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56" r:id="rId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2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2D10-9B19-9DF5-45D3-15F9183C8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970C5-6071-9B74-0609-95F9E83F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9B74-6A85-D074-9A6D-66B24E4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83494-3DC5-3371-FA32-02FC5130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CA539-EEA6-5661-B5D2-8064587C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3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62CF3-4919-5A8E-3FB6-50458D72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62AE5-7062-5B44-962E-F45B931FF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6819E-5645-D824-2FA5-844E8D72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8E8D-248E-DEF6-A70A-B400B7916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59880-9E7E-8CE9-8B2C-6C2DA1CB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06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CB2B7-255D-6155-3E12-A3B128F79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E1367-DBFB-CEAB-ACBE-C47A94E07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CEE0E-255C-716C-8572-5B41791A7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3E997-8B0B-886D-5514-F8940E65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51E1-689F-8135-04B0-746012E2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36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F99B-7CB8-882B-2E22-933E4C9B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1B86-7CA1-591E-B628-1463F33F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7389-3DFA-7672-F39D-293A65A5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F76FE-4BBA-026A-9D53-73FD2328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B86B-00C8-A8E2-7B0A-857D60BD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13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79AA-C36F-1CA4-EA1B-DF534976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648F-BEA9-CE7D-9919-B43178150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9A76A-A047-A582-AFAD-BE33ED01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653A-3BF6-D253-C70D-A2B8C13C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3C62-272A-A318-C198-6D870EF0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78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AA58-DDE1-E0F1-07EC-AF9C2FF9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C04C3-C9E6-4A88-D8DE-EC5F051E1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4040-18B3-9F03-EB5B-234303324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DF656-5D34-0AF2-FB66-9809EC5A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4B3-C31A-344E-FB4E-AE4B4026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170D9-CE9C-2455-57E7-04B6A9B3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97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ABF4-234F-8ACB-340B-6F73481F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90402-439D-F11B-4F6D-4FFBF1597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2542D-2366-D526-1185-9A105F7E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D66B-8FC2-413C-FCC8-39711C77D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7E0695-D1EF-4AEC-57BE-C25348103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6F4E7-93BC-6805-775A-0E09A131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9A887-8AAF-F1EB-D127-EBA599D9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69893-233A-B6AD-3472-FD41FA51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59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67F5-0359-A718-22F2-8F96CD2DB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F67CB-681E-83AE-E717-3305CC8A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AE997-DD9D-30C3-8377-69A9BCFB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7F62C-2D7B-D797-03F4-ABDFD854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67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D3426-097B-F7D7-1F6C-E2034F2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E59350-B6BE-4D24-97D0-752B1EC8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9A4C-7E9D-118E-C6B1-D818776B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54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4664-7768-5BA7-57C4-C4072D8E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05FD-3125-D07F-5040-84A0BDC8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3EF91-C71B-B65E-118D-73A30FC0A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AC2C1-20C7-5B11-9128-A4D29484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B3EA7-4907-320A-212C-1D17F658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94030-43C9-B6D7-3F46-BD46EF8C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38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778C-32E3-4A61-2DB1-D728D21E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66C3E-8CC1-EBAA-4C54-30139A4AF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41977-CD0A-20E5-508B-3534691E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992A5-5453-DF4C-CD9F-E521EC15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79CC-51BC-4F53-346C-3C728860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A2DA4-DC70-44EA-35B5-6C7D97BC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40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EE565D-109E-4939-2409-55A62518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0D4F-877D-F6B7-7A93-FAD4FFF0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A04A6-D3EA-3A8A-9E2E-B7A01D633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2DC25-049E-41FE-A525-1FEF6A400E3F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785E-CCC6-A1DA-2CE6-A69CDBDAA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53BA-A004-CEC3-2F4E-75528B820B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D42FD-92C9-4598-8AA1-AE1F699B99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3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30285FD-F006-9644-0A5F-1C11135861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9" b="16054"/>
          <a:stretch/>
        </p:blipFill>
        <p:spPr>
          <a:xfrm>
            <a:off x="2046045" y="672664"/>
            <a:ext cx="1920244" cy="2811834"/>
          </a:xfrm>
          <a:prstGeom prst="rect">
            <a:avLst/>
          </a:prstGeom>
        </p:spPr>
      </p:pic>
      <p:pic>
        <p:nvPicPr>
          <p:cNvPr id="37" name="Picture 3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F9037C63-DBF0-A44D-A0D0-A28C1AA161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32" b="17304"/>
          <a:stretch/>
        </p:blipFill>
        <p:spPr>
          <a:xfrm>
            <a:off x="744818" y="650537"/>
            <a:ext cx="1920244" cy="2778463"/>
          </a:xfrm>
          <a:prstGeom prst="rect">
            <a:avLst/>
          </a:prstGeom>
        </p:spPr>
      </p:pic>
      <p:pic>
        <p:nvPicPr>
          <p:cNvPr id="57" name="Picture 56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A69B188-3445-B4DF-459D-EBAF79F507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4" t="10149" b="30547"/>
          <a:stretch/>
        </p:blipFill>
        <p:spPr>
          <a:xfrm>
            <a:off x="4369594" y="4298155"/>
            <a:ext cx="2805867" cy="969251"/>
          </a:xfrm>
          <a:prstGeom prst="rect">
            <a:avLst/>
          </a:prstGeom>
        </p:spPr>
      </p:pic>
      <p:pic>
        <p:nvPicPr>
          <p:cNvPr id="59" name="Picture 58" descr="A graph of data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621359D4-01C0-488F-F91E-DA429EA9B42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1" t="10534" b="20434"/>
          <a:stretch/>
        </p:blipFill>
        <p:spPr>
          <a:xfrm>
            <a:off x="4393404" y="5298280"/>
            <a:ext cx="2781190" cy="1134561"/>
          </a:xfrm>
          <a:prstGeom prst="rect">
            <a:avLst/>
          </a:prstGeom>
        </p:spPr>
      </p:pic>
      <p:pic>
        <p:nvPicPr>
          <p:cNvPr id="20" name="Picture 19" descr="A diagram of a height&#10;&#10;Description automatically generated">
            <a:extLst>
              <a:ext uri="{FF2B5EF4-FFF2-40B4-BE49-F238E27FC236}">
                <a16:creationId xmlns:a16="http://schemas.microsoft.com/office/drawing/2014/main" id="{64F8935E-FF71-B510-DC21-BCC1FABDEFC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1" r="8114" b="23964"/>
          <a:stretch/>
        </p:blipFill>
        <p:spPr>
          <a:xfrm>
            <a:off x="687025" y="4351442"/>
            <a:ext cx="1764427" cy="2090633"/>
          </a:xfrm>
          <a:prstGeom prst="rect">
            <a:avLst/>
          </a:prstGeom>
        </p:spPr>
      </p:pic>
      <p:pic>
        <p:nvPicPr>
          <p:cNvPr id="30" name="Picture 29" descr="A diagram of a graph&#10;&#10;Description automatically generated">
            <a:extLst>
              <a:ext uri="{FF2B5EF4-FFF2-40B4-BE49-F238E27FC236}">
                <a16:creationId xmlns:a16="http://schemas.microsoft.com/office/drawing/2014/main" id="{56DBFE62-460B-8867-51CC-5B6B6075D1E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 t="9071" b="23980"/>
          <a:stretch/>
        </p:blipFill>
        <p:spPr>
          <a:xfrm>
            <a:off x="2455421" y="4351443"/>
            <a:ext cx="1565043" cy="2081398"/>
          </a:xfrm>
          <a:prstGeom prst="rect">
            <a:avLst/>
          </a:prstGeom>
        </p:spPr>
      </p:pic>
      <p:pic>
        <p:nvPicPr>
          <p:cNvPr id="14" name="Picture 13" descr="A graph of a height&#10;&#10;Description automatically generated with medium confidence">
            <a:extLst>
              <a:ext uri="{FF2B5EF4-FFF2-40B4-BE49-F238E27FC236}">
                <a16:creationId xmlns:a16="http://schemas.microsoft.com/office/drawing/2014/main" id="{94D0B154-052F-BB0A-0B5B-264ED29612E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3" t="7203" b="15508"/>
          <a:stretch/>
        </p:blipFill>
        <p:spPr>
          <a:xfrm>
            <a:off x="5948596" y="676595"/>
            <a:ext cx="1298994" cy="2826932"/>
          </a:xfrm>
          <a:prstGeom prst="rect">
            <a:avLst/>
          </a:prstGeom>
        </p:spPr>
      </p:pic>
      <p:pic>
        <p:nvPicPr>
          <p:cNvPr id="12" name="Picture 11" descr="A graph of a height&#10;&#10;Description automatically generated with medium confidence">
            <a:extLst>
              <a:ext uri="{FF2B5EF4-FFF2-40B4-BE49-F238E27FC236}">
                <a16:creationId xmlns:a16="http://schemas.microsoft.com/office/drawing/2014/main" id="{FCBCFE4B-5886-4D4E-216B-89307FA88D28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4" t="6732" b="15922"/>
          <a:stretch/>
        </p:blipFill>
        <p:spPr>
          <a:xfrm>
            <a:off x="4119041" y="672664"/>
            <a:ext cx="1817636" cy="2829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8F9E2-B625-2420-CB28-0DF935B44015}"/>
              </a:ext>
            </a:extLst>
          </p:cNvPr>
          <p:cNvSpPr txBox="1"/>
          <p:nvPr/>
        </p:nvSpPr>
        <p:spPr>
          <a:xfrm>
            <a:off x="3033165" y="40209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ln(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68B1E-1D99-B712-6710-E1BE43338DA5}"/>
              </a:ext>
            </a:extLst>
          </p:cNvPr>
          <p:cNvSpPr txBox="1"/>
          <p:nvPr/>
        </p:nvSpPr>
        <p:spPr>
          <a:xfrm>
            <a:off x="1753992" y="4030434"/>
            <a:ext cx="48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GB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70225-8A9C-E1D7-294F-D785577D5294}"/>
              </a:ext>
            </a:extLst>
          </p:cNvPr>
          <p:cNvSpPr txBox="1"/>
          <p:nvPr/>
        </p:nvSpPr>
        <p:spPr>
          <a:xfrm rot="16200000">
            <a:off x="3969249" y="5595260"/>
            <a:ext cx="5405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ln(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426943-3F5D-82C2-6B8F-58007D2CBC5B}"/>
              </a:ext>
            </a:extLst>
          </p:cNvPr>
          <p:cNvSpPr txBox="1"/>
          <p:nvPr/>
        </p:nvSpPr>
        <p:spPr>
          <a:xfrm rot="16200000">
            <a:off x="4000001" y="4593592"/>
            <a:ext cx="485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GB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C1968-7E8F-07B1-8C79-03CD60CBECD6}"/>
              </a:ext>
            </a:extLst>
          </p:cNvPr>
          <p:cNvSpPr txBox="1"/>
          <p:nvPr/>
        </p:nvSpPr>
        <p:spPr>
          <a:xfrm>
            <a:off x="734617" y="33042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EF5E8-D39B-2D32-EA94-7AE0420CAA2A}"/>
              </a:ext>
            </a:extLst>
          </p:cNvPr>
          <p:cNvSpPr txBox="1"/>
          <p:nvPr/>
        </p:nvSpPr>
        <p:spPr>
          <a:xfrm>
            <a:off x="4040647" y="330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F1418-D2F3-CD39-C763-7E399FD10CE3}"/>
              </a:ext>
            </a:extLst>
          </p:cNvPr>
          <p:cNvSpPr txBox="1"/>
          <p:nvPr/>
        </p:nvSpPr>
        <p:spPr>
          <a:xfrm>
            <a:off x="736007" y="39932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2165-0065-3D4C-F718-2F6F1D4788DA}"/>
              </a:ext>
            </a:extLst>
          </p:cNvPr>
          <p:cNvSpPr txBox="1"/>
          <p:nvPr/>
        </p:nvSpPr>
        <p:spPr>
          <a:xfrm>
            <a:off x="4045038" y="40457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(d)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25B010-B5E8-7444-DEA5-3C0CA403E56C}"/>
              </a:ext>
            </a:extLst>
          </p:cNvPr>
          <p:cNvSpPr/>
          <p:nvPr/>
        </p:nvSpPr>
        <p:spPr>
          <a:xfrm>
            <a:off x="1844675" y="6449219"/>
            <a:ext cx="16510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5053D4-C818-1CD4-52A9-CC588C28C196}"/>
              </a:ext>
            </a:extLst>
          </p:cNvPr>
          <p:cNvSpPr/>
          <p:nvPr/>
        </p:nvSpPr>
        <p:spPr>
          <a:xfrm>
            <a:off x="3244056" y="6439692"/>
            <a:ext cx="165100" cy="172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F97BDB-685D-3DB1-70E3-B7AC45F74932}"/>
              </a:ext>
            </a:extLst>
          </p:cNvPr>
          <p:cNvSpPr txBox="1"/>
          <p:nvPr/>
        </p:nvSpPr>
        <p:spPr>
          <a:xfrm>
            <a:off x="4823262" y="238094"/>
            <a:ext cx="9371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period 1 alignment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2F6C0-B343-37C9-B479-F3B972438028}"/>
              </a:ext>
            </a:extLst>
          </p:cNvPr>
          <p:cNvSpPr txBox="1"/>
          <p:nvPr/>
        </p:nvSpPr>
        <p:spPr>
          <a:xfrm>
            <a:off x="5991270" y="233436"/>
            <a:ext cx="9898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period 2 alignment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D0BAA-2571-7E8E-0827-CBD45DD13213}"/>
              </a:ext>
            </a:extLst>
          </p:cNvPr>
          <p:cNvSpPr txBox="1"/>
          <p:nvPr/>
        </p:nvSpPr>
        <p:spPr>
          <a:xfrm>
            <a:off x="1538679" y="334937"/>
            <a:ext cx="93711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329650-91D6-2F9F-4483-66D1F34790F9}"/>
              </a:ext>
            </a:extLst>
          </p:cNvPr>
          <p:cNvSpPr txBox="1"/>
          <p:nvPr/>
        </p:nvSpPr>
        <p:spPr>
          <a:xfrm>
            <a:off x="2706687" y="330279"/>
            <a:ext cx="98981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align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FDF0D1-A9B4-2302-ED9B-B07AF4A1ECE4}"/>
              </a:ext>
            </a:extLst>
          </p:cNvPr>
          <p:cNvSpPr txBox="1"/>
          <p:nvPr/>
        </p:nvSpPr>
        <p:spPr>
          <a:xfrm>
            <a:off x="5404554" y="6382707"/>
            <a:ext cx="989811" cy="2616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05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iteration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F4A738-D31F-96EF-EA50-A118764D266C}"/>
              </a:ext>
            </a:extLst>
          </p:cNvPr>
          <p:cNvSpPr txBox="1"/>
          <p:nvPr/>
        </p:nvSpPr>
        <p:spPr>
          <a:xfrm>
            <a:off x="2740025" y="338657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46D37C-35E1-A0EF-415A-6BA673C10411}"/>
              </a:ext>
            </a:extLst>
          </p:cNvPr>
          <p:cNvSpPr txBox="1"/>
          <p:nvPr/>
        </p:nvSpPr>
        <p:spPr>
          <a:xfrm>
            <a:off x="3446526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CD8FF4-BEE1-947C-D0E2-50C5D2DB5592}"/>
              </a:ext>
            </a:extLst>
          </p:cNvPr>
          <p:cNvSpPr txBox="1"/>
          <p:nvPr/>
        </p:nvSpPr>
        <p:spPr>
          <a:xfrm>
            <a:off x="3120371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43" name="Picture 4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BA779406-4824-4BCA-BE1F-04BCB99B55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6" b="475"/>
          <a:stretch/>
        </p:blipFill>
        <p:spPr>
          <a:xfrm>
            <a:off x="2060156" y="3586114"/>
            <a:ext cx="1920244" cy="29621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157C57A-2B88-2E98-2CF0-E31F71406DC6}"/>
              </a:ext>
            </a:extLst>
          </p:cNvPr>
          <p:cNvSpPr txBox="1"/>
          <p:nvPr/>
        </p:nvSpPr>
        <p:spPr>
          <a:xfrm>
            <a:off x="1431784" y="338657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DE83FA-2765-2648-BD1E-0E0778F958F0}"/>
              </a:ext>
            </a:extLst>
          </p:cNvPr>
          <p:cNvSpPr txBox="1"/>
          <p:nvPr/>
        </p:nvSpPr>
        <p:spPr>
          <a:xfrm>
            <a:off x="2138285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5D57AC-8DE1-870C-52A6-E4CB5921CC48}"/>
              </a:ext>
            </a:extLst>
          </p:cNvPr>
          <p:cNvSpPr txBox="1"/>
          <p:nvPr/>
        </p:nvSpPr>
        <p:spPr>
          <a:xfrm>
            <a:off x="1812130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47" name="Picture 4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5469C70-7821-1E9B-F1EB-9AFFC6534C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6" b="475"/>
          <a:stretch/>
        </p:blipFill>
        <p:spPr>
          <a:xfrm>
            <a:off x="751915" y="3586114"/>
            <a:ext cx="1920244" cy="29621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1DA1069-E48E-721A-E6E1-F80E65FA1A40}"/>
              </a:ext>
            </a:extLst>
          </p:cNvPr>
          <p:cNvSpPr txBox="1"/>
          <p:nvPr/>
        </p:nvSpPr>
        <p:spPr>
          <a:xfrm>
            <a:off x="6030018" y="338657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4CCB9E-37B0-C03E-A414-FF04C1D23CB7}"/>
              </a:ext>
            </a:extLst>
          </p:cNvPr>
          <p:cNvSpPr txBox="1"/>
          <p:nvPr/>
        </p:nvSpPr>
        <p:spPr>
          <a:xfrm>
            <a:off x="6736519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A2A887-AAA1-9D0D-B66D-7F2D81D1CA3B}"/>
              </a:ext>
            </a:extLst>
          </p:cNvPr>
          <p:cNvSpPr txBox="1"/>
          <p:nvPr/>
        </p:nvSpPr>
        <p:spPr>
          <a:xfrm>
            <a:off x="6410364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6957CD-9BB7-AD7C-2731-5DFF2E02CF49}"/>
              </a:ext>
            </a:extLst>
          </p:cNvPr>
          <p:cNvSpPr txBox="1"/>
          <p:nvPr/>
        </p:nvSpPr>
        <p:spPr>
          <a:xfrm>
            <a:off x="4712624" y="3386574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F46CA1-6726-CE6B-B863-BBDAB519679A}"/>
              </a:ext>
            </a:extLst>
          </p:cNvPr>
          <p:cNvSpPr txBox="1"/>
          <p:nvPr/>
        </p:nvSpPr>
        <p:spPr>
          <a:xfrm>
            <a:off x="5419125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A4A429-1E83-21AC-BF70-F6E646F5FA43}"/>
              </a:ext>
            </a:extLst>
          </p:cNvPr>
          <p:cNvSpPr txBox="1"/>
          <p:nvPr/>
        </p:nvSpPr>
        <p:spPr>
          <a:xfrm>
            <a:off x="5092970" y="338616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54" name="Picture 5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72576B7-D862-0D46-9101-E3BE8C05AF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6" b="475"/>
          <a:stretch/>
        </p:blipFill>
        <p:spPr>
          <a:xfrm>
            <a:off x="5345170" y="3586114"/>
            <a:ext cx="1920244" cy="296213"/>
          </a:xfrm>
          <a:prstGeom prst="rect">
            <a:avLst/>
          </a:prstGeom>
        </p:spPr>
      </p:pic>
      <p:pic>
        <p:nvPicPr>
          <p:cNvPr id="55" name="Picture 5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C2183324-5998-6CFB-4387-7890333C8E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26" b="475"/>
          <a:stretch/>
        </p:blipFill>
        <p:spPr>
          <a:xfrm>
            <a:off x="4036929" y="3586114"/>
            <a:ext cx="1920244" cy="29621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02003F8-3F24-06BE-05BD-98E82A148510}"/>
              </a:ext>
            </a:extLst>
          </p:cNvPr>
          <p:cNvCxnSpPr>
            <a:cxnSpLocks/>
          </p:cNvCxnSpPr>
          <p:nvPr/>
        </p:nvCxnSpPr>
        <p:spPr>
          <a:xfrm flipV="1">
            <a:off x="1493033" y="785813"/>
            <a:ext cx="0" cy="52863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02CE-D959-BF7A-8C5F-F8BA0F1F3DDF}"/>
              </a:ext>
            </a:extLst>
          </p:cNvPr>
          <p:cNvCxnSpPr>
            <a:cxnSpLocks/>
          </p:cNvCxnSpPr>
          <p:nvPr/>
        </p:nvCxnSpPr>
        <p:spPr>
          <a:xfrm flipV="1">
            <a:off x="1493033" y="1308101"/>
            <a:ext cx="0" cy="1914525"/>
          </a:xfrm>
          <a:prstGeom prst="line">
            <a:avLst/>
          </a:prstGeom>
          <a:ln>
            <a:solidFill>
              <a:srgbClr val="0070C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702237-152F-FA11-1C8E-550AB33AC678}"/>
              </a:ext>
            </a:extLst>
          </p:cNvPr>
          <p:cNvSpPr txBox="1"/>
          <p:nvPr/>
        </p:nvSpPr>
        <p:spPr>
          <a:xfrm>
            <a:off x="1429397" y="1090457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00" dirty="0">
                <a:solidFill>
                  <a:srgbClr val="78206E"/>
                </a:solidFill>
              </a:rPr>
              <a:t>η</a:t>
            </a:r>
            <a:r>
              <a:rPr lang="en-GB" sz="1000" dirty="0">
                <a:solidFill>
                  <a:srgbClr val="78206E"/>
                </a:solidFill>
              </a:rPr>
              <a:t> = 0.75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64E179-F4FD-0398-009C-00211DF6CFF9}"/>
              </a:ext>
            </a:extLst>
          </p:cNvPr>
          <p:cNvCxnSpPr>
            <a:cxnSpLocks/>
          </p:cNvCxnSpPr>
          <p:nvPr/>
        </p:nvCxnSpPr>
        <p:spPr>
          <a:xfrm flipH="1">
            <a:off x="1488673" y="796926"/>
            <a:ext cx="10099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41F1AD-E21A-A52F-C839-AAEA727A84AE}"/>
              </a:ext>
            </a:extLst>
          </p:cNvPr>
          <p:cNvCxnSpPr>
            <a:cxnSpLocks/>
          </p:cNvCxnSpPr>
          <p:nvPr/>
        </p:nvCxnSpPr>
        <p:spPr>
          <a:xfrm flipH="1">
            <a:off x="1482909" y="1308101"/>
            <a:ext cx="10675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E910C1-7D59-A2DD-2FAC-D115F3B4B45C}"/>
              </a:ext>
            </a:extLst>
          </p:cNvPr>
          <p:cNvCxnSpPr>
            <a:cxnSpLocks/>
          </p:cNvCxnSpPr>
          <p:nvPr/>
        </p:nvCxnSpPr>
        <p:spPr>
          <a:xfrm flipH="1">
            <a:off x="1488672" y="1325328"/>
            <a:ext cx="10675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274CD3-FB41-8F38-A57C-279D074290FD}"/>
              </a:ext>
            </a:extLst>
          </p:cNvPr>
          <p:cNvCxnSpPr>
            <a:cxnSpLocks/>
          </p:cNvCxnSpPr>
          <p:nvPr/>
        </p:nvCxnSpPr>
        <p:spPr>
          <a:xfrm flipH="1">
            <a:off x="1482909" y="3220804"/>
            <a:ext cx="10675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98FF836-A2B5-398C-ABDF-CEA6FD3CC080}"/>
              </a:ext>
            </a:extLst>
          </p:cNvPr>
          <p:cNvSpPr txBox="1"/>
          <p:nvPr/>
        </p:nvSpPr>
        <p:spPr>
          <a:xfrm>
            <a:off x="1422259" y="1279547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00" dirty="0">
                <a:solidFill>
                  <a:srgbClr val="0070C0"/>
                </a:solidFill>
              </a:rPr>
              <a:t>η</a:t>
            </a:r>
            <a:r>
              <a:rPr lang="en-GB" sz="1000" dirty="0">
                <a:solidFill>
                  <a:srgbClr val="0070C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89985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15FB696F-C50E-9225-BE0E-BC8150DD2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6" b="23999"/>
          <a:stretch/>
        </p:blipFill>
        <p:spPr>
          <a:xfrm>
            <a:off x="3370316" y="1082037"/>
            <a:ext cx="1496525" cy="2362838"/>
          </a:xfrm>
          <a:prstGeom prst="rect">
            <a:avLst/>
          </a:prstGeom>
        </p:spPr>
      </p:pic>
      <p:pic>
        <p:nvPicPr>
          <p:cNvPr id="29" name="Picture 28" descr="A diagram of a rectangular object with numbers&#10;&#10;Description automatically generated">
            <a:extLst>
              <a:ext uri="{FF2B5EF4-FFF2-40B4-BE49-F238E27FC236}">
                <a16:creationId xmlns:a16="http://schemas.microsoft.com/office/drawing/2014/main" id="{C76BBE98-BE86-00F0-202E-F1FBCE72CE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3" b="23999"/>
          <a:stretch/>
        </p:blipFill>
        <p:spPr>
          <a:xfrm>
            <a:off x="1765724" y="1082037"/>
            <a:ext cx="1495054" cy="23628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DEFFC9-0D70-7F41-2AA9-CA95A01B9370}"/>
              </a:ext>
            </a:extLst>
          </p:cNvPr>
          <p:cNvSpPr txBox="1"/>
          <p:nvPr/>
        </p:nvSpPr>
        <p:spPr>
          <a:xfrm>
            <a:off x="3879977" y="103276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ln(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599A3-9D27-667C-4504-8DF4F264B7FE}"/>
              </a:ext>
            </a:extLst>
          </p:cNvPr>
          <p:cNvSpPr txBox="1"/>
          <p:nvPr/>
        </p:nvSpPr>
        <p:spPr>
          <a:xfrm>
            <a:off x="2446337" y="1031001"/>
            <a:ext cx="48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GB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B3909-0E9E-3D9F-40CE-AB7CD7C65FBE}"/>
              </a:ext>
            </a:extLst>
          </p:cNvPr>
          <p:cNvSpPr/>
          <p:nvPr/>
        </p:nvSpPr>
        <p:spPr>
          <a:xfrm>
            <a:off x="2486025" y="3463453"/>
            <a:ext cx="16510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77A18B-8060-FC2D-1D89-4BB9788AD433}"/>
              </a:ext>
            </a:extLst>
          </p:cNvPr>
          <p:cNvSpPr/>
          <p:nvPr/>
        </p:nvSpPr>
        <p:spPr>
          <a:xfrm>
            <a:off x="3657600" y="3453134"/>
            <a:ext cx="1114425" cy="63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FF966-D0B4-3895-7665-5AC6EB94A0A6}"/>
              </a:ext>
            </a:extLst>
          </p:cNvPr>
          <p:cNvSpPr txBox="1"/>
          <p:nvPr/>
        </p:nvSpPr>
        <p:spPr>
          <a:xfrm>
            <a:off x="4143216" y="19727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ln(2)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62248C-EEB6-2C46-8469-6EBE16523F4B}"/>
              </a:ext>
            </a:extLst>
          </p:cNvPr>
          <p:cNvSpPr txBox="1"/>
          <p:nvPr/>
        </p:nvSpPr>
        <p:spPr>
          <a:xfrm>
            <a:off x="2765298" y="315200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π</a:t>
            </a:r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66DF1A-CC6F-A8BA-A998-E48568AC2E96}"/>
              </a:ext>
            </a:extLst>
          </p:cNvPr>
          <p:cNvSpPr txBox="1"/>
          <p:nvPr/>
        </p:nvSpPr>
        <p:spPr>
          <a:xfrm>
            <a:off x="2771648" y="1617027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π</a:t>
            </a:r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3B88B1-0862-15AC-CFC0-FE4E0AD03BDF}"/>
              </a:ext>
            </a:extLst>
          </p:cNvPr>
          <p:cNvSpPr/>
          <p:nvPr/>
        </p:nvSpPr>
        <p:spPr>
          <a:xfrm>
            <a:off x="1984125" y="3453133"/>
            <a:ext cx="1114425" cy="63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9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height&#10;&#10;Description automatically generated">
            <a:extLst>
              <a:ext uri="{FF2B5EF4-FFF2-40B4-BE49-F238E27FC236}">
                <a16:creationId xmlns:a16="http://schemas.microsoft.com/office/drawing/2014/main" id="{1C8F6F8E-3DD1-F0D4-93D8-821455DBD0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7" b="9706"/>
          <a:stretch/>
        </p:blipFill>
        <p:spPr>
          <a:xfrm>
            <a:off x="1837255" y="3740468"/>
            <a:ext cx="1764218" cy="2811532"/>
          </a:xfrm>
          <a:prstGeom prst="rect">
            <a:avLst/>
          </a:prstGeom>
        </p:spPr>
      </p:pic>
      <p:pic>
        <p:nvPicPr>
          <p:cNvPr id="6" name="Picture 5" descr="A graph of height and height&#10;&#10;Description automatically generated">
            <a:extLst>
              <a:ext uri="{FF2B5EF4-FFF2-40B4-BE49-F238E27FC236}">
                <a16:creationId xmlns:a16="http://schemas.microsoft.com/office/drawing/2014/main" id="{CA9F3760-E45A-E620-89F2-4E3D39393E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b="11072"/>
          <a:stretch/>
        </p:blipFill>
        <p:spPr>
          <a:xfrm>
            <a:off x="614562" y="3759714"/>
            <a:ext cx="1764218" cy="2748324"/>
          </a:xfrm>
          <a:prstGeom prst="rect">
            <a:avLst/>
          </a:prstGeom>
        </p:spPr>
      </p:pic>
      <p:pic>
        <p:nvPicPr>
          <p:cNvPr id="9" name="Picture 8" descr="A graph of a number of triangles&#10;&#10;Description automatically generated with medium confidence">
            <a:extLst>
              <a:ext uri="{FF2B5EF4-FFF2-40B4-BE49-F238E27FC236}">
                <a16:creationId xmlns:a16="http://schemas.microsoft.com/office/drawing/2014/main" id="{30425331-F959-9EE6-E4F7-31F86A0ADA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/>
          <a:stretch/>
        </p:blipFill>
        <p:spPr>
          <a:xfrm>
            <a:off x="4703491" y="393769"/>
            <a:ext cx="1764218" cy="3143247"/>
          </a:xfrm>
          <a:prstGeom prst="rect">
            <a:avLst/>
          </a:prstGeom>
        </p:spPr>
      </p:pic>
      <p:pic>
        <p:nvPicPr>
          <p:cNvPr id="13" name="Picture 12" descr="A graph of height and height&#10;&#10;Description automatically generated with medium confidence">
            <a:extLst>
              <a:ext uri="{FF2B5EF4-FFF2-40B4-BE49-F238E27FC236}">
                <a16:creationId xmlns:a16="http://schemas.microsoft.com/office/drawing/2014/main" id="{94F9FDAE-E6B9-A5C9-4660-29AC5F7196C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/>
          <a:stretch/>
        </p:blipFill>
        <p:spPr>
          <a:xfrm>
            <a:off x="3505544" y="405199"/>
            <a:ext cx="1764218" cy="3120388"/>
          </a:xfrm>
          <a:prstGeom prst="rect">
            <a:avLst/>
          </a:prstGeom>
        </p:spPr>
      </p:pic>
      <p:pic>
        <p:nvPicPr>
          <p:cNvPr id="21" name="Picture 20" descr="A graph of height and height&#10;&#10;Description automatically generated with medium confidence">
            <a:extLst>
              <a:ext uri="{FF2B5EF4-FFF2-40B4-BE49-F238E27FC236}">
                <a16:creationId xmlns:a16="http://schemas.microsoft.com/office/drawing/2014/main" id="{0A1D34F1-357F-F714-0B1D-59B48CBF59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/>
          <a:stretch/>
        </p:blipFill>
        <p:spPr>
          <a:xfrm>
            <a:off x="1822942" y="405199"/>
            <a:ext cx="1764218" cy="3120388"/>
          </a:xfrm>
          <a:prstGeom prst="rect">
            <a:avLst/>
          </a:prstGeom>
        </p:spPr>
      </p:pic>
      <p:pic>
        <p:nvPicPr>
          <p:cNvPr id="23" name="Picture 22" descr="A graph of a graph of a number&#10;&#10;Description automatically generated with medium confidence">
            <a:extLst>
              <a:ext uri="{FF2B5EF4-FFF2-40B4-BE49-F238E27FC236}">
                <a16:creationId xmlns:a16="http://schemas.microsoft.com/office/drawing/2014/main" id="{00D9AC58-61F2-A4FB-F7BF-306557CCA6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/>
          <a:stretch/>
        </p:blipFill>
        <p:spPr>
          <a:xfrm>
            <a:off x="614562" y="405199"/>
            <a:ext cx="1764218" cy="3120388"/>
          </a:xfrm>
          <a:prstGeom prst="rect">
            <a:avLst/>
          </a:prstGeom>
        </p:spPr>
      </p:pic>
      <p:pic>
        <p:nvPicPr>
          <p:cNvPr id="39" name="Picture 38" descr="A green and grey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1063F53D-F070-8D37-E829-DFA787F647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b="17473"/>
          <a:stretch/>
        </p:blipFill>
        <p:spPr>
          <a:xfrm>
            <a:off x="5197193" y="3524316"/>
            <a:ext cx="1392915" cy="2773249"/>
          </a:xfrm>
          <a:prstGeom prst="rect">
            <a:avLst/>
          </a:prstGeom>
        </p:spPr>
      </p:pic>
      <p:pic>
        <p:nvPicPr>
          <p:cNvPr id="41" name="Picture 40" descr="A rectangular object with numbers and a dot&#10;&#10;Description automatically generated">
            <a:extLst>
              <a:ext uri="{FF2B5EF4-FFF2-40B4-BE49-F238E27FC236}">
                <a16:creationId xmlns:a16="http://schemas.microsoft.com/office/drawing/2014/main" id="{CCC5E4BD-7E8B-6574-8B0E-65C417E779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6" b="20462"/>
          <a:stretch/>
        </p:blipFill>
        <p:spPr>
          <a:xfrm>
            <a:off x="3801244" y="3525587"/>
            <a:ext cx="1392915" cy="26728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F121F41-8B24-824F-B102-3028A3E3C18D}"/>
              </a:ext>
            </a:extLst>
          </p:cNvPr>
          <p:cNvSpPr txBox="1"/>
          <p:nvPr/>
        </p:nvSpPr>
        <p:spPr>
          <a:xfrm>
            <a:off x="5677850" y="348423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ln(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E30219-BD91-B3C8-6AA0-707CFD0BA101}"/>
              </a:ext>
            </a:extLst>
          </p:cNvPr>
          <p:cNvSpPr txBox="1"/>
          <p:nvPr/>
        </p:nvSpPr>
        <p:spPr>
          <a:xfrm>
            <a:off x="4398677" y="3493761"/>
            <a:ext cx="48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GB" sz="16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2112F2-D21A-60DA-1FC4-330E20D53F82}"/>
              </a:ext>
            </a:extLst>
          </p:cNvPr>
          <p:cNvSpPr txBox="1"/>
          <p:nvPr/>
        </p:nvSpPr>
        <p:spPr>
          <a:xfrm>
            <a:off x="632330" y="16529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79E712-BA46-9C8B-872C-886225A3D874}"/>
              </a:ext>
            </a:extLst>
          </p:cNvPr>
          <p:cNvSpPr txBox="1"/>
          <p:nvPr/>
        </p:nvSpPr>
        <p:spPr>
          <a:xfrm>
            <a:off x="3551077" y="16529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(b)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976BA0-F3B2-F5CE-A8AF-CF5DA58C867A}"/>
              </a:ext>
            </a:extLst>
          </p:cNvPr>
          <p:cNvSpPr txBox="1"/>
          <p:nvPr/>
        </p:nvSpPr>
        <p:spPr>
          <a:xfrm>
            <a:off x="625913" y="349366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3B702B-D556-F559-5B87-05ED60D1DF09}"/>
              </a:ext>
            </a:extLst>
          </p:cNvPr>
          <p:cNvSpPr txBox="1"/>
          <p:nvPr/>
        </p:nvSpPr>
        <p:spPr>
          <a:xfrm>
            <a:off x="3649007" y="352679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(d)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4F864E-0AA5-8CEF-0BE6-BF14EDFFF722}"/>
              </a:ext>
            </a:extLst>
          </p:cNvPr>
          <p:cNvSpPr txBox="1"/>
          <p:nvPr/>
        </p:nvSpPr>
        <p:spPr>
          <a:xfrm>
            <a:off x="1894116" y="3522709"/>
            <a:ext cx="9371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alignment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677334-C2C0-EFAD-0D09-CF3BCDA5BC89}"/>
              </a:ext>
            </a:extLst>
          </p:cNvPr>
          <p:cNvSpPr txBox="1"/>
          <p:nvPr/>
        </p:nvSpPr>
        <p:spPr>
          <a:xfrm>
            <a:off x="1298489" y="180826"/>
            <a:ext cx="93711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424D5A-3483-A3EE-9F46-BA93566D6A8F}"/>
              </a:ext>
            </a:extLst>
          </p:cNvPr>
          <p:cNvSpPr txBox="1"/>
          <p:nvPr/>
        </p:nvSpPr>
        <p:spPr>
          <a:xfrm>
            <a:off x="4155740" y="170303"/>
            <a:ext cx="98981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align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52CFD1-E6DB-2657-8A82-80C1EABDACFD}"/>
              </a:ext>
            </a:extLst>
          </p:cNvPr>
          <p:cNvSpPr txBox="1"/>
          <p:nvPr/>
        </p:nvSpPr>
        <p:spPr>
          <a:xfrm>
            <a:off x="5958415" y="405867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ln(2)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0F41FE-3565-364A-7CE0-A71400130844}"/>
              </a:ext>
            </a:extLst>
          </p:cNvPr>
          <p:cNvSpPr txBox="1"/>
          <p:nvPr/>
        </p:nvSpPr>
        <p:spPr>
          <a:xfrm>
            <a:off x="4703696" y="5897582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2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π</a:t>
            </a:r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9E4DA7-641C-3406-65CD-78303295BE75}"/>
              </a:ext>
            </a:extLst>
          </p:cNvPr>
          <p:cNvSpPr txBox="1"/>
          <p:nvPr/>
        </p:nvSpPr>
        <p:spPr>
          <a:xfrm>
            <a:off x="4698964" y="410248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4</a:t>
            </a:r>
            <a:r>
              <a:rPr lang="el-GR" sz="12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π</a:t>
            </a:r>
            <a:endParaRPr lang="en-GB" sz="12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9E7569-EE10-8E52-9E2C-BE9482ED5B3E}"/>
              </a:ext>
            </a:extLst>
          </p:cNvPr>
          <p:cNvSpPr txBox="1"/>
          <p:nvPr/>
        </p:nvSpPr>
        <p:spPr>
          <a:xfrm>
            <a:off x="2750188" y="176167"/>
            <a:ext cx="93711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75C895-62A9-10B6-EBEA-8C9C80F1AFF7}"/>
              </a:ext>
            </a:extLst>
          </p:cNvPr>
          <p:cNvSpPr txBox="1"/>
          <p:nvPr/>
        </p:nvSpPr>
        <p:spPr>
          <a:xfrm>
            <a:off x="5420455" y="179538"/>
            <a:ext cx="98981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align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D92FE0-A15F-299E-8336-2451431E730B}"/>
              </a:ext>
            </a:extLst>
          </p:cNvPr>
          <p:cNvSpPr txBox="1"/>
          <p:nvPr/>
        </p:nvSpPr>
        <p:spPr>
          <a:xfrm>
            <a:off x="1298488" y="3152001"/>
            <a:ext cx="9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sz="115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signal 1</a:t>
            </a:r>
            <a:endParaRPr lang="en-GB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69F208-04AA-959D-6CB2-9DBFDBAE2534}"/>
              </a:ext>
            </a:extLst>
          </p:cNvPr>
          <p:cNvSpPr txBox="1"/>
          <p:nvPr/>
        </p:nvSpPr>
        <p:spPr>
          <a:xfrm>
            <a:off x="2496435" y="3147936"/>
            <a:ext cx="9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sz="115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signal 1</a:t>
            </a:r>
            <a:endParaRPr lang="en-GB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B72B23-D1BB-1DF5-937C-0C946E98F67C}"/>
              </a:ext>
            </a:extLst>
          </p:cNvPr>
          <p:cNvSpPr txBox="1"/>
          <p:nvPr/>
        </p:nvSpPr>
        <p:spPr>
          <a:xfrm>
            <a:off x="4155740" y="3153651"/>
            <a:ext cx="9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sz="115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signal 2</a:t>
            </a:r>
            <a:endParaRPr lang="en-GB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96F2C5-C6F0-46D2-FBB2-7CD35E072264}"/>
              </a:ext>
            </a:extLst>
          </p:cNvPr>
          <p:cNvSpPr txBox="1"/>
          <p:nvPr/>
        </p:nvSpPr>
        <p:spPr>
          <a:xfrm>
            <a:off x="5390614" y="3147525"/>
            <a:ext cx="9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sz="115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signal 2</a:t>
            </a:r>
            <a:endParaRPr lang="en-GB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B6EB26-10DD-B87E-3058-292D0A216EC9}"/>
              </a:ext>
            </a:extLst>
          </p:cNvPr>
          <p:cNvSpPr txBox="1"/>
          <p:nvPr/>
        </p:nvSpPr>
        <p:spPr>
          <a:xfrm>
            <a:off x="1253419" y="6466125"/>
            <a:ext cx="9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sz="115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signal 1</a:t>
            </a:r>
            <a:endParaRPr lang="en-GB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A5F0F8-1F05-E155-5D4A-073175746A6B}"/>
              </a:ext>
            </a:extLst>
          </p:cNvPr>
          <p:cNvSpPr txBox="1"/>
          <p:nvPr/>
        </p:nvSpPr>
        <p:spPr>
          <a:xfrm>
            <a:off x="2496435" y="6466125"/>
            <a:ext cx="9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GB" sz="115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signal 2</a:t>
            </a:r>
            <a:endParaRPr lang="en-GB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83A7BD-876B-D752-AA5B-145E4E6D8FB6}"/>
              </a:ext>
            </a:extLst>
          </p:cNvPr>
          <p:cNvSpPr txBox="1"/>
          <p:nvPr/>
        </p:nvSpPr>
        <p:spPr>
          <a:xfrm>
            <a:off x="5489859" y="6198394"/>
            <a:ext cx="937113" cy="276999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algn="ctr"/>
            <a:endParaRPr lang="en-GB" sz="1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76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D0CF61-0691-A5E5-4AFC-1C8CB58048CF}"/>
              </a:ext>
            </a:extLst>
          </p:cNvPr>
          <p:cNvSpPr txBox="1"/>
          <p:nvPr/>
        </p:nvSpPr>
        <p:spPr>
          <a:xfrm>
            <a:off x="2790825" y="1581150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332690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5C0CB56-B9E7-3693-159D-A6B9576E6C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6" t="8480" b="22306"/>
          <a:stretch/>
        </p:blipFill>
        <p:spPr>
          <a:xfrm>
            <a:off x="2464471" y="4342617"/>
            <a:ext cx="1557006" cy="2151846"/>
          </a:xfrm>
          <a:prstGeom prst="rect">
            <a:avLst/>
          </a:prstGeom>
        </p:spPr>
      </p:pic>
      <p:pic>
        <p:nvPicPr>
          <p:cNvPr id="14" name="Picture 13" descr="A diagram of a diamond shape&#10;&#10;Description automatically generated">
            <a:extLst>
              <a:ext uri="{FF2B5EF4-FFF2-40B4-BE49-F238E27FC236}">
                <a16:creationId xmlns:a16="http://schemas.microsoft.com/office/drawing/2014/main" id="{5C865E16-BDB1-B4ED-3795-313C08BAD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6" t="8480" r="7940" b="22306"/>
          <a:stretch/>
        </p:blipFill>
        <p:spPr>
          <a:xfrm>
            <a:off x="1059936" y="4342616"/>
            <a:ext cx="1404536" cy="2151847"/>
          </a:xfrm>
          <a:prstGeom prst="rect">
            <a:avLst/>
          </a:prstGeom>
        </p:spPr>
      </p:pic>
      <p:pic>
        <p:nvPicPr>
          <p:cNvPr id="4" name="Picture 3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A9E911D-F080-F1AB-2729-66B6A9CE69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 b="30980"/>
          <a:stretch/>
        </p:blipFill>
        <p:spPr>
          <a:xfrm>
            <a:off x="4359561" y="4130640"/>
            <a:ext cx="2865267" cy="1151564"/>
          </a:xfrm>
          <a:prstGeom prst="rect">
            <a:avLst/>
          </a:prstGeom>
        </p:spPr>
      </p:pic>
      <p:pic>
        <p:nvPicPr>
          <p:cNvPr id="13" name="Picture 12" descr="A diagram of a height&#10;&#10;Description automatically generated">
            <a:extLst>
              <a:ext uri="{FF2B5EF4-FFF2-40B4-BE49-F238E27FC236}">
                <a16:creationId xmlns:a16="http://schemas.microsoft.com/office/drawing/2014/main" id="{B133CF7A-224A-82E2-1252-37A0AF1EF5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5" t="6551" r="1"/>
          <a:stretch/>
        </p:blipFill>
        <p:spPr>
          <a:xfrm>
            <a:off x="5903963" y="653142"/>
            <a:ext cx="1277622" cy="3418004"/>
          </a:xfrm>
          <a:prstGeom prst="rect">
            <a:avLst/>
          </a:prstGeom>
        </p:spPr>
      </p:pic>
      <p:pic>
        <p:nvPicPr>
          <p:cNvPr id="15" name="Picture 14" descr="A diagram of a height&#10;&#10;Description automatically generated">
            <a:extLst>
              <a:ext uri="{FF2B5EF4-FFF2-40B4-BE49-F238E27FC236}">
                <a16:creationId xmlns:a16="http://schemas.microsoft.com/office/drawing/2014/main" id="{858B762E-67B1-3851-FE2A-6C01437D9E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1" r="6686"/>
          <a:stretch/>
        </p:blipFill>
        <p:spPr>
          <a:xfrm>
            <a:off x="4021477" y="653143"/>
            <a:ext cx="1791864" cy="3418004"/>
          </a:xfrm>
          <a:prstGeom prst="rect">
            <a:avLst/>
          </a:prstGeom>
        </p:spPr>
      </p:pic>
      <p:pic>
        <p:nvPicPr>
          <p:cNvPr id="17" name="Picture 16" descr="A pink dotted line with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EEEA741B-7905-A061-9EB3-2A3F104C7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7"/>
          <a:stretch/>
        </p:blipFill>
        <p:spPr>
          <a:xfrm>
            <a:off x="734617" y="664323"/>
            <a:ext cx="1920244" cy="3406824"/>
          </a:xfrm>
          <a:prstGeom prst="rect">
            <a:avLst/>
          </a:prstGeom>
        </p:spPr>
      </p:pic>
      <p:pic>
        <p:nvPicPr>
          <p:cNvPr id="19" name="Picture 18" descr="A diagram of a height&#10;&#10;Description automatically generated with medium confidence">
            <a:extLst>
              <a:ext uri="{FF2B5EF4-FFF2-40B4-BE49-F238E27FC236}">
                <a16:creationId xmlns:a16="http://schemas.microsoft.com/office/drawing/2014/main" id="{4EA0058D-EB51-FCEA-2D01-AA67DD9A2A7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7" t="6551"/>
          <a:stretch/>
        </p:blipFill>
        <p:spPr>
          <a:xfrm>
            <a:off x="2619380" y="653142"/>
            <a:ext cx="1291230" cy="341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8F9E2-B625-2420-CB28-0DF935B44015}"/>
              </a:ext>
            </a:extLst>
          </p:cNvPr>
          <p:cNvSpPr txBox="1"/>
          <p:nvPr/>
        </p:nvSpPr>
        <p:spPr>
          <a:xfrm>
            <a:off x="3033165" y="402091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ln(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D68B1E-1D99-B712-6710-E1BE43338DA5}"/>
              </a:ext>
            </a:extLst>
          </p:cNvPr>
          <p:cNvSpPr txBox="1"/>
          <p:nvPr/>
        </p:nvSpPr>
        <p:spPr>
          <a:xfrm>
            <a:off x="1753992" y="4030434"/>
            <a:ext cx="48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GB" sz="1600" b="1" dirty="0"/>
          </a:p>
        </p:txBody>
      </p:sp>
      <p:pic>
        <p:nvPicPr>
          <p:cNvPr id="16" name="Picture 15" descr="A graph of data with numbers and dots&#10;&#10;Description automatically generated with medium confidence">
            <a:extLst>
              <a:ext uri="{FF2B5EF4-FFF2-40B4-BE49-F238E27FC236}">
                <a16:creationId xmlns:a16="http://schemas.microsoft.com/office/drawing/2014/main" id="{07EFE5A7-3C1B-25CE-D238-B33B4692D58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4" t="11174" b="6656"/>
          <a:stretch/>
        </p:blipFill>
        <p:spPr>
          <a:xfrm>
            <a:off x="4345461" y="5255849"/>
            <a:ext cx="2879367" cy="13687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8F70225-8A9C-E1D7-294F-D785577D5294}"/>
              </a:ext>
            </a:extLst>
          </p:cNvPr>
          <p:cNvSpPr txBox="1"/>
          <p:nvPr/>
        </p:nvSpPr>
        <p:spPr>
          <a:xfrm rot="16200000">
            <a:off x="3927674" y="5579872"/>
            <a:ext cx="583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ln(</a:t>
            </a:r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γ</a:t>
            </a:r>
            <a:r>
              <a:rPr lang="en-GB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GB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426943-3F5D-82C2-6B8F-58007D2CBC5B}"/>
              </a:ext>
            </a:extLst>
          </p:cNvPr>
          <p:cNvSpPr txBox="1"/>
          <p:nvPr/>
        </p:nvSpPr>
        <p:spPr>
          <a:xfrm rot="16200000">
            <a:off x="4000001" y="4578204"/>
            <a:ext cx="485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GB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2C1968-7E8F-07B1-8C79-03CD60CBECD6}"/>
              </a:ext>
            </a:extLst>
          </p:cNvPr>
          <p:cNvSpPr txBox="1"/>
          <p:nvPr/>
        </p:nvSpPr>
        <p:spPr>
          <a:xfrm>
            <a:off x="734617" y="330427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0EF5E8-D39B-2D32-EA94-7AE0420CAA2A}"/>
              </a:ext>
            </a:extLst>
          </p:cNvPr>
          <p:cNvSpPr txBox="1"/>
          <p:nvPr/>
        </p:nvSpPr>
        <p:spPr>
          <a:xfrm>
            <a:off x="4040647" y="33042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1F1418-D2F3-CD39-C763-7E399FD10CE3}"/>
              </a:ext>
            </a:extLst>
          </p:cNvPr>
          <p:cNvSpPr txBox="1"/>
          <p:nvPr/>
        </p:nvSpPr>
        <p:spPr>
          <a:xfrm>
            <a:off x="736007" y="3993243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0B2165-0065-3D4C-F718-2F6F1D4788DA}"/>
              </a:ext>
            </a:extLst>
          </p:cNvPr>
          <p:cNvSpPr txBox="1"/>
          <p:nvPr/>
        </p:nvSpPr>
        <p:spPr>
          <a:xfrm>
            <a:off x="4045038" y="404574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(d)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25B010-B5E8-7444-DEA5-3C0CA403E56C}"/>
              </a:ext>
            </a:extLst>
          </p:cNvPr>
          <p:cNvSpPr/>
          <p:nvPr/>
        </p:nvSpPr>
        <p:spPr>
          <a:xfrm>
            <a:off x="1857375" y="6451600"/>
            <a:ext cx="16510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5053D4-C818-1CD4-52A9-CC588C28C196}"/>
              </a:ext>
            </a:extLst>
          </p:cNvPr>
          <p:cNvSpPr/>
          <p:nvPr/>
        </p:nvSpPr>
        <p:spPr>
          <a:xfrm>
            <a:off x="3276600" y="6446838"/>
            <a:ext cx="165100" cy="95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DAE8BBB-51C7-9AA6-47DB-6179A840230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3" t="12470"/>
          <a:stretch/>
        </p:blipFill>
        <p:spPr>
          <a:xfrm>
            <a:off x="4352510" y="5282204"/>
            <a:ext cx="2879367" cy="14604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F97BDB-685D-3DB1-70E3-B7AC45F74932}"/>
              </a:ext>
            </a:extLst>
          </p:cNvPr>
          <p:cNvSpPr txBox="1"/>
          <p:nvPr/>
        </p:nvSpPr>
        <p:spPr>
          <a:xfrm>
            <a:off x="4823262" y="238094"/>
            <a:ext cx="93711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period 1 alignment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82F6C0-B343-37C9-B479-F3B972438028}"/>
              </a:ext>
            </a:extLst>
          </p:cNvPr>
          <p:cNvSpPr txBox="1"/>
          <p:nvPr/>
        </p:nvSpPr>
        <p:spPr>
          <a:xfrm>
            <a:off x="5991270" y="233436"/>
            <a:ext cx="9898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b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period 2 alignment</a:t>
            </a:r>
            <a:endParaRPr lang="en-GB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D0BAA-2571-7E8E-0827-CBD45DD13213}"/>
              </a:ext>
            </a:extLst>
          </p:cNvPr>
          <p:cNvSpPr txBox="1"/>
          <p:nvPr/>
        </p:nvSpPr>
        <p:spPr>
          <a:xfrm>
            <a:off x="1538679" y="334937"/>
            <a:ext cx="937113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329650-91D6-2F9F-4483-66D1F34790F9}"/>
              </a:ext>
            </a:extLst>
          </p:cNvPr>
          <p:cNvSpPr txBox="1"/>
          <p:nvPr/>
        </p:nvSpPr>
        <p:spPr>
          <a:xfrm>
            <a:off x="2706687" y="330279"/>
            <a:ext cx="989811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200" b="1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site</a:t>
            </a:r>
            <a:r>
              <a:rPr lang="en-GB" sz="1200" b="1" baseline="-25000" dirty="0" err="1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align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37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139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EICHENSEER, KILIAN</dc:creator>
  <cp:lastModifiedBy>EICHENSEER, KILIAN</cp:lastModifiedBy>
  <cp:revision>20</cp:revision>
  <cp:lastPrinted>2025-01-15T09:09:58Z</cp:lastPrinted>
  <dcterms:created xsi:type="dcterms:W3CDTF">2024-08-04T16:07:54Z</dcterms:created>
  <dcterms:modified xsi:type="dcterms:W3CDTF">2025-02-20T17:00:25Z</dcterms:modified>
</cp:coreProperties>
</file>