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D350-A47F-716F-4D7B-234BFA5AA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60052-637B-1BAC-EA7C-627FAA85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0AD0-AC04-20E5-CF7A-DF5B834E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CEF1-FF56-28DD-46AA-7DEA317E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DE2E-5943-8421-B585-8C8C24E1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681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BD26-5E46-E287-AEA2-C9551A00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5DBB7-5BCB-8601-D018-674FE17C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BDE7-884C-D176-46DC-410D2325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E376-6C2C-0E80-1025-761CEAC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9410-A190-7579-AB47-416154E3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397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E7A17-5C62-6411-607B-13268F897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2EAAC-231B-32A6-8392-5AFE4B57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F79D-0B46-3E93-B513-14DC816B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6CA7-3DD3-BFA7-FF41-8AB59646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E1A3-D9C8-5EBD-314E-511DFCBD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33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7DA-181C-7821-FB9E-8ACB15F7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E9B2-8EF1-AB91-DB02-007324F3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B1AA-D933-EA51-1348-8264058F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1D9D-65C4-F2F7-70A4-E1561A10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B997-2B41-FBB9-B261-AF0F6AC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7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1906-C853-AB42-0478-C31CA439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EE9B6-EA84-B937-AC4E-DE6232DB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6D80-CF06-FF74-EB7E-81DCCC6B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6AD4-3DC9-5E11-6C4C-DBAA250F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AC4A-5715-BF9E-EBB0-408956B4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024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3D6E-B968-4165-A524-D1B1AAD8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65EB-B072-1F9C-8850-602FDD236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D11BC-CE74-BCEB-24D0-6588A637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96D23-69F5-16D8-3814-FA70FFD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BAB3-A367-4EE6-B554-ABF6676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94ED4-2369-224E-BB2F-5650DC9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249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D228-A077-73BA-9FB7-C7576F5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F6F1-C1D5-3BEB-5CCC-95D71E82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1F72C-3395-EE65-710E-FDE19BDE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24825-B033-D215-DCB5-1826D6DF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4D601-6615-E33E-9EEF-D5E1A1C1F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53EFD-10F1-5FAD-D243-41947702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EF13-18B7-06C2-6869-AB8BA108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88813-0976-5C05-0B30-C18E5B1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19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78D-9D76-6520-4F83-332F6E2F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D18AB-29C4-1C4F-7CE1-4D5ADB11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95F04-812C-3527-93C5-AE82928F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E1534-F208-EC52-40C9-4C226345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58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27B85-5FB6-F2D8-DA79-F51768B1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D72C9-010D-B785-37CE-AB0A4A46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FEDE-50DF-15C0-81C5-BDE4EE91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57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30CB-B604-AA74-0ED0-99ACEFF9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3901-0753-FE1B-0F80-8E859E37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BBEBD-BB0F-2F7E-D9E0-53F73B87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FEBDD-16A7-8BD1-3027-4EB38960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D2154-FA57-371B-A40C-68FD58A1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B0F2-8132-0E73-1B86-B82E8F50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985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4099-D340-BBE8-DB2B-17704508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39636-B70F-D697-BCDD-3E080E6C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8E7FA-492B-F9A7-60D7-B2A63EA2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52B63-E7D3-BC34-D0B6-598035F6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AE560-409A-0740-75CB-44606864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9618-53AD-1B01-65C4-4D03CFA0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623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4D83E-84CB-99BF-8B33-7352EA79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2C26-1709-662B-0A47-B5902563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2CC1-854F-DD4C-F25E-BA0346B8E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A6-90D9-7244-9644-DEDAA5B14FB2}" type="datetimeFigureOut">
              <a:rPr lang="en-JP" smtClean="0"/>
              <a:t>12/12/2024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F054-602E-0980-4181-EABDB9FF4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A34C-DB76-3A23-13C7-D2F69C710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1908-50F9-F24E-8C84-FA5BC29095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96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BE06-2E63-6824-5E5A-2B6E44F6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14779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br>
              <a:rPr lang="en-GB" dirty="0">
                <a:latin typeface="PT Sans" panose="020B0503020203020204" pitchFamily="34" charset="77"/>
              </a:rPr>
            </a:br>
            <a:r>
              <a:rPr lang="en-GB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LEGAL CONSULTATION SERVICES PLATFORM</a:t>
            </a:r>
            <a:endParaRPr lang="en-JP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38B77-A65E-83A7-D1CA-4E6E77EA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4033838"/>
            <a:ext cx="9144000" cy="165576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ROMANUS, EDINA E.  29363/T.2022</a:t>
            </a:r>
            <a:endParaRPr lang="en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BACHERALOR OF SCIENCE IN INFORMATION SYSTEM MANAGEMENT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December 2024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07829-1654-F94E-C4E7-E41F1FBF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50" t="26667" r="26085" b="26772"/>
          <a:stretch/>
        </p:blipFill>
        <p:spPr>
          <a:xfrm>
            <a:off x="4956628" y="299233"/>
            <a:ext cx="2278743" cy="21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6C3697-4E50-0C3B-095B-4907D171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4286"/>
              </p:ext>
            </p:extLst>
          </p:nvPr>
        </p:nvGraphicFramePr>
        <p:xfrm>
          <a:off x="181428" y="754744"/>
          <a:ext cx="11829143" cy="62006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3480">
                  <a:extLst>
                    <a:ext uri="{9D8B030D-6E8A-4147-A177-3AD203B41FA5}">
                      <a16:colId xmlns:a16="http://schemas.microsoft.com/office/drawing/2014/main" val="2400938245"/>
                    </a:ext>
                  </a:extLst>
                </a:gridCol>
                <a:gridCol w="9125663">
                  <a:extLst>
                    <a:ext uri="{9D8B030D-6E8A-4147-A177-3AD203B41FA5}">
                      <a16:colId xmlns:a16="http://schemas.microsoft.com/office/drawing/2014/main" val="1661846536"/>
                    </a:ext>
                  </a:extLst>
                </a:gridCol>
              </a:tblGrid>
              <a:tr h="487236">
                <a:tc gridSpan="2">
                  <a:txBody>
                    <a:bodyPr/>
                    <a:lstStyle/>
                    <a:p>
                      <a:pPr algn="ctr"/>
                      <a:r>
                        <a:rPr lang="en-JP" sz="2400" dirty="0">
                          <a:latin typeface="PT Sans" panose="020B0503020203020204" pitchFamily="34" charset="77"/>
                        </a:rPr>
                        <a:t>Title:</a:t>
                      </a:r>
                      <a:r>
                        <a:rPr lang="en-GB" sz="2400" dirty="0">
                          <a:latin typeface="PT Sans" panose="020B0503020203020204" pitchFamily="34" charset="77"/>
                        </a:rPr>
                        <a:t> Online Legal consultation services platform</a:t>
                      </a:r>
                      <a:endParaRPr lang="en-JP" sz="2400" dirty="0">
                        <a:latin typeface="PT Sans" panose="020B0503020203020204" pitchFamily="34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40986"/>
                  </a:ext>
                </a:extLst>
              </a:tr>
              <a:tr h="1981001">
                <a:tc>
                  <a:txBody>
                    <a:bodyPr/>
                    <a:lstStyle/>
                    <a:p>
                      <a:pPr algn="r"/>
                      <a:r>
                        <a:rPr lang="en-JP" sz="1800" b="1" dirty="0"/>
                        <a:t>Background</a:t>
                      </a:r>
                      <a:endParaRPr lang="en-JP" sz="1800" b="1" dirty="0">
                        <a:latin typeface="PT Sans" panose="020B0503020203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 method of accessing legal consultation services was done manually where people required to meet the advocate physically and some researcher developed  system of accessing legal services . </a:t>
                      </a:r>
                    </a:p>
                    <a:p>
                      <a:pPr algn="just"/>
                      <a:endParaRPr lang="en-JP" sz="1800" dirty="0">
                        <a:effectLst/>
                      </a:endParaRPr>
                    </a:p>
                    <a:p>
                      <a:pPr algn="just"/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Although</a:t>
                      </a:r>
                      <a:r>
                        <a:rPr lang="en-JP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are many advocate offices located in different location in Dar es salaam the accessibility and affordability of legal consultation services has becoming a problem within individuals  due the complexity of legal processes and limited accessibility of legal services coursed by high cost and lack of awareness on availability of legal consultation  services.</a:t>
                      </a:r>
                      <a:endParaRPr lang="en-JP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281520"/>
                  </a:ext>
                </a:extLst>
              </a:tr>
              <a:tr h="1727911">
                <a:tc>
                  <a:txBody>
                    <a:bodyPr/>
                    <a:lstStyle/>
                    <a:p>
                      <a:pPr algn="r"/>
                      <a:r>
                        <a:rPr lang="en-JP" sz="1800" b="1" dirty="0"/>
                        <a:t>Unknown/Question</a:t>
                      </a:r>
                    </a:p>
                    <a:p>
                      <a:pPr algn="r"/>
                      <a:r>
                        <a:rPr lang="en-JP" sz="1800" b="1" dirty="0">
                          <a:latin typeface="PT Sans" panose="020B0503020203020204" pitchFamily="34" charset="77"/>
                        </a:rPr>
                        <a:t>(</a:t>
                      </a:r>
                      <a:r>
                        <a:rPr lang="en-GB" sz="1800" b="1" dirty="0">
                          <a:latin typeface="PT Sans" panose="020B0503020203020204" pitchFamily="34" charset="77"/>
                        </a:rPr>
                        <a:t>Awareness of individuals on web site legal consultation services </a:t>
                      </a:r>
                      <a:r>
                        <a:rPr lang="en-JP" sz="1800" b="1" dirty="0">
                          <a:latin typeface="PT Sans" panose="020B0503020203020204" pitchFamily="34" charset="7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P" sz="18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How the web based and scalable solution will address challenge in online legal consultation services among individuals (citizens or societies)</a:t>
                      </a:r>
                      <a:endParaRPr lang="en-JP" sz="1800" dirty="0">
                        <a:effectLst/>
                      </a:endParaRPr>
                    </a:p>
                    <a:p>
                      <a:pPr marL="400050" marR="0" lvl="0" indent="-4000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endParaRPr lang="en-GB" sz="1800" dirty="0">
                        <a:effectLst/>
                      </a:endParaRPr>
                    </a:p>
                    <a:p>
                      <a:pPr marL="400050" marR="0" lvl="0" indent="-4000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Awareness of individuals on web-site legal </a:t>
                      </a:r>
                      <a:r>
                        <a:rPr lang="en-GB" sz="1800">
                          <a:effectLst/>
                        </a:rPr>
                        <a:t>consultation services</a:t>
                      </a:r>
                      <a:endParaRPr lang="en-GB" sz="1800" dirty="0">
                        <a:effectLst/>
                      </a:endParaRPr>
                    </a:p>
                    <a:p>
                      <a:pPr marL="400050" marR="0" lvl="0" indent="-4000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LcPeriod"/>
                        <a:tabLst/>
                        <a:defRPr/>
                      </a:pPr>
                      <a:r>
                        <a:rPr lang="en-GB" sz="1800" dirty="0">
                          <a:effectLst/>
                        </a:rPr>
                        <a:t>Addressing accessibility and affordability of legal consultation services </a:t>
                      </a:r>
                      <a:r>
                        <a:rPr lang="en-JP" sz="1800" dirty="0">
                          <a:effectLst/>
                        </a:rPr>
                        <a:t>.</a:t>
                      </a:r>
                      <a:endParaRPr lang="en-JP" sz="1800" dirty="0">
                        <a:effectLst/>
                        <a:latin typeface="PT Sans" panose="020B0503020203020204" pitchFamily="34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07847"/>
                  </a:ext>
                </a:extLst>
              </a:tr>
              <a:tr h="1690028">
                <a:tc>
                  <a:txBody>
                    <a:bodyPr/>
                    <a:lstStyle/>
                    <a:p>
                      <a:pPr algn="r"/>
                      <a:r>
                        <a:rPr lang="en-JP" sz="1800" b="1" dirty="0"/>
                        <a:t>Proposal solution</a:t>
                      </a:r>
                      <a:endParaRPr lang="en-JP" sz="1800" b="1" dirty="0">
                        <a:latin typeface="PT Sans" panose="020B0503020203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JP" sz="1800" dirty="0">
                        <a:effectLst/>
                      </a:endParaRPr>
                    </a:p>
                    <a:p>
                      <a:pPr algn="just"/>
                      <a:r>
                        <a:rPr lang="en-JP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lang="en-JP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aimed to developing accessibility and affordability of online legal consultation services in D</a:t>
                      </a:r>
                      <a:r>
                        <a:rPr lang="en-JP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es salaam. Which will help individuals faster accessing legal services wherever they are and overcome limitation and complexity of the process of legal services.</a:t>
                      </a:r>
                      <a:endParaRPr lang="en-JP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70028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E766AFD-B6DB-8B07-BF4E-F83489D7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1647"/>
          </a:xfrm>
        </p:spPr>
        <p:txBody>
          <a:bodyPr>
            <a:normAutofit/>
          </a:bodyPr>
          <a:lstStyle/>
          <a:p>
            <a:r>
              <a:rPr lang="en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1541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PT Sans</vt:lpstr>
      <vt:lpstr>Times New Roman</vt:lpstr>
      <vt:lpstr>Office Theme</vt:lpstr>
      <vt:lpstr>             ONLINE LEGAL CONSULTATION SERVICES PLATFORM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Eunice_David Likotiko</dc:creator>
  <cp:lastModifiedBy>255693454482</cp:lastModifiedBy>
  <cp:revision>5</cp:revision>
  <dcterms:created xsi:type="dcterms:W3CDTF">2024-12-05T03:57:11Z</dcterms:created>
  <dcterms:modified xsi:type="dcterms:W3CDTF">2024-12-12T19:05:40Z</dcterms:modified>
</cp:coreProperties>
</file>