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87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9:09:22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37 24575,'-11'59'0,"11"-40"0,0-11 0,0-1 0,-1 1 0,1-1 0,-1 0 0,-1 1 0,-1 7 0,3-15 0,0 0 0,-1 0 0,1 0 0,0 0 0,0 1 0,0-1 0,0 0 0,0 0 0,0 0 0,0 0 0,0 0 0,-1 0 0,1 0 0,0 0 0,0 1 0,0-1 0,0 0 0,0 0 0,-1 0 0,1 0 0,0 0 0,0 0 0,0 0 0,0 0 0,0 0 0,-1 0 0,1 0 0,0 0 0,0 0 0,0 0 0,0 0 0,0 0 0,-1 0 0,1 0 0,0 0 0,0 0 0,0 0 0,0-1 0,0 1 0,-1 0 0,1 0 0,0 0 0,0 0 0,0 0 0,0 0 0,0 0 0,0 0 0,0-1 0,0 1 0,-1 0 0,-8-11 0,-5-14 0,8 9 0,0 0 0,1 0 0,1-1 0,1 1 0,0-1 0,-1-17 0,23 90 0,-12 27 0,-34-128 0,27 33 0,10 22 0,10 21 0,-14-21 0,-1 0 0,1 1 0,-1-1 0,-1 1 0,0 0 0,4 18 0,-27-51 0,9 8-136,0-1-1,1-1 1,0 0-1,1 0 1,1 0-1,1-1 1,0 0-1,1 0 0,-4-30 1,9 38-6690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9:09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145 127 24575,'32'27'0,"-16"-13"0,-5-3 0,1-1 0,1-1 0,20 13 0,-32-22 0,-1 0 0,0 1 0,0-1 0,0 0 0,0 0 0,1 0 0,-1 0 0,0 0 0,0 0 0,0 0 0,0 0 0,1 0 0,-1 0 0,0 0 0,0 0 0,0 0 0,0 0 0,1 0 0,-1 0 0,0 0 0,0 0 0,0 0 0,0 0 0,1 0 0,-1 0 0,0-1 0,0 1 0,0 0 0,0 0 0,0 0 0,1 0 0,-1 0 0,0 0 0,0 0 0,0-1 0,0 1 0,0 0 0,0 0 0,0 0 0,0 0 0,1-1 0,-1 1 0,0 0 0,0 0 0,0 0 0,0 0 0,0-1 0,0 1 0,0 0 0,0 0 0,0 0 0,0 0 0,0-1 0,-2-16 0,-7-15 0,-2-1 0,-41-101 0,97 215 0,-51-82 0,0-1 0,-1 0 0,1 0 0,0-1 0,-10-5 0,14 7 0,0 0 0,0 0 0,0 0 0,0 0 0,0 0 0,0 1 0,0-1 0,0 1 0,0-1 0,0 1 0,0 0 0,-1 0 0,1 0 0,-3 0 0,4 1 0,1-1 0,-1 0 0,0 1 0,0-1 0,0 0 0,0 1 0,0-1 0,0 1 0,0 0 0,1-1 0,-1 1 0,0 0 0,0-1 0,1 1 0,-1 0 0,1 0 0,-1 0 0,0 0 0,1-1 0,0 1 0,-1 2 0,0 0 0,0-1 0,1 1 0,0 0 0,0 0 0,0 0 0,0-1 0,0 1 0,0 0 0,1 0 0,-1 0 0,1-1 0,0 1 0,0 0 0,0-1 0,0 1 0,0-1 0,1 1 0,-1-1 0,1 1 0,1 1 0,5 4 0,-1 0 0,1-1 0,1 0 0,14 9 0,23 21 0,-50-36 0,0 0 0,0 0 0,1 0 0,-1-1 0,0 0 0,0 1 0,-6-2 0,-26-5 0,29 4 0,-1 1 0,0-1 0,1 1 0,-1 1 0,0 0 0,0 0 0,-14 2 0,21-2 0,0 1 0,0 0 0,0 0 0,0 0 0,0 0 0,0 0 0,0 0 0,0 0 0,1 0 0,-1 0 0,1 0 0,-1 0 0,0 0 0,1 0 0,0 1 0,-1-1 0,1 0 0,0 0 0,-1 1 0,1 0 0,-4 34 0,3-27 0,-2 30 0,3-23 0,-2 0 0,0 0 0,0 0 0,-7 19 0,9-35 0,0 0 0,0 0 0,0 0 0,0 1 0,0-1 0,0 0 0,0 0 0,0 0 0,0 0 0,-1 1 0,1-1 0,0 0 0,0 0 0,0 0 0,0 0 0,0 1 0,-1-1 0,1 0 0,0 0 0,0 0 0,0 0 0,0 0 0,-1 0 0,1 0 0,0 0 0,0 1 0,0-1 0,-1 0 0,1 0 0,0 0 0,0 0 0,-1 0 0,1 0 0,0 0 0,0 0 0,0 0 0,-1 0 0,1 0 0,0-1 0,0 1 0,0 0 0,-1 0 0,1 0 0,0 0 0,0 0 0,0 0 0,-11-11 0,-3-15 0,6-12 0,3 18 0,0 48 0,-15 128 0,44-247 0,-2 12 0,-18 52 0,-1 1 0,-1-1 0,-3-32 0,1 24 0,17 214 0,-16 16 0,-1-190 0,-2-7 0,-4-19 0,-3-33 0,8-26 0,3 60 0,-2 0 0,0 0 0,-1 1 0,-1-1 0,-1 0 0,0 1 0,-12-35 0,13 53 0,-1 7 0,-1 21 0,-1 31 0,6-48 0,-1-7 0,0 0 0,1-1 0,-1 1 0,0 0 0,0 0 0,-1 0 0,1 0 0,-1 0 0,1-1 0,-1 1 0,-2 5 0,3-9 0,-1 1 0,0-1 0,1 1 0,-1-1 0,0 0 0,1 1 0,-1-1 0,1 0 0,-1 1 0,1-1 0,0 0 0,-1 1 0,1-1 0,0 0 0,-1 0 0,1 0 0,0 1 0,0-1 0,0 0 0,0 0 0,-1 0 0,1-1 0,-4-21 0,3 19 0,1 0 0,0-1 0,0 1 0,0 0 0,0 0 0,1-1 0,0 1 0,0 0 0,0 0 0,0 0 0,0 0 0,1 0 0,0 0 0,0 0 0,0 0 0,0 1 0,4-5 0,1 0 0,1 1 0,0-1 0,1 1 0,-1 1 0,17-10 0,-9 2 0,11-6 0,-25 21 0,-1 1 0,0-1 0,0 1 0,1-1 0,-1 1 0,0 0 0,-1-1 0,1 1 0,0 0 0,0 0 0,-1 0 0,1 0 0,-1 0 0,0-1 0,1 1 0,-1 0 0,0 2 0,0-1 0,19 221 0,-14-133 0,-5-109 0,0-1 0,2 1 0,0-1 0,1 1 0,0 0 0,7-18 0,43-108 0,-30 88 0,-18 48 0,-2 11 0,1 27 0,-5 45 0,-5 84 0,3-150 0,-2-20 0,-2-21 0,8 12 0,0 0 0,2 0 0,0 1 0,1-1 0,2 1 0,0 0 0,15-35 0,-18 52 0,-2 13 0,-4 17 0,-25 64 0,-46 99 0,68-183 0,6-24 0,7-27 0,-3 32 0,0 0 0,0 0 0,1 1 0,0-1 0,1 1 0,0 0 0,0 0 0,1 1 0,14-14 0,-21 23 0,0 0 0,0 0 0,0 0 0,1 0 0,-1 0 0,0-1 0,0 1 0,0 0 0,1 0 0,-1 0 0,0 0 0,0 0 0,1 0 0,-1 0 0,0 0 0,0 0 0,0 0 0,1 0 0,-1 0 0,0 0 0,0 0 0,1 0 0,-1 0 0,0 1 0,0-1 0,0 0 0,1 0 0,-1 0 0,0 0 0,0 0 0,0 0 0,0 1 0,1-1 0,-1 0 0,0 0 0,0 0 0,0 0 0,0 1 0,0-1 0,1 0 0,-1 0 0,0 1 0,5 14 0,-2 15 0,-3-17 0,2 7 0,-1 0 0,-2 0 0,0 0 0,-1-1 0,-4 21 0,1-34 0,1-16 0,1-19 0,12-14 0,-8 40 0,-4 8 0,-10 14 0,-12 20 0,-2-2 0,-36 39 0,63-76 0,0 0 0,0 0 0,0 0 0,0 0 0,0 0 0,0 0 0,0 0 0,0 0 0,0 0 0,0 0 0,0 0 0,0 0 0,0 0 0,0 0 0,0-1 0,0 1 0,0 0 0,0 0 0,0 0 0,0 0 0,0 0 0,0 0 0,0 0 0,0 0 0,0 0 0,0 0 0,-1 0 0,1 0 0,0 0 0,0 0 0,0 0 0,0 0 0,0 0 0,0 0 0,0 0 0,0 0 0,0 0 0,0 0 0,0 0 0,0 0 0,0 0 0,0 0 0,-1 0 0,1 0 0,0 0 0,0 0 0,5-13 0,10-17 0,5 8 0,0 1 0,1 1 0,1 0 0,0 2 0,2 1 0,0 0 0,1 2 0,27-12 0,-43 24 0,-7 7 0,-15 16 0,-24 23 0,31-36 0,4-4 0,0 0 0,-1 0 0,1 0 0,0-1 0,-1 1 0,0-1 0,0 0 0,0 1 0,0-1 0,-5 2 0,8-4 0,0-1 0,0 0 0,0 0 0,0 0 0,0 0 0,0 1 0,0-1 0,0 0 0,0 0 0,0 0 0,1 0 0,-1 1 0,0-1 0,0 0 0,1 0 0,-1 1 0,1-1 0,-1 0 0,1 1 0,-1-1 0,1 0 0,0 0 0,15-21 0,-16 21 0,25-26 0,-20 23 0,0-1 0,0 0 0,-1-1 0,1 1 0,-1-1 0,0 1 0,-1-1 0,4-8 0,-8 13 0,0 0 0,0 0 0,0 0 0,0 1 0,0-1 0,-1 0 0,1 1 0,0-1 0,0 1 0,-1 0 0,1-1 0,0 1 0,-1 0 0,1 0 0,0 0 0,-1 0 0,1 0 0,0 0 0,-1 0 0,-2 1 0,-13-2 0,16 0 0,0 0 0,0 0 0,0 0 0,0 1 0,0-1 0,0 0 0,1 0 0,-1 0 0,0 0 0,1 0 0,-1-1 0,1 1 0,-1 0 0,1 0 0,0 0 0,0 0 0,-1 0 0,1-1 0,0 1 0,0 0 0,0 0 0,0-1 0,0-1 0,7-37 0,-3 14 0,-5 26 0,1 0 0,0-1 0,0 1 0,-1 0 0,1 0 0,0-1 0,-1 1 0,1 0 0,0 0 0,-1 0 0,1 0 0,0 0 0,-1 0 0,1 0 0,0-1 0,-1 1 0,1 0 0,-1 0 0,1 0 0,0 0 0,-1 0 0,1 1 0,0-1 0,-1 0 0,1 0 0,0 0 0,-1 0 0,1 0 0,0 0 0,-1 1 0,1-1 0,0 0 0,-1 0 0,1 0 0,0 1 0,-1-1 0,1 0 0,0 0 0,0 1 0,0-1 0,-1 0 0,1 1 0,0-1 0,0 0 0,0 1 0,0-1 0,-1 0 0,1 1 0,0-1 0,0 1 0,0-1 0,-1 0 0,1 1 0,0-1 0,-1 1 0,1-1 0,0 0 0,0 1 0,-1-1 0,1 1 0,0-1 0,0 0 0,-1 1 0,1-1 0,0 1 0,0-1 0,0 1 0,0-1 0,0 1 0,0-1 0,0 1 0,0-1 0,0 1 0,0-1 0,0 1 0,0-1 0,0 1 0,0-1 0,1 1 0,-1-1 0,0 0 0,0 1 0,0-1 0,1 1 0,-1-1 0,0 0 0,1 1 0,-1-1 0,0 1 0,1-1 0,-1 0 0,0 0 0,1 1 0,-1-1 0,1 0 0,-1 0 0,0 1 0,1-1 0,-1 0 0,1 0 0,-1 0 0,1 0 0,-1 1 0,1-1 0,12 1 0,0 0 0,0 0 0,0-1 0,0-1 0,0 0 0,0-1 0,0-1 0,-1 0 0,1 0 0,18-8 0,-40 17 0,0 2 0,0-1 0,1 1 0,0 0 0,0 1 0,1 0 0,1 0 0,-11 17 0,23-32 0,-1 0 0,1 0 0,0 1 0,1 0 0,-1 0 0,1 0 0,0 1 0,0 0 0,1 0 0,10-4 0,-10 4 0,-1 0 0,-4 3 0,0-1 0,-1 1 0,1 0 0,0-1 0,0 1 0,0 0 0,0 1 0,0-1 0,0 0 0,4 1 0,-8 3 0,-1 1 0,0-1 0,1 1 0,-1-1 0,0 0 0,0 0 0,-1 0 0,1 0 0,-4 4 0,6-7 0,-73 95 0,85-108 0,1 2 0,1-1 0,25-15 0,12-9 0,-60 43 0,-10 8 0,0 0 0,-18 21 0,5 4 0,16-20 0,0 0 0,-36 33 0,73-89 0,11 1 0,0 1 0,3 2 0,47-35 0,-87 72 0,-1 1 0,1 1 0,0-1 0,-6 10 0,-10 13 0,-79 73 0,43-55 82,46-40-323,1 1-1,0 0 1,0 1 0,1 0 0,-11 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9:09:42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192 70 24575,'3'15'0,"-9"-34"0,-16-32 0,15 37 0,18 45 0,20 41 0,-31-72 0,0 0 0,0 0 0,0 0 0,0 0 0,1 1 0,-1-1 0,0 0 0,0 0 0,0 1 0,0-1 0,0 0 0,0 0 0,0 0 0,0 1 0,0-1 0,0 0 0,0 0 0,0 0 0,0 1 0,0-1 0,-1 0 0,1 0 0,0 0 0,0 1 0,0-1 0,0 0 0,0 0 0,0 0 0,0 0 0,0 1 0,-1-1 0,1 0 0,0 0 0,0 0 0,0 0 0,0 0 0,-1 1 0,1-1 0,0 0 0,0 0 0,0 0 0,-1 0 0,1 0 0,0 0 0,0 0 0,0 0 0,-1 0 0,1 0 0,-18-1 0,-19-8 0,36 9 0,-27-10 0,20 6 0,0 1 0,1 0 0,-1 1 0,-1 0 0,1 0 0,0 1 0,0-1 0,-1 2 0,-11 0 0,19 0 0,-1 1 0,1 0 0,0 0 0,0 0 0,0 0 0,-1 0 0,1 0 0,0 1 0,1-1 0,-1 0 0,0 1 0,0-1 0,0 0 0,1 1 0,-1-1 0,1 1 0,-1-1 0,1 1 0,0-1 0,-1 1 0,1-1 0,0 4 0,-2 41 0,2-39 0,2 18 0,-1-25 0,-1 0 0,0 0 0,0 0 0,0 0 0,1 0 0,-1 0 0,0 0 0,0 0 0,1 0 0,-1 0 0,0 0 0,0 0 0,1 0 0,-1 0 0,0 0 0,0 0 0,1 0 0,-1 0 0,0 0 0,0 0 0,0 0 0,1-1 0,-1 1 0,0 0 0,0 0 0,0 0 0,1 0 0,-1 0 0,0-1 0,0 1 0,0 0 0,0 0 0,1 0 0,-1-1 0,0 1 0,0 0 0,0 0 0,0-1 0,0 1 0,0 0 0,0 0 0,0-1 0,0 1 0,0 0 0,21-50 0,-14 30 0,1 2 0,-6 12 0,0 0 0,1 0 0,-1 1 0,1-1 0,7-8 0,-10 14 0,1-1 0,-1 1 0,1 0 0,-1 0 0,1 0 0,-1 0 0,1 0 0,-1 0 0,1 0 0,-1 0 0,1 0 0,-1 1 0,1-1 0,-1 0 0,0 0 0,1 0 0,-1 0 0,1 1 0,-1-1 0,1 0 0,-1 0 0,0 1 0,1-1 0,-1 0 0,0 1 0,1-1 0,-1 0 0,0 1 0,0-1 0,1 1 0,-1-1 0,0 1 0,0-1 0,1 0 0,-1 1 0,0-1 0,0 1 0,0 0 0,11 20 0,-11-20 0,23 58-1365,-20-49-5461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9:09:44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1 214 24575,'0'10'0,"0"0"0,1 0 0,0 0 0,4 16 0,-4-25 0,-1-1 0,1 1 0,0-1 0,-1 1 0,1-1 0,-1 0 0,1 1 0,0-1 0,-1 0 0,1 1 0,0-1 0,-1 0 0,1 0 0,0 0 0,-1 0 0,1 0 0,0 0 0,0 0 0,-1 0 0,1 0 0,0 0 0,0 0 0,-1 0 0,1 0 0,0 0 0,-1-1 0,1 1 0,0 0 0,-1-1 0,1 1 0,-1 0 0,1-1 0,1 0 0,29-17 0,-23 12 0,25-11 0,-25 14 0,0-1 0,0 0 0,0 0 0,-1-1 0,1 0 0,-1 0 0,-1-1 0,1 0 0,-1 0 0,0-1 0,0 0 0,9-14 0,-1 1 0,10-20 0,-23 38 0,-1 1 0,1-1 0,-1 1 0,0-1 0,1 0 0,-1 1 0,0-1 0,0 1 0,0-1 0,0 1 0,0-1 0,0 0 0,-1 1 0,1-1 0,0 1 0,-1-1 0,1 1 0,-1-1 0,0 1 0,1-1 0,-1 1 0,0 0 0,0-1 0,-2-1 0,-7-9 0,7 7 0,0 1 0,0 0 0,0 0 0,-1 1 0,0-1 0,1 1 0,-1 0 0,0 0 0,0 0 0,-1 0 0,-6-3 0,10 7 0,0-1 0,0 1 0,0-1 0,0 1 0,0 0 0,0-1 0,0 1 0,0 0 0,0 0 0,0 0 0,0 0 0,1-1 0,-1 1 0,0 0 0,1 0 0,-1 1 0,1-1 0,-1 0 0,1 0 0,-1 0 0,1 0 0,0 0 0,-1 2 0,-8 37 0,7-31 0,-2 11 0,-12 58 0,14-70 0,1-1 0,1 1 0,0 0 0,0 0 0,0 0 0,1-1 0,3 14 0,-4-20 0,1 1 0,-1 0 0,1 0 0,0 0 0,-1 0 0,1 0 0,0-1 0,0 1 0,0 0 0,0-1 0,1 1 0,-1-1 0,0 1 0,0-1 0,1 0 0,-1 1 0,1-1 0,0 0 0,-1 0 0,1 0 0,0 0 0,-1 0 0,1-1 0,0 1 0,0 0 0,0-1 0,0 1 0,2-1 0,-1 0 0,-1 0 0,1-1 0,-1 0 0,1 1 0,-1-1 0,0 0 0,1 0 0,-1 0 0,0 0 0,1-1 0,-1 1 0,0-1 0,0 1 0,0-1 0,0 0 0,-1 0 0,1 0 0,0 0 0,-1 0 0,3-3 0,-4 5 0,0 0 0,0 0 0,0 0 0,0 0 0,0 1 0,0-1 0,0 0 0,0 0 0,0 0 0,0 0 0,0 0 0,0 0 0,0 0 0,0 0 0,0 0 0,0 0 0,0 0 0,0 0 0,0 0 0,0 0 0,0 0 0,0 0 0,0 1 0,0-1 0,0 0 0,0 0 0,1 0 0,-1 0 0,0 0 0,0 0 0,0 0 0,0 0 0,0 0 0,0 0 0,0 0 0,0 0 0,0 0 0,0 0 0,0 0 0,0 0 0,1 0 0,-1 0 0,0 0 0,0 0 0,0 0 0,0 0 0,0 0 0,0 0 0,0 0 0,0-1 0,0 1 0,0 0 0,0 0 0,0 0 0,0 0 0,0 0 0,0 0 0,0 0 0,1 0 0,-1 0 0,0 0 0,0 12 0,-4 13 0,-20 22-1365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9:10:1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46 24575,'0'-3'0,"1"1"0,-1 0 0,1-1 0,-1 1 0,1 0 0,0-1 0,0 1 0,0 0 0,1 0 0,-1 0 0,3-3 0,5-11 0,-42 51-1365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9:10:17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6 182 24575,'0'-5'0,"1"0"0,0 0 0,0 1 0,0-1 0,1 0 0,-1 1 0,1-1 0,0 1 0,1 0 0,-1 0 0,1 0 0,4-6 0,45-46 0,-34 38 0,-15 14 0,1 1 0,-1-1 0,0 0 0,0 1 0,0-1 0,0-1 0,-1 1 0,4-9 0,-42 48 0,16-11 0,14-15 0,-1 0 0,-1 0 0,0-1 0,0 0 0,-1 0 0,0-1 0,-10 7 0,18-18 0,8-7 0,10-12 0,0 6-73,33-27-1219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9:10:20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4 24575,'0'4'0,"1"0"0,-1 0 0,0 0 0,0 0 0,-1-1 0,1 1 0,-1 0 0,1 0 0,-1 0 0,0-1 0,-1 1 0,1-1 0,-1 1 0,1-1 0,-1 1 0,-4 4 0,-45 67 0,62-94 0,6-7 0,-2 0 0,13-31 0,-27 56 0,-1 1 0,0-1 0,1 0 0,-1 1 0,0-1 0,1 0 0,-1 0 0,0 1 0,0-1 0,0 0 0,1 1 0,-1-1 0,0 0 0,0 0 0,0 1 0,0-1 0,0 0 0,-1 0 0,1 1 0,0-1 0,0 0 0,0 0 0,-1 1 0,0-2 0,-13 6 0,-18 23 0,30-23 0,-1 0 0,1 1 0,0-1 0,0 0 0,0 1 0,0-1 0,1 1 0,0 0 0,0-1 0,0 1 0,0 0 0,1 0 0,0-1 0,0 8 0,0-10 0,0-1 0,1 0 0,-1 1 0,0-1 0,1 0 0,-1 1 0,1-1 0,-1 0 0,1 1 0,-1-1 0,1 0 0,0 0 0,0 0 0,0 0 0,0 0 0,0 1 0,0-2 0,0 1 0,0 0 0,1 1 0,0-1 0,0-1 0,0 1 0,0-1 0,0 0 0,0 0 0,0 1 0,0-1 0,0 0 0,0-1 0,0 1 0,0 0 0,-1-1 0,1 1 0,0-1 0,0 1 0,0-1 0,0 0 0,-1 0 0,3-1 0,-3 1 0,0 0 0,0 1 0,1-1 0,-1 0 0,0 0 0,1 1 0,-1-1 0,0 1 0,1-1 0,-1 1 0,1 0 0,-1 0 0,0-1 0,1 1 0,-1 0 0,4 0 0,-16 16 0,-36 25 0,46-41 0,0 0 0,0 1 0,0-1 0,-1 0 0,1 0 0,0 0 0,0 0 0,-1 0 0,1 0 0,0 0 0,-1 0 0,1 0 0,0-1 0,0 1 0,0 0 0,-1-1 0,1 1 0,0-1 0,0 0 0,0 1 0,0-1 0,0 0 0,0 1 0,0-1 0,0 0 0,0 0 0,0 0 0,0 0 0,1 0 0,-1 0 0,0 0 0,1 0 0,-1 0 0,1-1 0,-1 1 0,1 0 0,-1-2 0,1 2 0,1 1 0,-1-1 0,1 1 0,0-1 0,-1 1 0,1-1 0,0 1 0,-1-1 0,1 1 0,0 0 0,0-1 0,-1 1 0,1 0 0,0-1 0,0 1 0,-1 0 0,1 0 0,0 0 0,0 0 0,0 0 0,-1 0 0,1 0 0,0 0 0,1 0 0,27 0 0,-26 0 0,28 2 0,-21-1 0,-1-1 0,1 1 0,0-2 0,-1 1 0,1-1 0,10-3 0,-16 2 0,-1 0 0,1 0 0,0-1 0,-1 1 0,0-1 0,1 0 0,3-6 0,15-10 0,-37 19 0,-11 8 0,-7 20 0,25-20 0,23-21 0,1-1 0,-8 6 0,0 0 0,1 1 0,16-11 0,-47 62 0,17-37 0,-13 16 0,17-22 0,1-1 0,-1 1 0,1-1 0,-1 1 0,1 0 0,0-1 0,-1 1 0,1-1 0,0 1 0,-1 0 0,1-1 0,0 1 0,0 0 0,-1 0 0,1-1 0,0 1 0,0 0 0,0-1 0,0 1 0,0 0 0,0 0 0,0-1 0,0 1 0,1 0 0,-1-1 0,0 2 0,41-10 0,-30 5 0,-9 3-72,0 0 1,-1-1-1,1 1 0,0-1 0,-1 0 0,1 1 0,-1-1 0,1 0 1,-1 0-1,1 0 0,-1 0 0,0 0 0,0 0 0,1 0 0,-1 0 1,0-1-1,0 1 0,1-2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B179-1B85-858C-0E7C-2B6FCA56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03BCD-EED4-5C2A-9CD5-248F5C76D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5BAFE-FD9A-FA3D-A9B1-D9B8070B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045-F10B-4BA0-83B8-2C569FFB9222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497E-6D6C-9D83-3924-D35C0D19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A89C1-6462-45A3-CCF5-2E4B1D2A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57D2-8B58-45DA-B89A-5145340E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36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0A73-502B-4AB8-25D2-B21D53D6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B3943-B936-D4FF-72D2-157419B10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FCE8-A8A7-B510-FDEF-E6FFE422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045-F10B-4BA0-83B8-2C569FFB9222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54BF-4BC5-1012-C56E-C79B9FB0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AA13-E1F8-4256-EA01-4CF0DD63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57D2-8B58-45DA-B89A-5145340E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3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32150-CFC9-2444-A367-5705A095C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645D-1ACC-22B0-EAD8-B5360F2A5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AD3E-7420-DE8A-10F0-8AA3F437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045-F10B-4BA0-83B8-2C569FFB9222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66B62-EFE5-21F6-BC20-6167183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9FB2-CCEC-C2D8-2637-F4C9D14A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57D2-8B58-45DA-B89A-5145340E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2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A2F0-070B-A324-6E45-88236DF7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A660-9D2E-01FC-9E5B-2F911F5A0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23739-CCD7-EFBC-1685-F31ABF2F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045-F10B-4BA0-83B8-2C569FFB9222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2EC2-F57C-FB17-FE84-646BB4CA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E996-4FF6-F0B4-D481-E3C6AF97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57D2-8B58-45DA-B89A-5145340E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7D96-C215-7041-2E8A-8BD63351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67CC4-EE50-7903-F180-F263D06C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BA75-FF45-C9AE-8CB8-B10622BA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045-F10B-4BA0-83B8-2C569FFB9222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00BDD-E865-B5D5-974B-A2A0188E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6DAB-FAFA-1893-6659-1FBC0984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57D2-8B58-45DA-B89A-5145340E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89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2689-FE80-42FA-4D81-1F7B2473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6DD6-85F8-E526-D017-0CE25BB90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BE90D-E802-716A-3545-21B0F5AC1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221E9-793B-5D5C-2EAA-137CC04B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045-F10B-4BA0-83B8-2C569FFB9222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20093-7D97-9FD8-4DD9-ADF76672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8EA20-4E69-81D0-D589-D0FFB197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57D2-8B58-45DA-B89A-5145340E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DD1E-3C90-7573-849B-EEDE677E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E11-6895-C635-CAF3-69AB3AD2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9B32C-AF1E-3866-7C5B-C1CEA88F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72E96-B1D3-4363-1846-D3EAE304F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EA970-420B-C327-5D6A-A810E50F9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A1021-6030-A76B-504E-BF65779C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045-F10B-4BA0-83B8-2C569FFB9222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B79D7-CCC7-EF6A-8402-6307D6B6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83EA5-6B11-EFF0-60E0-8FDD722D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57D2-8B58-45DA-B89A-5145340E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7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7D1E-7EF9-9934-0F4E-75A4D302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2C119-3A0C-D8BF-E822-C376619B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045-F10B-4BA0-83B8-2C569FFB9222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14DF1-4E51-62F3-5847-EAB243CC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767D6-B96D-2080-90FA-A16A77FC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57D2-8B58-45DA-B89A-5145340E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5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6D30F-B2D5-D55F-07B6-8F70E028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045-F10B-4BA0-83B8-2C569FFB9222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BB649-B22D-DD65-20E6-8B422EDC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C948B-AE38-DAAE-0C24-C8FE9E3A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57D2-8B58-45DA-B89A-5145340E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26EF-6CED-95B4-898A-1F60F172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881D-4C29-FBFE-0C3B-373D0FF5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7A0A3-F82C-922C-5BD5-7CE28E28B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4DA26-417B-2D24-8AE7-A706326C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045-F10B-4BA0-83B8-2C569FFB9222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F1467-BEFC-3C9D-0EDE-362DC04A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3AD27-2CAB-7AF1-FA98-C3F83C2C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57D2-8B58-45DA-B89A-5145340E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00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1CF3-C869-6E34-65FE-1EA6033C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DF36E-D846-3273-64C9-80711BC1F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67ED3-FD01-7AF3-B37E-36C1644FB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4450C-D330-FFDF-96E2-A095E5A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045-F10B-4BA0-83B8-2C569FFB9222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89ECC-4FCA-1317-3790-EF4FC3FA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1DC40-3683-523C-F2A3-E2774303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57D2-8B58-45DA-B89A-5145340E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8C6C4-4748-1091-D447-C19F496B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6F152-978F-4AAE-C965-E1286A50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2928-D2FC-3D09-AA66-49FFAB77D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8F045-F10B-4BA0-83B8-2C569FFB9222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7ECE2-BED7-E9EE-20FA-DCDB6ED97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2256C-524B-32D2-6E88-29E939E21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257D2-8B58-45DA-B89A-5145340EA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3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0360-16B6-0028-5DC9-3C5080227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97" y="113363"/>
            <a:ext cx="4941163" cy="57134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Standard few-shot prompting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ADBF67-5F5A-5272-9FD2-E1AF9110B8B6}"/>
              </a:ext>
            </a:extLst>
          </p:cNvPr>
          <p:cNvSpPr txBox="1">
            <a:spLocks/>
          </p:cNvSpPr>
          <p:nvPr/>
        </p:nvSpPr>
        <p:spPr>
          <a:xfrm>
            <a:off x="6587179" y="150002"/>
            <a:ext cx="4941163" cy="57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Chain-of-Thought Prompting</a:t>
            </a:r>
            <a:endParaRPr lang="en-GB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A31BB-1846-20EE-4491-AA459F0C4E68}"/>
              </a:ext>
            </a:extLst>
          </p:cNvPr>
          <p:cNvSpPr/>
          <p:nvPr/>
        </p:nvSpPr>
        <p:spPr>
          <a:xfrm>
            <a:off x="281881" y="885735"/>
            <a:ext cx="5785282" cy="2846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01EB4-6A95-98A3-F8EA-CFF981E35616}"/>
              </a:ext>
            </a:extLst>
          </p:cNvPr>
          <p:cNvSpPr txBox="1"/>
          <p:nvPr/>
        </p:nvSpPr>
        <p:spPr>
          <a:xfrm>
            <a:off x="394701" y="983046"/>
            <a:ext cx="5560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Generator is an expert SPARQL query generator. For each question that the user supplies, the generator will convert it into a valid SPARQL query. The query will be based on the Yago2Geo knowledge graph. </a:t>
            </a:r>
          </a:p>
          <a:p>
            <a:endParaRPr lang="en-GB" sz="1400" b="1" dirty="0"/>
          </a:p>
          <a:p>
            <a:r>
              <a:rPr lang="en-GB" sz="1400" b="1" dirty="0">
                <a:solidFill>
                  <a:srgbClr val="FF0000"/>
                </a:solidFill>
              </a:rPr>
              <a:t>Human: </a:t>
            </a:r>
            <a:r>
              <a:rPr lang="en-GB" sz="1400" b="1" dirty="0"/>
              <a:t>Where is Swansea located?</a:t>
            </a:r>
          </a:p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Generator: </a:t>
            </a:r>
            <a:r>
              <a:rPr lang="en-GB" sz="1400" b="1" dirty="0"/>
              <a:t>```select ?</a:t>
            </a:r>
            <a:r>
              <a:rPr lang="en-GB" sz="1400" b="1" dirty="0" err="1"/>
              <a:t>geoWKT</a:t>
            </a:r>
            <a:r>
              <a:rPr lang="en-GB" sz="1400" b="1" dirty="0"/>
              <a:t> where {{ </a:t>
            </a:r>
            <a:r>
              <a:rPr lang="en-GB" sz="1400" b="1" dirty="0" err="1"/>
              <a:t>yago:Swansea</a:t>
            </a:r>
            <a:r>
              <a:rPr lang="en-GB" sz="1400" b="1" dirty="0"/>
              <a:t> </a:t>
            </a:r>
            <a:r>
              <a:rPr lang="en-GB" sz="1400" b="1" dirty="0" err="1"/>
              <a:t>geo:hasGeometry</a:t>
            </a:r>
            <a:r>
              <a:rPr lang="en-GB" sz="1400" b="1" dirty="0"/>
              <a:t> ?o.  ?o </a:t>
            </a:r>
            <a:r>
              <a:rPr lang="en-GB" sz="1400" b="1" dirty="0" err="1"/>
              <a:t>geo:asWKT</a:t>
            </a:r>
            <a:r>
              <a:rPr lang="en-GB" sz="1400" b="1" dirty="0"/>
              <a:t> ?</a:t>
            </a:r>
            <a:r>
              <a:rPr lang="en-GB" sz="1400" b="1" dirty="0" err="1"/>
              <a:t>geoWKT</a:t>
            </a:r>
            <a:r>
              <a:rPr lang="en-GB" sz="1400" b="1" dirty="0"/>
              <a:t>. }}```</a:t>
            </a:r>
          </a:p>
          <a:p>
            <a:r>
              <a:rPr lang="en-GB" sz="1400" b="1" dirty="0"/>
              <a:t>…</a:t>
            </a:r>
          </a:p>
          <a:p>
            <a:r>
              <a:rPr lang="en-GB" sz="1400" b="1" dirty="0">
                <a:solidFill>
                  <a:srgbClr val="FF0000"/>
                </a:solidFill>
              </a:rPr>
              <a:t>Human: </a:t>
            </a:r>
            <a:r>
              <a:rPr lang="en-GB" sz="1400" b="1" dirty="0"/>
              <a:t>Which Greek regions have between 500000 and 1000000 inhabitants? </a:t>
            </a:r>
          </a:p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Generator: </a:t>
            </a:r>
            <a:r>
              <a:rPr lang="en-GB" sz="1400" b="1" dirty="0"/>
              <a:t>```"""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7DE142-C5AF-1753-6B57-A5DA17D14D1C}"/>
              </a:ext>
            </a:extLst>
          </p:cNvPr>
          <p:cNvSpPr/>
          <p:nvPr/>
        </p:nvSpPr>
        <p:spPr>
          <a:xfrm>
            <a:off x="281881" y="4257508"/>
            <a:ext cx="5785282" cy="11189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BADBF-E61A-BE34-47EF-9CBE356B0808}"/>
              </a:ext>
            </a:extLst>
          </p:cNvPr>
          <p:cNvSpPr txBox="1"/>
          <p:nvPr/>
        </p:nvSpPr>
        <p:spPr>
          <a:xfrm>
            <a:off x="394701" y="4447641"/>
            <a:ext cx="5053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```SELECT * WHERE { ?region </a:t>
            </a:r>
            <a:r>
              <a:rPr lang="en-GB" sz="1400" b="1" dirty="0" err="1"/>
              <a:t>rdfs:label</a:t>
            </a:r>
            <a:r>
              <a:rPr lang="en-GB" sz="1400" b="1" dirty="0"/>
              <a:t> "Greek region"@</a:t>
            </a:r>
            <a:r>
              <a:rPr lang="en-GB" sz="1400" b="1" dirty="0" err="1"/>
              <a:t>en</a:t>
            </a:r>
            <a:r>
              <a:rPr lang="en-GB" sz="1400" b="1" dirty="0"/>
              <a:t> ; a y2geoo:GAG_Region . ?region y2geoo:hasGAG_Population ?pop. filter(?pop &lt; 1000000). filter(?pop &gt; 500000). }```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7DCFFC-3499-B1ED-19EE-45BDA580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487" y="5306965"/>
            <a:ext cx="749424" cy="780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BF25A8-42B2-008E-3D86-6F17C32D1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167" y="4447641"/>
            <a:ext cx="722277" cy="7557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F221E3-0355-19EC-5E47-6F6A5E0A6ECE}"/>
                  </a:ext>
                </a:extLst>
              </p14:cNvPr>
              <p14:cNvContentPartPr/>
              <p14:nvPr/>
            </p14:nvContentPartPr>
            <p14:xfrm>
              <a:off x="5348660" y="4799778"/>
              <a:ext cx="39960" cy="80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F221E3-0355-19EC-5E47-6F6A5E0A6E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0020" y="4790778"/>
                <a:ext cx="576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F27048E-609F-D6A0-75FB-37327EE9F960}"/>
                  </a:ext>
                </a:extLst>
              </p14:cNvPr>
              <p14:cNvContentPartPr/>
              <p14:nvPr/>
            </p14:nvContentPartPr>
            <p14:xfrm>
              <a:off x="5332103" y="4696458"/>
              <a:ext cx="214200" cy="221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F27048E-609F-D6A0-75FB-37327EE9F9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3463" y="4687458"/>
                <a:ext cx="231840" cy="23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732D98A-384B-DD37-CD29-DB5BDA910F1E}"/>
              </a:ext>
            </a:extLst>
          </p:cNvPr>
          <p:cNvGrpSpPr/>
          <p:nvPr/>
        </p:nvGrpSpPr>
        <p:grpSpPr>
          <a:xfrm>
            <a:off x="5375303" y="4725618"/>
            <a:ext cx="114120" cy="177480"/>
            <a:chOff x="5404140" y="5396651"/>
            <a:chExt cx="11412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D99166-A341-94EF-D94D-9E798233985F}"/>
                    </a:ext>
                  </a:extLst>
                </p14:cNvPr>
                <p14:cNvContentPartPr/>
                <p14:nvPr/>
              </p14:nvContentPartPr>
              <p14:xfrm>
                <a:off x="5404140" y="5396651"/>
                <a:ext cx="73080" cy="65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D99166-A341-94EF-D94D-9E79823398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95500" y="5388011"/>
                  <a:ext cx="90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F43976-D756-C0F7-AA05-88DDAB8EDBB6}"/>
                    </a:ext>
                  </a:extLst>
                </p14:cNvPr>
                <p14:cNvContentPartPr/>
                <p14:nvPr/>
              </p14:nvContentPartPr>
              <p14:xfrm>
                <a:off x="5430060" y="5452451"/>
                <a:ext cx="88200" cy="121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F43976-D756-C0F7-AA05-88DDAB8EDB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21420" y="5443451"/>
                  <a:ext cx="105840" cy="1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6B3E4F2-7987-228A-5ABE-16005243D266}"/>
                  </a:ext>
                </a:extLst>
              </p14:cNvPr>
              <p14:cNvContentPartPr/>
              <p14:nvPr/>
            </p14:nvContentPartPr>
            <p14:xfrm>
              <a:off x="5531006" y="4867927"/>
              <a:ext cx="12240" cy="16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B3E4F2-7987-228A-5ABE-16005243D2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22366" y="4858927"/>
                <a:ext cx="298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847AFBE-1AEB-2226-156B-20FAB0737414}"/>
                  </a:ext>
                </a:extLst>
              </p14:cNvPr>
              <p14:cNvContentPartPr/>
              <p14:nvPr/>
            </p14:nvContentPartPr>
            <p14:xfrm>
              <a:off x="5565566" y="4803847"/>
              <a:ext cx="47520" cy="65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847AFBE-1AEB-2226-156B-20FAB07374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56926" y="4794847"/>
                <a:ext cx="651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65FF92E-F6CA-D519-1810-4F24BACB5945}"/>
                  </a:ext>
                </a:extLst>
              </p14:cNvPr>
              <p14:cNvContentPartPr/>
              <p14:nvPr/>
            </p14:nvContentPartPr>
            <p14:xfrm>
              <a:off x="5588966" y="4822567"/>
              <a:ext cx="87840" cy="64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65FF92E-F6CA-D519-1810-4F24BACB59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80326" y="4813567"/>
                <a:ext cx="105480" cy="8172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6B019A51-7AB7-7D7F-56A1-1E26149D4095}"/>
              </a:ext>
            </a:extLst>
          </p:cNvPr>
          <p:cNvSpPr>
            <a:spLocks/>
          </p:cNvSpPr>
          <p:nvPr/>
        </p:nvSpPr>
        <p:spPr>
          <a:xfrm>
            <a:off x="1024108" y="700661"/>
            <a:ext cx="1939637" cy="3601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Input</a:t>
            </a:r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19A8BC-ADD3-D7CF-1FF5-E5A79AE31A08}"/>
              </a:ext>
            </a:extLst>
          </p:cNvPr>
          <p:cNvSpPr>
            <a:spLocks/>
          </p:cNvSpPr>
          <p:nvPr/>
        </p:nvSpPr>
        <p:spPr>
          <a:xfrm>
            <a:off x="829607" y="4087451"/>
            <a:ext cx="2328640" cy="360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Output</a:t>
            </a:r>
            <a:endParaRPr lang="en-GB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E2B4578-3D9F-CE6F-B219-3ED22E56B202}"/>
              </a:ext>
            </a:extLst>
          </p:cNvPr>
          <p:cNvSpPr/>
          <p:nvPr/>
        </p:nvSpPr>
        <p:spPr>
          <a:xfrm>
            <a:off x="6260487" y="869782"/>
            <a:ext cx="5785282" cy="346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BF7A11-2E76-7C8F-16D7-3237A4A20EAB}"/>
              </a:ext>
            </a:extLst>
          </p:cNvPr>
          <p:cNvSpPr txBox="1"/>
          <p:nvPr/>
        </p:nvSpPr>
        <p:spPr>
          <a:xfrm>
            <a:off x="6373307" y="967094"/>
            <a:ext cx="57852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Generator is an expert SPARQL query generator. For each question that the user supplies, the generator will convert it into a valid SPARQL query. The query will be based on the Yago2Geo knowledge graph. </a:t>
            </a:r>
          </a:p>
          <a:p>
            <a:endParaRPr lang="en-GB" sz="1400" b="1" dirty="0"/>
          </a:p>
          <a:p>
            <a:r>
              <a:rPr lang="en-GB" sz="1400" b="1" dirty="0">
                <a:solidFill>
                  <a:srgbClr val="FF0000"/>
                </a:solidFill>
              </a:rPr>
              <a:t>Human: </a:t>
            </a:r>
            <a:r>
              <a:rPr lang="en-GB" sz="1400" b="1" dirty="0"/>
              <a:t>Where is Swansea located?</a:t>
            </a:r>
          </a:p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Generator: </a:t>
            </a:r>
            <a:r>
              <a:rPr lang="en-GB" sz="1400" b="1" dirty="0"/>
              <a:t>Let's think step by step. First, we want to find the location of Swansea, so we start with select ?</a:t>
            </a:r>
            <a:r>
              <a:rPr lang="en-GB" sz="1400" b="1" dirty="0" err="1"/>
              <a:t>geoWKT</a:t>
            </a:r>
            <a:r>
              <a:rPr lang="en-GB" sz="1400" b="1" dirty="0"/>
              <a:t> to specify that we need the geographic data. Next, we need to identify…</a:t>
            </a:r>
          </a:p>
          <a:p>
            <a:r>
              <a:rPr lang="en-GB" sz="1400" b="1" dirty="0"/>
              <a:t>…The final result: ```select ?</a:t>
            </a:r>
            <a:r>
              <a:rPr lang="en-GB" sz="1400" b="1" dirty="0" err="1"/>
              <a:t>geoWKT</a:t>
            </a:r>
            <a:r>
              <a:rPr lang="en-GB" sz="1400" b="1" dirty="0"/>
              <a:t> where {{ </a:t>
            </a:r>
            <a:r>
              <a:rPr lang="en-GB" sz="1400" b="1" dirty="0" err="1"/>
              <a:t>yago:Swansea</a:t>
            </a:r>
            <a:r>
              <a:rPr lang="en-GB" sz="1400" b="1" dirty="0"/>
              <a:t> </a:t>
            </a:r>
            <a:r>
              <a:rPr lang="en-GB" sz="1400" b="1" dirty="0" err="1"/>
              <a:t>geo:hasGeometry</a:t>
            </a:r>
            <a:r>
              <a:rPr lang="en-GB" sz="1400" b="1" dirty="0"/>
              <a:t> ?o.  ?o </a:t>
            </a:r>
            <a:r>
              <a:rPr lang="en-GB" sz="1400" b="1" dirty="0" err="1"/>
              <a:t>geo:asWKT</a:t>
            </a:r>
            <a:r>
              <a:rPr lang="en-GB" sz="1400" b="1" dirty="0"/>
              <a:t> ?</a:t>
            </a:r>
            <a:r>
              <a:rPr lang="en-GB" sz="1400" b="1" dirty="0" err="1"/>
              <a:t>geoWKT</a:t>
            </a:r>
            <a:r>
              <a:rPr lang="en-GB" sz="1400" b="1" dirty="0"/>
              <a:t>. }}```</a:t>
            </a:r>
          </a:p>
          <a:p>
            <a:r>
              <a:rPr lang="en-GB" sz="1400" b="1" dirty="0"/>
              <a:t>…</a:t>
            </a:r>
          </a:p>
          <a:p>
            <a:r>
              <a:rPr lang="en-GB" sz="1400" b="1" dirty="0">
                <a:solidFill>
                  <a:srgbClr val="FF0000"/>
                </a:solidFill>
              </a:rPr>
              <a:t>Human: </a:t>
            </a:r>
            <a:r>
              <a:rPr lang="en-GB" sz="1400" b="1" dirty="0"/>
              <a:t>Which Greek regions have between 500000 and 1000000 inhabitants? </a:t>
            </a:r>
          </a:p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Generator: Let's think step by step.</a:t>
            </a:r>
            <a:endParaRPr lang="en-GB" sz="14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144D6C8-04D2-6CE7-0840-3BB7E2F51B75}"/>
              </a:ext>
            </a:extLst>
          </p:cNvPr>
          <p:cNvSpPr/>
          <p:nvPr/>
        </p:nvSpPr>
        <p:spPr>
          <a:xfrm>
            <a:off x="6209629" y="4578360"/>
            <a:ext cx="5785282" cy="2195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31F5F1-A569-BC25-2EA7-794B0BC7EED5}"/>
              </a:ext>
            </a:extLst>
          </p:cNvPr>
          <p:cNvSpPr txBox="1"/>
          <p:nvPr/>
        </p:nvSpPr>
        <p:spPr>
          <a:xfrm>
            <a:off x="6322449" y="4768493"/>
            <a:ext cx="5053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First, we want to find Greek regions with a population between 500,000 and 1,000,000, so we start with select ?region to specify that we need the region names.</a:t>
            </a:r>
          </a:p>
          <a:p>
            <a:r>
              <a:rPr lang="en-GB" sz="1400" dirty="0"/>
              <a:t>Next, we need to identify which entities are Greek regions. We use ?region a y2geoo:GAG_Region to find entities classified as Greek regions…</a:t>
            </a:r>
          </a:p>
          <a:p>
            <a:r>
              <a:rPr lang="en-GB" sz="1400" dirty="0"/>
              <a:t>The final result: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```select ?region where { ?region a y2geoo:GAG_Region . ?region y2geoo:hasGAG_Population ?pop. filter(?pop &lt; 1000000). filter(?pop &gt; 500000). }</a:t>
            </a:r>
            <a:r>
              <a:rPr lang="en-GB" sz="1400" dirty="0"/>
              <a:t>```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F992802-B206-A3AD-4378-C6E3D2662AC3}"/>
              </a:ext>
            </a:extLst>
          </p:cNvPr>
          <p:cNvSpPr>
            <a:spLocks/>
          </p:cNvSpPr>
          <p:nvPr/>
        </p:nvSpPr>
        <p:spPr>
          <a:xfrm>
            <a:off x="7002714" y="684709"/>
            <a:ext cx="1939637" cy="3601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Input</a:t>
            </a:r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EC1155B-7081-D8FE-3EBB-3154903D6DB3}"/>
              </a:ext>
            </a:extLst>
          </p:cNvPr>
          <p:cNvSpPr>
            <a:spLocks/>
          </p:cNvSpPr>
          <p:nvPr/>
        </p:nvSpPr>
        <p:spPr>
          <a:xfrm>
            <a:off x="6757355" y="4408303"/>
            <a:ext cx="2328640" cy="360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387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Efstratios-Paschalis Kakalis</dc:creator>
  <cp:lastModifiedBy>Efstratios-Paschalis Kakalis</cp:lastModifiedBy>
  <cp:revision>4</cp:revision>
  <dcterms:created xsi:type="dcterms:W3CDTF">2024-08-13T14:58:00Z</dcterms:created>
  <dcterms:modified xsi:type="dcterms:W3CDTF">2024-08-13T19:29:20Z</dcterms:modified>
</cp:coreProperties>
</file>