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DDD"/>
    <a:srgbClr val="69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5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9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2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5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7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8378-291C-4B0C-AA3C-71C799732A67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B9A2-4DC9-4DE6-B9D8-7FDF89FB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832536"/>
            <a:ext cx="12192000" cy="948968"/>
            <a:chOff x="0" y="832536"/>
            <a:chExt cx="12192000" cy="948968"/>
          </a:xfrm>
        </p:grpSpPr>
        <p:sp>
          <p:nvSpPr>
            <p:cNvPr id="4" name="Rectangle 3"/>
            <p:cNvSpPr/>
            <p:nvPr/>
          </p:nvSpPr>
          <p:spPr>
            <a:xfrm>
              <a:off x="0" y="835573"/>
              <a:ext cx="12192000" cy="945931"/>
            </a:xfrm>
            <a:prstGeom prst="rect">
              <a:avLst/>
            </a:prstGeom>
            <a:solidFill>
              <a:srgbClr val="79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6483" y="832536"/>
              <a:ext cx="47611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 smtClean="0">
                  <a:solidFill>
                    <a:srgbClr val="FFFF00"/>
                  </a:solidFill>
                  <a:latin typeface="Freestyle Script" panose="030804020302050B0404" pitchFamily="66" charset="0"/>
                  <a:cs typeface="Vijaya" panose="020B0604020202020204" pitchFamily="34" charset="0"/>
                </a:rPr>
                <a:t>Sway Park</a:t>
              </a:r>
              <a:endParaRPr lang="en-GB" sz="5400" dirty="0">
                <a:solidFill>
                  <a:srgbClr val="FFFF00"/>
                </a:solidFill>
                <a:latin typeface="Freestyle Script" panose="030804020302050B0404" pitchFamily="66" charset="0"/>
                <a:cs typeface="Vijaya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8069" y="1094797"/>
              <a:ext cx="532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FFFF00"/>
                  </a:solidFill>
                  <a:latin typeface="+mj-lt"/>
                </a:rPr>
                <a:t>Home  Page1  Page2  Page3  Page4 Page5</a:t>
              </a:r>
              <a:endParaRPr lang="en-GB" sz="2400" dirty="0">
                <a:solidFill>
                  <a:srgbClr val="FFFF00"/>
                </a:solidFill>
                <a:latin typeface="+mj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" t="3699" r="3989" b="3450"/>
          <a:stretch/>
        </p:blipFill>
        <p:spPr>
          <a:xfrm>
            <a:off x="5418034" y="2040728"/>
            <a:ext cx="1281870" cy="129196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936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900000">
            <a:off x="496196" y="1039301"/>
            <a:ext cx="10258570" cy="3791490"/>
            <a:chOff x="199880" y="1067739"/>
            <a:chExt cx="10012343" cy="39811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5" b="7958"/>
            <a:stretch/>
          </p:blipFill>
          <p:spPr>
            <a:xfrm>
              <a:off x="3465272" y="2914650"/>
              <a:ext cx="3475100" cy="21336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8" b="9208"/>
            <a:stretch/>
          </p:blipFill>
          <p:spPr>
            <a:xfrm>
              <a:off x="6939255" y="2886074"/>
              <a:ext cx="3272968" cy="21621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9" b="6539"/>
            <a:stretch/>
          </p:blipFill>
          <p:spPr>
            <a:xfrm>
              <a:off x="234773" y="2886075"/>
              <a:ext cx="3251200" cy="21621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88" b="6886"/>
            <a:stretch/>
          </p:blipFill>
          <p:spPr>
            <a:xfrm>
              <a:off x="6940374" y="1076795"/>
              <a:ext cx="3271849" cy="1828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42" b="11694"/>
            <a:stretch/>
          </p:blipFill>
          <p:spPr>
            <a:xfrm>
              <a:off x="3282773" y="1067739"/>
              <a:ext cx="3674414" cy="18349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33" b="11601"/>
            <a:stretch/>
          </p:blipFill>
          <p:spPr>
            <a:xfrm>
              <a:off x="199880" y="1076795"/>
              <a:ext cx="3095118" cy="182585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32669" y="1068347"/>
              <a:ext cx="9977450" cy="3980510"/>
            </a:xfrm>
            <a:prstGeom prst="rect">
              <a:avLst/>
            </a:prstGeom>
            <a:solidFill>
              <a:schemeClr val="accent4">
                <a:alpha val="17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29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22796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Freestyle Script</vt:lpstr>
      <vt:lpstr>Vijaya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Scott</dc:creator>
  <cp:lastModifiedBy>Alastair Scott</cp:lastModifiedBy>
  <cp:revision>7</cp:revision>
  <dcterms:created xsi:type="dcterms:W3CDTF">2015-06-22T20:53:09Z</dcterms:created>
  <dcterms:modified xsi:type="dcterms:W3CDTF">2015-07-08T16:49:48Z</dcterms:modified>
</cp:coreProperties>
</file>