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3.xml" ContentType="application/vnd.openxmlformats-officedocument.theme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theme/theme1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4"/>
    <p:sldMasterId id="2147484243" r:id="rId5"/>
    <p:sldMasterId id="2147484142" r:id="rId6"/>
    <p:sldMasterId id="2147484158" r:id="rId7"/>
    <p:sldMasterId id="2147484253" r:id="rId8"/>
    <p:sldMasterId id="2147484179" r:id="rId9"/>
    <p:sldMasterId id="2147484260" r:id="rId10"/>
    <p:sldMasterId id="2147484187" r:id="rId11"/>
    <p:sldMasterId id="2147484269" r:id="rId12"/>
    <p:sldMasterId id="2147484192" r:id="rId13"/>
    <p:sldMasterId id="2147484276" r:id="rId14"/>
    <p:sldMasterId id="2147484283" r:id="rId15"/>
    <p:sldMasterId id="2147484288" r:id="rId16"/>
    <p:sldMasterId id="2147484232" r:id="rId17"/>
    <p:sldMasterId id="2147484281" r:id="rId18"/>
    <p:sldMasterId id="2147484296" r:id="rId19"/>
    <p:sldMasterId id="2147484308" r:id="rId20"/>
    <p:sldMasterId id="2147484318" r:id="rId21"/>
  </p:sldMasterIdLst>
  <p:notesMasterIdLst>
    <p:notesMasterId r:id="rId30"/>
  </p:notesMasterIdLst>
  <p:handoutMasterIdLst>
    <p:handoutMasterId r:id="rId31"/>
  </p:handoutMasterIdLst>
  <p:sldIdLst>
    <p:sldId id="374" r:id="rId22"/>
    <p:sldId id="3577" r:id="rId23"/>
    <p:sldId id="3579" r:id="rId24"/>
    <p:sldId id="3578" r:id="rId25"/>
    <p:sldId id="3574" r:id="rId26"/>
    <p:sldId id="3575" r:id="rId27"/>
    <p:sldId id="3573" r:id="rId28"/>
    <p:sldId id="295" r:id="rId29"/>
  </p:sldIdLst>
  <p:sldSz cx="9144000" cy="5143500" type="screen16x9"/>
  <p:notesSz cx="6858000" cy="9144000"/>
  <p:defaultTextStyle>
    <a:defPPr>
      <a:defRPr lang="en-US"/>
    </a:defPPr>
    <a:lvl1pPr marL="0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9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77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66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55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944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532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121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710" algn="l" defTabSz="713177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9869ADF-82D5-4884-A9F2-60B7479E23A7}">
          <p14:sldIdLst>
            <p14:sldId id="374"/>
            <p14:sldId id="3577"/>
            <p14:sldId id="3579"/>
            <p14:sldId id="3578"/>
            <p14:sldId id="3574"/>
            <p14:sldId id="3575"/>
            <p14:sldId id="357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81"/>
    <a:srgbClr val="E735C5"/>
    <a:srgbClr val="000000"/>
    <a:srgbClr val="D9E1F2"/>
    <a:srgbClr val="A6AAB2"/>
    <a:srgbClr val="929292"/>
    <a:srgbClr val="FFFFFF"/>
    <a:srgbClr val="F3F4F5"/>
    <a:srgbClr val="00FFA2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727EC-236E-43F8-9D58-5B2B885324D0}" v="6" dt="2021-09-03T01:23:29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2" autoAdjust="0"/>
    <p:restoredTop sz="96357" autoAdjust="0"/>
  </p:normalViewPr>
  <p:slideViewPr>
    <p:cSldViewPr snapToGrid="0" snapToObjects="1">
      <p:cViewPr varScale="1">
        <p:scale>
          <a:sx n="88" d="100"/>
          <a:sy n="88" d="100"/>
        </p:scale>
        <p:origin x="71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21" Type="http://schemas.openxmlformats.org/officeDocument/2006/relationships/slideMaster" Target="slideMasters/slideMaster1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Amaral Mauro" userId="4baf3490-6352-4aab-baea-8a233b0cf640" providerId="ADAL" clId="{D41727EC-236E-43F8-9D58-5B2B885324D0}"/>
    <pc:docChg chg="undo custSel addSld delSld modSld sldOrd modSection">
      <pc:chgData name="Isabella Amaral Mauro" userId="4baf3490-6352-4aab-baea-8a233b0cf640" providerId="ADAL" clId="{D41727EC-236E-43F8-9D58-5B2B885324D0}" dt="2021-09-03T01:29:01.684" v="778" actId="47"/>
      <pc:docMkLst>
        <pc:docMk/>
      </pc:docMkLst>
      <pc:sldChg chg="del">
        <pc:chgData name="Isabella Amaral Mauro" userId="4baf3490-6352-4aab-baea-8a233b0cf640" providerId="ADAL" clId="{D41727EC-236E-43F8-9D58-5B2B885324D0}" dt="2021-09-03T01:08:22.150" v="0" actId="47"/>
        <pc:sldMkLst>
          <pc:docMk/>
          <pc:sldMk cId="3209007917" sldId="3526"/>
        </pc:sldMkLst>
      </pc:sldChg>
      <pc:sldChg chg="modSp del mod">
        <pc:chgData name="Isabella Amaral Mauro" userId="4baf3490-6352-4aab-baea-8a233b0cf640" providerId="ADAL" clId="{D41727EC-236E-43F8-9D58-5B2B885324D0}" dt="2021-09-03T01:12:40.557" v="196" actId="47"/>
        <pc:sldMkLst>
          <pc:docMk/>
          <pc:sldMk cId="3955213975" sldId="3569"/>
        </pc:sldMkLst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9" creationId="{9CE45F8A-6DD2-4A1E-A938-99F80C380F26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70" creationId="{FFC0E6E3-4B21-4815-88D9-1F964E00BC00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79" creationId="{F34BF8CE-9CE4-422C-A143-66F323C94A1B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80" creationId="{0DC6AD75-E456-41F2-87D2-D83D1036AEFD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81" creationId="{C0944363-5996-4B24-B164-CE8C1BA49D1A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82" creationId="{EEED3900-1E59-439D-90DE-BE93C485A053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96" creationId="{99C12A47-9F3D-459A-915D-90B89C3716DE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01" creationId="{FF9AD9BB-F783-4361-BB98-A61C20A15D3E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08" creationId="{3FBEE7C6-DBAC-4391-8F99-4F62488EF403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10" creationId="{66C3A2B6-BFB8-4F82-8196-8854B0506ACD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11" creationId="{A296EA86-E199-49A5-843B-BC28E1A8DB02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13" creationId="{C58E3156-0D94-4E16-90E0-D3F1D835AC0C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14" creationId="{153B5163-A674-4942-81B2-1BE26F6EB2C2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119" creationId="{96AFBD2B-E21A-45FE-B030-E464B5D0BFDC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338" creationId="{1D0F0EAD-E039-4D39-8231-59B78AAF900A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400" creationId="{73691477-76CD-48A7-A533-11E76A6561F0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421" creationId="{6CDA5ECE-7883-452B-AF55-CE82A2F08658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469" creationId="{BB32A4C6-60DD-4A4B-9AAE-46B18ABADB4A}"/>
          </ac:spMkLst>
        </pc:spChg>
        <pc:spChg chg="mod">
          <ac:chgData name="Isabella Amaral Mauro" userId="4baf3490-6352-4aab-baea-8a233b0cf640" providerId="ADAL" clId="{D41727EC-236E-43F8-9D58-5B2B885324D0}" dt="2021-09-03T01:10:11.423" v="143" actId="255"/>
          <ac:spMkLst>
            <pc:docMk/>
            <pc:sldMk cId="3955213975" sldId="3569"/>
            <ac:spMk id="470" creationId="{FDB0DB3C-1A63-487A-8002-8E327DF2DE15}"/>
          </ac:spMkLst>
        </pc:spChg>
      </pc:sldChg>
      <pc:sldChg chg="del">
        <pc:chgData name="Isabella Amaral Mauro" userId="4baf3490-6352-4aab-baea-8a233b0cf640" providerId="ADAL" clId="{D41727EC-236E-43F8-9D58-5B2B885324D0}" dt="2021-09-03T01:08:24.579" v="1" actId="47"/>
        <pc:sldMkLst>
          <pc:docMk/>
          <pc:sldMk cId="3736615926" sldId="3570"/>
        </pc:sldMkLst>
      </pc:sldChg>
      <pc:sldChg chg="del">
        <pc:chgData name="Isabella Amaral Mauro" userId="4baf3490-6352-4aab-baea-8a233b0cf640" providerId="ADAL" clId="{D41727EC-236E-43F8-9D58-5B2B885324D0}" dt="2021-09-03T01:08:25.195" v="2" actId="47"/>
        <pc:sldMkLst>
          <pc:docMk/>
          <pc:sldMk cId="1929701866" sldId="3571"/>
        </pc:sldMkLst>
      </pc:sldChg>
      <pc:sldChg chg="del">
        <pc:chgData name="Isabella Amaral Mauro" userId="4baf3490-6352-4aab-baea-8a233b0cf640" providerId="ADAL" clId="{D41727EC-236E-43F8-9D58-5B2B885324D0}" dt="2021-09-03T01:29:01.684" v="778" actId="47"/>
        <pc:sldMkLst>
          <pc:docMk/>
          <pc:sldMk cId="1704881778" sldId="3572"/>
        </pc:sldMkLst>
      </pc:sldChg>
      <pc:sldChg chg="del">
        <pc:chgData name="Isabella Amaral Mauro" userId="4baf3490-6352-4aab-baea-8a233b0cf640" providerId="ADAL" clId="{D41727EC-236E-43F8-9D58-5B2B885324D0}" dt="2021-09-03T01:28:57.461" v="777" actId="47"/>
        <pc:sldMkLst>
          <pc:docMk/>
          <pc:sldMk cId="1311583237" sldId="3576"/>
        </pc:sldMkLst>
      </pc:sldChg>
      <pc:sldChg chg="modSp mod">
        <pc:chgData name="Isabella Amaral Mauro" userId="4baf3490-6352-4aab-baea-8a233b0cf640" providerId="ADAL" clId="{D41727EC-236E-43F8-9D58-5B2B885324D0}" dt="2021-09-03T01:28:40.269" v="776" actId="20577"/>
        <pc:sldMkLst>
          <pc:docMk/>
          <pc:sldMk cId="610466928" sldId="3577"/>
        </pc:sldMkLst>
        <pc:spChg chg="mod">
          <ac:chgData name="Isabella Amaral Mauro" userId="4baf3490-6352-4aab-baea-8a233b0cf640" providerId="ADAL" clId="{D41727EC-236E-43F8-9D58-5B2B885324D0}" dt="2021-09-03T01:28:40.269" v="776" actId="20577"/>
          <ac:spMkLst>
            <pc:docMk/>
            <pc:sldMk cId="610466928" sldId="3577"/>
            <ac:spMk id="16" creationId="{2F47D595-4FD6-4FF3-8893-06A22BD97CBE}"/>
          </ac:spMkLst>
        </pc:spChg>
      </pc:sldChg>
      <pc:sldChg chg="del">
        <pc:chgData name="Isabella Amaral Mauro" userId="4baf3490-6352-4aab-baea-8a233b0cf640" providerId="ADAL" clId="{D41727EC-236E-43F8-9D58-5B2B885324D0}" dt="2021-09-03T01:08:29.353" v="3" actId="47"/>
        <pc:sldMkLst>
          <pc:docMk/>
          <pc:sldMk cId="2874654075" sldId="3578"/>
        </pc:sldMkLst>
      </pc:sldChg>
      <pc:sldChg chg="addSp delSp modSp add mod">
        <pc:chgData name="Isabella Amaral Mauro" userId="4baf3490-6352-4aab-baea-8a233b0cf640" providerId="ADAL" clId="{D41727EC-236E-43F8-9D58-5B2B885324D0}" dt="2021-09-03T01:28:26.750" v="757" actId="20577"/>
        <pc:sldMkLst>
          <pc:docMk/>
          <pc:sldMk cId="3339123935" sldId="3578"/>
        </pc:sldMkLst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" creationId="{7CC4878C-993D-4DCA-ADFC-AB2AEED6D02E}"/>
          </ac:spMkLst>
        </pc:spChg>
        <pc:spChg chg="mod">
          <ac:chgData name="Isabella Amaral Mauro" userId="4baf3490-6352-4aab-baea-8a233b0cf640" providerId="ADAL" clId="{D41727EC-236E-43F8-9D58-5B2B885324D0}" dt="2021-09-03T01:27:02.167" v="713" actId="255"/>
          <ac:spMkLst>
            <pc:docMk/>
            <pc:sldMk cId="3339123935" sldId="3578"/>
            <ac:spMk id="5" creationId="{7B273F50-E1BA-4D7C-928F-8175E94F111F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9" creationId="{CF13038B-D0B6-4219-B885-F32494666100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3" creationId="{F1218B56-9342-4F0E-8530-E1A00D1C0416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7" creationId="{B4006312-7E86-4D96-B29C-3D2037A8FC3E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8" creationId="{682B8E11-F231-4708-B3AF-1384BA872A15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9" creationId="{9CE45F8A-6DD2-4A1E-A938-99F80C380F26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0" creationId="{82EE3BF6-6096-4DA4-86C9-CD58179A464A}"/>
          </ac:spMkLst>
        </pc:spChg>
        <pc:spChg chg="mod">
          <ac:chgData name="Isabella Amaral Mauro" userId="4baf3490-6352-4aab-baea-8a233b0cf640" providerId="ADAL" clId="{D41727EC-236E-43F8-9D58-5B2B885324D0}" dt="2021-09-03T01:26:56.874" v="712" actId="404"/>
          <ac:spMkLst>
            <pc:docMk/>
            <pc:sldMk cId="3339123935" sldId="3578"/>
            <ac:spMk id="21" creationId="{ED1FDD9B-B8B7-4E32-9B3C-3D8B862C614A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2" creationId="{196F066A-9DD2-42E8-B5D9-8FCD6744D771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4" creationId="{282E0857-74B8-4065-A011-6B2C7D46D8CC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5" creationId="{261E6506-6991-4A1E-BA85-7876E5559301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6" creationId="{C57B6B00-236F-40AA-9FBE-CD588AE108DC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7" creationId="{62614564-6B06-4352-9CA1-B04210FD60CA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0" creationId="{9AEA7F5D-A4CC-43F2-B978-49E5CD95B266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70" creationId="{FFC0E6E3-4B21-4815-88D9-1F964E00BC00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79" creationId="{F34BF8CE-9CE4-422C-A143-66F323C94A1B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80" creationId="{0DC6AD75-E456-41F2-87D2-D83D1036AEFD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81" creationId="{C0944363-5996-4B24-B164-CE8C1BA49D1A}"/>
          </ac:spMkLst>
        </pc:spChg>
        <pc:spChg chg="mod">
          <ac:chgData name="Isabella Amaral Mauro" userId="4baf3490-6352-4aab-baea-8a233b0cf640" providerId="ADAL" clId="{D41727EC-236E-43F8-9D58-5B2B885324D0}" dt="2021-09-03T01:28:26.750" v="757" actId="20577"/>
          <ac:spMkLst>
            <pc:docMk/>
            <pc:sldMk cId="3339123935" sldId="3578"/>
            <ac:spMk id="82" creationId="{EEED3900-1E59-439D-90DE-BE93C485A053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84" creationId="{F759B2E8-BB97-41D4-993D-778D3603BA43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90" creationId="{1804B6E0-1FD6-42C7-99EF-6221B571C9B2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96" creationId="{99C12A47-9F3D-459A-915D-90B89C3716DE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97" creationId="{EC796F3B-503A-4809-8B4F-7315084B26C9}"/>
          </ac:spMkLst>
        </pc:spChg>
        <pc:spChg chg="add 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98" creationId="{BFD3900F-A9B1-4ADE-93A6-20C5E1DB07E9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01" creationId="{FF9AD9BB-F783-4361-BB98-A61C20A15D3E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08" creationId="{3FBEE7C6-DBAC-4391-8F99-4F62488EF403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10" creationId="{66C3A2B6-BFB8-4F82-8196-8854B0506ACD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11" creationId="{A296EA86-E199-49A5-843B-BC28E1A8DB02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13" creationId="{C58E3156-0D94-4E16-90E0-D3F1D835AC0C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14" creationId="{153B5163-A674-4942-81B2-1BE26F6EB2C2}"/>
          </ac:spMkLst>
        </pc:spChg>
        <pc:spChg chg="add 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16" creationId="{E86AD255-820D-4973-A741-0505A627CEF9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19" creationId="{96AFBD2B-E21A-45FE-B030-E464B5D0BFDC}"/>
          </ac:spMkLst>
        </pc:spChg>
        <pc:spChg chg="add 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21" creationId="{568513EC-0A94-45A3-9209-28C9D4826B2B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33" creationId="{83C1C910-6A5C-4FE7-8BCD-AEE54F069BC2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34" creationId="{DD39D7E2-336E-4215-BA72-9997F4BC1DFC}"/>
          </ac:spMkLst>
        </pc:spChg>
        <pc:spChg chg="add 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156" creationId="{30B47F8C-3575-44A7-B623-923B65735862}"/>
          </ac:spMkLst>
        </pc:spChg>
        <pc:spChg chg="mod">
          <ac:chgData name="Isabella Amaral Mauro" userId="4baf3490-6352-4aab-baea-8a233b0cf640" providerId="ADAL" clId="{D41727EC-236E-43F8-9D58-5B2B885324D0}" dt="2021-09-03T01:15:33.779" v="269" actId="1035"/>
          <ac:spMkLst>
            <pc:docMk/>
            <pc:sldMk cId="3339123935" sldId="3578"/>
            <ac:spMk id="172" creationId="{31700A53-5D17-4DEE-A22D-3A89B28E846E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201" creationId="{64FF410B-36ED-4FF5-BB86-2841FB7E6461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38" creationId="{1D0F0EAD-E039-4D39-8231-59B78AAF900A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74" creationId="{7F269CF4-FFDE-4CDA-84B9-C762055AF528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75" creationId="{BB68DDCE-28AC-4DD8-AA96-C4CD20995733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76" creationId="{278A1158-27BF-40CC-AD40-1AEAED3BE564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77" creationId="{1C4215F8-DD69-4709-BCD7-FC93BDE14F76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78" creationId="{AB88E70B-2D94-4CC9-948A-1D91F6D61386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379" creationId="{C1A7149A-2D8C-402C-85D2-9AAB077E0BE8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400" creationId="{73691477-76CD-48A7-A533-11E76A6561F0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421" creationId="{6CDA5ECE-7883-452B-AF55-CE82A2F08658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448" creationId="{8F5D9442-B018-446D-ABF3-6F8815437969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469" creationId="{BB32A4C6-60DD-4A4B-9AAE-46B18ABADB4A}"/>
          </ac:spMkLst>
        </pc:spChg>
        <pc:spChg chg="mod">
          <ac:chgData name="Isabella Amaral Mauro" userId="4baf3490-6352-4aab-baea-8a233b0cf640" providerId="ADAL" clId="{D41727EC-236E-43F8-9D58-5B2B885324D0}" dt="2021-09-03T01:24:29.785" v="628" actId="1035"/>
          <ac:spMkLst>
            <pc:docMk/>
            <pc:sldMk cId="3339123935" sldId="3578"/>
            <ac:spMk id="470" creationId="{FDB0DB3C-1A63-487A-8002-8E327DF2DE15}"/>
          </ac:spMkLst>
        </pc:sp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" creationId="{D75F4AFE-78DA-40E0-9660-211E8999B2D3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31" creationId="{DE2E3553-67A9-42EF-AE4D-BEC32A4C260B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34" creationId="{80A493A0-AED8-4D01-919C-01AC4788A1AA}"/>
          </ac:cxnSpMkLst>
        </pc:cxnChg>
        <pc:cxnChg chg="add 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38" creationId="{7E890390-292D-4531-845E-B29BDB9CA96F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56" creationId="{683D7E5B-71C0-4E59-AC57-A8AB8DB92A03}"/>
          </ac:cxnSpMkLst>
        </pc:cxnChg>
        <pc:cxnChg chg="add 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57" creationId="{15D9BB6C-2415-4658-B861-1963AD3DBA71}"/>
          </ac:cxnSpMkLst>
        </pc:cxnChg>
        <pc:cxnChg chg="add del">
          <ac:chgData name="Isabella Amaral Mauro" userId="4baf3490-6352-4aab-baea-8a233b0cf640" providerId="ADAL" clId="{D41727EC-236E-43F8-9D58-5B2B885324D0}" dt="2021-09-03T01:19:29.474" v="449" actId="478"/>
          <ac:cxnSpMkLst>
            <pc:docMk/>
            <pc:sldMk cId="3339123935" sldId="3578"/>
            <ac:cxnSpMk id="60" creationId="{81FD7CDD-44BC-4B96-BEB8-4BC9719B389E}"/>
          </ac:cxnSpMkLst>
        </pc:cxnChg>
        <pc:cxnChg chg="add 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62" creationId="{CEC47A32-201E-4AFE-B38E-2EA7C3C0914E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73" creationId="{5EF53EC4-C106-427D-8AAA-F2BA34698952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83" creationId="{9EC0F3A2-C85B-40EB-A9B0-A3EEEEFA7621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89" creationId="{F31AA778-1762-4C5B-A67D-1E8F9CCB12EF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93" creationId="{0B8F56D1-6FF6-4B26-B2C8-80F6CDF878C7}"/>
          </ac:cxnSpMkLst>
        </pc:cxnChg>
        <pc:cxnChg chg="add 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99" creationId="{44F07D92-F334-43B5-BAF1-DB0C79C38833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00" creationId="{4A39693C-E7BD-4C46-A2D1-F38289E565A9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02" creationId="{A7573201-9452-456E-BEE6-CB52086235E5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12" creationId="{00FBFD7F-69FD-4322-8D20-11EA3AA7F862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20" creationId="{5084ECA9-759A-47E5-90BE-77DB37619416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28" creationId="{B3154F7E-9DD5-40B1-B2A2-98E1732EB929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29" creationId="{5830B965-A885-4F70-8061-877077CEC915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62" creationId="{9AE9F615-3351-4428-985A-F942485E0D77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69" creationId="{5BF4A8B1-F02F-45FC-B9C9-E44D5BB5ADD2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176" creationId="{8078118F-30BB-4FBB-8D1A-C54C49FFCB3F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233" creationId="{7FEDC646-8F7E-4BEB-AA8F-68E74BC2A838}"/>
          </ac:cxnSpMkLst>
        </pc:cxnChg>
        <pc:cxnChg chg="del mod">
          <ac:chgData name="Isabella Amaral Mauro" userId="4baf3490-6352-4aab-baea-8a233b0cf640" providerId="ADAL" clId="{D41727EC-236E-43F8-9D58-5B2B885324D0}" dt="2021-09-03T01:13:35.555" v="225" actId="478"/>
          <ac:cxnSpMkLst>
            <pc:docMk/>
            <pc:sldMk cId="3339123935" sldId="3578"/>
            <ac:cxnSpMk id="289" creationId="{9EBEE02C-5C74-4C1E-9462-A9417E85DA36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299" creationId="{2468ACBF-C648-4D59-9BF5-6CDE3A2AEC0C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339" creationId="{3AF42000-322D-409F-8981-65E0449CC7F6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370" creationId="{3F4B0261-CCE6-43B1-AEC3-6086E2BD5645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395" creationId="{65BFEEF0-818B-47EC-B0C2-CA13A9A42154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03" creationId="{46238015-D83B-44AD-A8B3-FA2471123342}"/>
          </ac:cxnSpMkLst>
        </pc:cxnChg>
        <pc:cxnChg chg="add 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53" creationId="{18329835-6667-4469-90F5-8D90D5389412}"/>
          </ac:cxnSpMkLst>
        </pc:cxnChg>
        <pc:cxnChg chg="add 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55" creationId="{6383ABED-839F-446E-89BB-E9CD348DD066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74" creationId="{E8B2D114-4324-4861-BAAA-5C3B1C5B1B8F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77" creationId="{8781F300-F79F-4238-9A15-E053B7A85129}"/>
          </ac:cxnSpMkLst>
        </pc:cxnChg>
        <pc:cxnChg chg="add del mod">
          <ac:chgData name="Isabella Amaral Mauro" userId="4baf3490-6352-4aab-baea-8a233b0cf640" providerId="ADAL" clId="{D41727EC-236E-43F8-9D58-5B2B885324D0}" dt="2021-09-03T01:23:24.325" v="557" actId="478"/>
          <ac:cxnSpMkLst>
            <pc:docMk/>
            <pc:sldMk cId="3339123935" sldId="3578"/>
            <ac:cxnSpMk id="481" creationId="{6F1D5CB3-E3D1-4049-A029-CFE6C218E4E3}"/>
          </ac:cxnSpMkLst>
        </pc:cxnChg>
        <pc:cxnChg chg="del mod">
          <ac:chgData name="Isabella Amaral Mauro" userId="4baf3490-6352-4aab-baea-8a233b0cf640" providerId="ADAL" clId="{D41727EC-236E-43F8-9D58-5B2B885324D0}" dt="2021-09-03T01:17:40.673" v="333" actId="478"/>
          <ac:cxnSpMkLst>
            <pc:docMk/>
            <pc:sldMk cId="3339123935" sldId="3578"/>
            <ac:cxnSpMk id="483" creationId="{8AA5FD09-8553-4388-A596-104178277877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89" creationId="{475B0968-34DF-4C7F-AA43-D7A97BE71872}"/>
          </ac:cxnSpMkLst>
        </pc:cxnChg>
        <pc:cxnChg chg="mod">
          <ac:chgData name="Isabella Amaral Mauro" userId="4baf3490-6352-4aab-baea-8a233b0cf640" providerId="ADAL" clId="{D41727EC-236E-43F8-9D58-5B2B885324D0}" dt="2021-09-03T01:24:29.785" v="628" actId="1035"/>
          <ac:cxnSpMkLst>
            <pc:docMk/>
            <pc:sldMk cId="3339123935" sldId="3578"/>
            <ac:cxnSpMk id="493" creationId="{4DAC48B3-6F69-4B0E-A418-4F24AA3F1DE8}"/>
          </ac:cxnSpMkLst>
        </pc:cxnChg>
      </pc:sldChg>
      <pc:sldChg chg="modSp add mod ord">
        <pc:chgData name="Isabella Amaral Mauro" userId="4baf3490-6352-4aab-baea-8a233b0cf640" providerId="ADAL" clId="{D41727EC-236E-43F8-9D58-5B2B885324D0}" dt="2021-09-03T01:28:15.303" v="729" actId="20577"/>
        <pc:sldMkLst>
          <pc:docMk/>
          <pc:sldMk cId="4029688977" sldId="3579"/>
        </pc:sldMkLst>
        <pc:spChg chg="mod">
          <ac:chgData name="Isabella Amaral Mauro" userId="4baf3490-6352-4aab-baea-8a233b0cf640" providerId="ADAL" clId="{D41727EC-236E-43F8-9D58-5B2B885324D0}" dt="2021-09-03T01:25:05.843" v="635" actId="404"/>
          <ac:spMkLst>
            <pc:docMk/>
            <pc:sldMk cId="4029688977" sldId="3579"/>
            <ac:spMk id="21" creationId="{ED1FDD9B-B8B7-4E32-9B3C-3D8B862C614A}"/>
          </ac:spMkLst>
        </pc:spChg>
        <pc:spChg chg="mod">
          <ac:chgData name="Isabella Amaral Mauro" userId="4baf3490-6352-4aab-baea-8a233b0cf640" providerId="ADAL" clId="{D41727EC-236E-43F8-9D58-5B2B885324D0}" dt="2021-09-03T01:25:03.866" v="634" actId="404"/>
          <ac:spMkLst>
            <pc:docMk/>
            <pc:sldMk cId="4029688977" sldId="3579"/>
            <ac:spMk id="22" creationId="{196F066A-9DD2-42E8-B5D9-8FCD6744D771}"/>
          </ac:spMkLst>
        </pc:spChg>
        <pc:spChg chg="mod">
          <ac:chgData name="Isabella Amaral Mauro" userId="4baf3490-6352-4aab-baea-8a233b0cf640" providerId="ADAL" clId="{D41727EC-236E-43F8-9D58-5B2B885324D0}" dt="2021-09-03T01:25:12.173" v="636" actId="404"/>
          <ac:spMkLst>
            <pc:docMk/>
            <pc:sldMk cId="4029688977" sldId="3579"/>
            <ac:spMk id="26" creationId="{C57B6B00-236F-40AA-9FBE-CD588AE108DC}"/>
          </ac:spMkLst>
        </pc:spChg>
        <pc:spChg chg="mod">
          <ac:chgData name="Isabella Amaral Mauro" userId="4baf3490-6352-4aab-baea-8a233b0cf640" providerId="ADAL" clId="{D41727EC-236E-43F8-9D58-5B2B885324D0}" dt="2021-09-03T01:25:43.206" v="640" actId="108"/>
          <ac:spMkLst>
            <pc:docMk/>
            <pc:sldMk cId="4029688977" sldId="3579"/>
            <ac:spMk id="80" creationId="{0DC6AD75-E456-41F2-87D2-D83D1036AEFD}"/>
          </ac:spMkLst>
        </pc:spChg>
        <pc:spChg chg="mod">
          <ac:chgData name="Isabella Amaral Mauro" userId="4baf3490-6352-4aab-baea-8a233b0cf640" providerId="ADAL" clId="{D41727EC-236E-43F8-9D58-5B2B885324D0}" dt="2021-09-03T01:25:45.492" v="641" actId="108"/>
          <ac:spMkLst>
            <pc:docMk/>
            <pc:sldMk cId="4029688977" sldId="3579"/>
            <ac:spMk id="81" creationId="{C0944363-5996-4B24-B164-CE8C1BA49D1A}"/>
          </ac:spMkLst>
        </pc:spChg>
        <pc:spChg chg="mod">
          <ac:chgData name="Isabella Amaral Mauro" userId="4baf3490-6352-4aab-baea-8a233b0cf640" providerId="ADAL" clId="{D41727EC-236E-43F8-9D58-5B2B885324D0}" dt="2021-09-03T01:28:15.303" v="729" actId="20577"/>
          <ac:spMkLst>
            <pc:docMk/>
            <pc:sldMk cId="4029688977" sldId="3579"/>
            <ac:spMk id="82" creationId="{EEED3900-1E59-439D-90DE-BE93C485A053}"/>
          </ac:spMkLst>
        </pc:spChg>
        <pc:spChg chg="mod">
          <ac:chgData name="Isabella Amaral Mauro" userId="4baf3490-6352-4aab-baea-8a233b0cf640" providerId="ADAL" clId="{D41727EC-236E-43F8-9D58-5B2B885324D0}" dt="2021-09-03T01:26:14.028" v="645" actId="207"/>
          <ac:spMkLst>
            <pc:docMk/>
            <pc:sldMk cId="4029688977" sldId="3579"/>
            <ac:spMk id="84" creationId="{F759B2E8-BB97-41D4-993D-778D3603BA43}"/>
          </ac:spMkLst>
        </pc:spChg>
        <pc:spChg chg="mod">
          <ac:chgData name="Isabella Amaral Mauro" userId="4baf3490-6352-4aab-baea-8a233b0cf640" providerId="ADAL" clId="{D41727EC-236E-43F8-9D58-5B2B885324D0}" dt="2021-09-03T01:26:21.958" v="648" actId="207"/>
          <ac:spMkLst>
            <pc:docMk/>
            <pc:sldMk cId="4029688977" sldId="3579"/>
            <ac:spMk id="96" creationId="{99C12A47-9F3D-459A-915D-90B89C3716DE}"/>
          </ac:spMkLst>
        </pc:spChg>
        <pc:spChg chg="mod">
          <ac:chgData name="Isabella Amaral Mauro" userId="4baf3490-6352-4aab-baea-8a233b0cf640" providerId="ADAL" clId="{D41727EC-236E-43F8-9D58-5B2B885324D0}" dt="2021-09-03T01:26:11.264" v="644" actId="207"/>
          <ac:spMkLst>
            <pc:docMk/>
            <pc:sldMk cId="4029688977" sldId="3579"/>
            <ac:spMk id="97" creationId="{EC796F3B-503A-4809-8B4F-7315084B26C9}"/>
          </ac:spMkLst>
        </pc:spChg>
        <pc:spChg chg="mod">
          <ac:chgData name="Isabella Amaral Mauro" userId="4baf3490-6352-4aab-baea-8a233b0cf640" providerId="ADAL" clId="{D41727EC-236E-43F8-9D58-5B2B885324D0}" dt="2021-09-03T01:25:25.362" v="638" actId="108"/>
          <ac:spMkLst>
            <pc:docMk/>
            <pc:sldMk cId="4029688977" sldId="3579"/>
            <ac:spMk id="98" creationId="{BFD3900F-A9B1-4ADE-93A6-20C5E1DB07E9}"/>
          </ac:spMkLst>
        </pc:spChg>
        <pc:spChg chg="mod">
          <ac:chgData name="Isabella Amaral Mauro" userId="4baf3490-6352-4aab-baea-8a233b0cf640" providerId="ADAL" clId="{D41727EC-236E-43F8-9D58-5B2B885324D0}" dt="2021-09-03T01:25:57.933" v="642" actId="108"/>
          <ac:spMkLst>
            <pc:docMk/>
            <pc:sldMk cId="4029688977" sldId="3579"/>
            <ac:spMk id="116" creationId="{E86AD255-820D-4973-A741-0505A627CEF9}"/>
          </ac:spMkLst>
        </pc:spChg>
        <pc:spChg chg="mod">
          <ac:chgData name="Isabella Amaral Mauro" userId="4baf3490-6352-4aab-baea-8a233b0cf640" providerId="ADAL" clId="{D41727EC-236E-43F8-9D58-5B2B885324D0}" dt="2021-09-03T01:26:01.111" v="643" actId="108"/>
          <ac:spMkLst>
            <pc:docMk/>
            <pc:sldMk cId="4029688977" sldId="3579"/>
            <ac:spMk id="121" creationId="{568513EC-0A94-45A3-9209-28C9D4826B2B}"/>
          </ac:spMkLst>
        </pc:spChg>
        <pc:spChg chg="mod">
          <ac:chgData name="Isabella Amaral Mauro" userId="4baf3490-6352-4aab-baea-8a233b0cf640" providerId="ADAL" clId="{D41727EC-236E-43F8-9D58-5B2B885324D0}" dt="2021-09-03T01:26:17.035" v="646" actId="207"/>
          <ac:spMkLst>
            <pc:docMk/>
            <pc:sldMk cId="4029688977" sldId="3579"/>
            <ac:spMk id="133" creationId="{83C1C910-6A5C-4FE7-8BCD-AEE54F069BC2}"/>
          </ac:spMkLst>
        </pc:spChg>
        <pc:spChg chg="mod">
          <ac:chgData name="Isabella Amaral Mauro" userId="4baf3490-6352-4aab-baea-8a233b0cf640" providerId="ADAL" clId="{D41727EC-236E-43F8-9D58-5B2B885324D0}" dt="2021-09-03T01:26:46.237" v="711" actId="20577"/>
          <ac:spMkLst>
            <pc:docMk/>
            <pc:sldMk cId="4029688977" sldId="3579"/>
            <ac:spMk id="172" creationId="{31700A53-5D17-4DEE-A22D-3A89B28E846E}"/>
          </ac:spMkLst>
        </pc:spChg>
        <pc:spChg chg="mod">
          <ac:chgData name="Isabella Amaral Mauro" userId="4baf3490-6352-4aab-baea-8a233b0cf640" providerId="ADAL" clId="{D41727EC-236E-43F8-9D58-5B2B885324D0}" dt="2021-09-03T01:25:38.348" v="639" actId="108"/>
          <ac:spMkLst>
            <pc:docMk/>
            <pc:sldMk cId="4029688977" sldId="3579"/>
            <ac:spMk id="338" creationId="{1D0F0EAD-E039-4D39-8231-59B78AAF900A}"/>
          </ac:spMkLst>
        </pc:spChg>
        <pc:spChg chg="mod">
          <ac:chgData name="Isabella Amaral Mauro" userId="4baf3490-6352-4aab-baea-8a233b0cf640" providerId="ADAL" clId="{D41727EC-236E-43F8-9D58-5B2B885324D0}" dt="2021-09-03T01:26:19.393" v="647" actId="207"/>
          <ac:spMkLst>
            <pc:docMk/>
            <pc:sldMk cId="4029688977" sldId="3579"/>
            <ac:spMk id="400" creationId="{73691477-76CD-48A7-A533-11E76A6561F0}"/>
          </ac:spMkLst>
        </pc:spChg>
      </pc:sldChg>
      <pc:sldMasterChg chg="delSldLayout">
        <pc:chgData name="Isabella Amaral Mauro" userId="4baf3490-6352-4aab-baea-8a233b0cf640" providerId="ADAL" clId="{D41727EC-236E-43F8-9D58-5B2B885324D0}" dt="2021-09-03T01:08:22.150" v="0" actId="47"/>
        <pc:sldMasterMkLst>
          <pc:docMk/>
          <pc:sldMasterMk cId="2925470812" sldId="2147484296"/>
        </pc:sldMasterMkLst>
        <pc:sldLayoutChg chg="del">
          <pc:chgData name="Isabella Amaral Mauro" userId="4baf3490-6352-4aab-baea-8a233b0cf640" providerId="ADAL" clId="{D41727EC-236E-43F8-9D58-5B2B885324D0}" dt="2021-09-03T01:08:22.150" v="0" actId="47"/>
          <pc:sldLayoutMkLst>
            <pc:docMk/>
            <pc:sldMasterMk cId="2925470812" sldId="2147484296"/>
            <pc:sldLayoutMk cId="4198504444" sldId="214748433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ts val="3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Lato" panose="020F0502020204030203" pitchFamily="34" charset="0"/>
              </a:rPr>
              <a:t>Muito prazer, somos a Strattner! </a:t>
            </a:r>
            <a:br>
              <a:rPr lang="pt-BR" sz="12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pt-BR" sz="1200" dirty="0">
                <a:solidFill>
                  <a:schemeClr val="bg1"/>
                </a:solidFill>
                <a:latin typeface="Lato" panose="020F0502020204030203" pitchFamily="34" charset="0"/>
              </a:rPr>
              <a:t>Uma empresa familiar e brasileira que atua no mercado médico hospitalar desde 1950.</a:t>
            </a:r>
            <a:br>
              <a:rPr lang="pt-BR" sz="12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pt-BR" sz="1200" dirty="0">
                <a:solidFill>
                  <a:schemeClr val="bg1"/>
                </a:solidFill>
                <a:latin typeface="Lato" panose="020F0502020204030203" pitchFamily="34" charset="0"/>
              </a:rPr>
              <a:t>Nossa história se entrelaça com a evolução da medicina no país, pois participamos de importantes marcos na saúde, como a </a:t>
            </a:r>
            <a:r>
              <a:rPr lang="pt-BR" sz="1200" b="0" i="0" dirty="0">
                <a:solidFill>
                  <a:srgbClr val="3451E8"/>
                </a:solidFill>
                <a:effectLst/>
                <a:latin typeface="Lato" panose="020F0502020204030203" pitchFamily="34" charset="0"/>
              </a:rPr>
              <a:t>introdução da </a:t>
            </a:r>
            <a:r>
              <a:rPr lang="pt-BR" sz="1200" b="0" i="0" dirty="0" err="1">
                <a:solidFill>
                  <a:srgbClr val="3451E8"/>
                </a:solidFill>
                <a:effectLst/>
                <a:latin typeface="Lato" panose="020F0502020204030203" pitchFamily="34" charset="0"/>
              </a:rPr>
              <a:t>videocirurgia</a:t>
            </a:r>
            <a:r>
              <a:rPr lang="pt-BR" sz="1200" b="0" i="0" dirty="0">
                <a:solidFill>
                  <a:srgbClr val="3451E8"/>
                </a:solidFill>
                <a:effectLst/>
                <a:latin typeface="Lato" panose="020F0502020204030203" pitchFamily="34" charset="0"/>
              </a:rPr>
              <a:t> e da cirurgia robótica; na vanguarda em sistemas de diagnóstico, tratamentos não invasivos e equipamentos para limpeza e esterilização </a:t>
            </a:r>
            <a:r>
              <a:rPr lang="pt-BR" sz="1100" b="0" i="0" dirty="0">
                <a:solidFill>
                  <a:srgbClr val="3451E8"/>
                </a:solidFill>
                <a:effectLst/>
                <a:latin typeface="Lato" panose="020F0502020204030203" pitchFamily="34" charset="0"/>
              </a:rPr>
              <a:t>com tecnologias inovadoras.</a:t>
            </a:r>
            <a:br>
              <a:rPr lang="pt-BR" sz="1100" b="0" i="0" dirty="0">
                <a:solidFill>
                  <a:srgbClr val="3451E8"/>
                </a:solidFill>
                <a:effectLst/>
                <a:latin typeface="Lato" panose="020F0502020204030203" pitchFamily="34" charset="0"/>
              </a:rPr>
            </a:br>
            <a:r>
              <a:rPr lang="pt-BR" sz="11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Hoje, somos mais de 500 colaboradores preparados para levar qualidade e agilidade no atendimento de todos nossos clientes. </a:t>
            </a:r>
            <a:br>
              <a:rPr lang="pt-BR" sz="11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pt-BR" sz="1050" dirty="0">
                <a:solidFill>
                  <a:schemeClr val="tx1"/>
                </a:solidFill>
                <a:latin typeface="Lato" panose="020F0502020204030203" pitchFamily="34" charset="0"/>
              </a:rPr>
              <a:t>E há 70 anos seguimos todos os dias o nosso propósito de desenvolver conhecimento, e trazer inovação para antecipar o futuro da saúde. </a:t>
            </a:r>
            <a:endParaRPr lang="pt-BR" sz="105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2C0010-761F-496B-9542-144D4553043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131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61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8"/>
            <a:ext cx="5093970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671746"/>
            <a:ext cx="6272360" cy="1209128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385257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2379"/>
            <a:ext cx="9135879" cy="5138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1163308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655745"/>
            <a:ext cx="453837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163308"/>
            <a:ext cx="6418279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655745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9031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8624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286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2860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243547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" y="2380"/>
            <a:ext cx="9130468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715161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207598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1924289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4D7CD80E-C16B-4480-871D-857C508BD8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02811" y="2795195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89707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DBA-B03C-AB4C-A15C-26196833CA0D}" type="datetimeFigureOut">
              <a:rPr lang="en-BR" smtClean="0"/>
              <a:t>09/02/2021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A007-2480-744D-9899-9FEB401ABE5B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91621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DBA-B03C-AB4C-A15C-26196833CA0D}" type="datetimeFigureOut">
              <a:rPr lang="en-BR" smtClean="0"/>
              <a:t>09/02/2021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A007-2480-744D-9899-9FEB401ABE5B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348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Imagem.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o interior, par, mesa, preto&#10;&#10;Descrição gerada automaticamente">
            <a:extLst>
              <a:ext uri="{FF2B5EF4-FFF2-40B4-BE49-F238E27FC236}">
                <a16:creationId xmlns:a16="http://schemas.microsoft.com/office/drawing/2014/main" id="{46ACF9D5-8C37-48DE-92D7-1551159A90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"/>
            <a:ext cx="9144000" cy="5143310"/>
          </a:xfrm>
          <a:prstGeom prst="rect">
            <a:avLst/>
          </a:prstGeom>
        </p:spPr>
      </p:pic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DE6E59CB-9937-4D3F-A755-696B7D18F7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1379062"/>
            <a:ext cx="5120639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BD8172-37A9-41F4-B6A8-0EADE016B9A8}"/>
              </a:ext>
            </a:extLst>
          </p:cNvPr>
          <p:cNvSpPr/>
          <p:nvPr userDrawn="1"/>
        </p:nvSpPr>
        <p:spPr>
          <a:xfrm>
            <a:off x="422910" y="1095753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70B6978F-B4DB-4F2B-B374-24BD0CA83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9"/>
            <a:ext cx="5093970" cy="610680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2801151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- Cla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37C4DD4-A8EB-41F3-B82C-461F18663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25" name="Espaço Reservado para Texto 9">
            <a:extLst>
              <a:ext uri="{FF2B5EF4-FFF2-40B4-BE49-F238E27FC236}">
                <a16:creationId xmlns:a16="http://schemas.microsoft.com/office/drawing/2014/main" id="{D21ADEC8-B18F-40CF-904B-4402833444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9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D34646B-B781-489E-B1DA-674D50F26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1" y="1234702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661D5574-7702-4A6F-AAD8-F3885233C9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0820" y="1421346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84B1D605-1C2D-42F5-BCB3-C252D10CEF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0821" y="1861963"/>
            <a:ext cx="5622358" cy="217109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9" name="Espaço Reservado para Texto 9">
            <a:extLst>
              <a:ext uri="{FF2B5EF4-FFF2-40B4-BE49-F238E27FC236}">
                <a16:creationId xmlns:a16="http://schemas.microsoft.com/office/drawing/2014/main" id="{B4B90E0F-D8F8-40A5-99DB-C359140474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0820" y="2272116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0" name="Espaço Reservado para Texto 9">
            <a:extLst>
              <a:ext uri="{FF2B5EF4-FFF2-40B4-BE49-F238E27FC236}">
                <a16:creationId xmlns:a16="http://schemas.microsoft.com/office/drawing/2014/main" id="{CA7E012B-8A46-49DC-A0F6-2D116E30D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0819" y="2458760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1" name="Espaço Reservado para Texto 9">
            <a:extLst>
              <a:ext uri="{FF2B5EF4-FFF2-40B4-BE49-F238E27FC236}">
                <a16:creationId xmlns:a16="http://schemas.microsoft.com/office/drawing/2014/main" id="{67B18A30-2CBA-46D4-A506-D24524A6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60820" y="2899377"/>
            <a:ext cx="5622358" cy="217109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42" name="Espaço Reservado para Texto 9">
            <a:extLst>
              <a:ext uri="{FF2B5EF4-FFF2-40B4-BE49-F238E27FC236}">
                <a16:creationId xmlns:a16="http://schemas.microsoft.com/office/drawing/2014/main" id="{C59D1263-E499-4D56-9540-2CB5258E23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60819" y="3299815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3" name="Espaço Reservado para Texto 9">
            <a:extLst>
              <a:ext uri="{FF2B5EF4-FFF2-40B4-BE49-F238E27FC236}">
                <a16:creationId xmlns:a16="http://schemas.microsoft.com/office/drawing/2014/main" id="{B4992EED-C7BA-4F5B-A6B5-688D455FB2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60818" y="3486459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4" name="Espaço Reservado para Texto 9">
            <a:extLst>
              <a:ext uri="{FF2B5EF4-FFF2-40B4-BE49-F238E27FC236}">
                <a16:creationId xmlns:a16="http://schemas.microsoft.com/office/drawing/2014/main" id="{352D4946-86C0-46CD-9459-54F2424C69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60819" y="3927076"/>
            <a:ext cx="5622358" cy="217109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04172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- Cla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7C4DD4-A8EB-41F3-B82C-461F18663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9" cy="5140454"/>
          </a:xfrm>
          <a:prstGeom prst="rect">
            <a:avLst/>
          </a:prstGeom>
        </p:spPr>
      </p:pic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D34646B-B781-489E-B1DA-674D50F26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0" y="1234702"/>
            <a:ext cx="83278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661D5574-7702-4A6F-AAD8-F3885233C9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707" y="1421346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84B1D605-1C2D-42F5-BCB3-C252D10CEF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707" y="2095415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C9B7910-6830-479B-9C3D-2C96B00BBB9E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3FB526-4A40-4CB5-9167-F851D5893965}"/>
              </a:ext>
            </a:extLst>
          </p:cNvPr>
          <p:cNvSpPr/>
          <p:nvPr userDrawn="1"/>
        </p:nvSpPr>
        <p:spPr>
          <a:xfrm rot="10800000">
            <a:off x="688707" y="1940574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448BEDD8-4BF8-4813-8861-94C421F66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57" y="305341"/>
            <a:ext cx="8301087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471643-1F34-4DBC-92CF-C2725B5BEB3C}"/>
              </a:ext>
            </a:extLst>
          </p:cNvPr>
          <p:cNvSpPr/>
          <p:nvPr userDrawn="1"/>
        </p:nvSpPr>
        <p:spPr>
          <a:xfrm>
            <a:off x="4367798" y="1015642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0D45000D-110C-43F0-9912-D01424BF32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5034" y="1234702"/>
            <a:ext cx="83278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1D0621DC-BA2B-45F0-810E-F86466BED3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0831" y="1421346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D8DC10A6-8EA9-4C8A-B8BE-B1C01A0712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0831" y="2095415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24D00D-C063-45E0-800B-C9DCBFEB04FC}"/>
              </a:ext>
            </a:extLst>
          </p:cNvPr>
          <p:cNvSpPr/>
          <p:nvPr userDrawn="1"/>
        </p:nvSpPr>
        <p:spPr>
          <a:xfrm rot="10800000">
            <a:off x="3560831" y="1940574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Texto 9">
            <a:extLst>
              <a:ext uri="{FF2B5EF4-FFF2-40B4-BE49-F238E27FC236}">
                <a16:creationId xmlns:a16="http://schemas.microsoft.com/office/drawing/2014/main" id="{C99E9F1F-B831-4AD0-8161-122E487F58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1025" y="1235229"/>
            <a:ext cx="83278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B029F67F-C7E8-4692-AF26-21A1C342FE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6822" y="1421873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0" name="Espaço Reservado para Texto 9">
            <a:extLst>
              <a:ext uri="{FF2B5EF4-FFF2-40B4-BE49-F238E27FC236}">
                <a16:creationId xmlns:a16="http://schemas.microsoft.com/office/drawing/2014/main" id="{6EA79F8E-2727-4108-AB7E-BFAB08C89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56822" y="2095942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4433670-24A3-40F7-90AA-44B993B8B512}"/>
              </a:ext>
            </a:extLst>
          </p:cNvPr>
          <p:cNvSpPr/>
          <p:nvPr userDrawn="1"/>
        </p:nvSpPr>
        <p:spPr>
          <a:xfrm rot="10800000">
            <a:off x="6456822" y="1941101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9">
            <a:extLst>
              <a:ext uri="{FF2B5EF4-FFF2-40B4-BE49-F238E27FC236}">
                <a16:creationId xmlns:a16="http://schemas.microsoft.com/office/drawing/2014/main" id="{26192758-5090-4241-A784-27B6AA5773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2909" y="3133605"/>
            <a:ext cx="83278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5" name="Espaço Reservado para Texto 9">
            <a:extLst>
              <a:ext uri="{FF2B5EF4-FFF2-40B4-BE49-F238E27FC236}">
                <a16:creationId xmlns:a16="http://schemas.microsoft.com/office/drawing/2014/main" id="{0C39DA86-A889-47FC-9AE8-D34E63BFC8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8706" y="3320249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6" name="Espaço Reservado para Texto 9">
            <a:extLst>
              <a:ext uri="{FF2B5EF4-FFF2-40B4-BE49-F238E27FC236}">
                <a16:creationId xmlns:a16="http://schemas.microsoft.com/office/drawing/2014/main" id="{4108BF04-500E-4CA3-99A7-2713B260857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8706" y="3994318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7B3201B-A30B-4EC8-BBB0-5A700F478BE1}"/>
              </a:ext>
            </a:extLst>
          </p:cNvPr>
          <p:cNvSpPr/>
          <p:nvPr userDrawn="1"/>
        </p:nvSpPr>
        <p:spPr>
          <a:xfrm rot="10800000">
            <a:off x="688706" y="3839477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Texto 9">
            <a:extLst>
              <a:ext uri="{FF2B5EF4-FFF2-40B4-BE49-F238E27FC236}">
                <a16:creationId xmlns:a16="http://schemas.microsoft.com/office/drawing/2014/main" id="{BF728588-60E1-418D-8CD6-0140D17687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95033" y="3133605"/>
            <a:ext cx="83278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5" name="Espaço Reservado para Texto 9">
            <a:extLst>
              <a:ext uri="{FF2B5EF4-FFF2-40B4-BE49-F238E27FC236}">
                <a16:creationId xmlns:a16="http://schemas.microsoft.com/office/drawing/2014/main" id="{6A6B9C70-2295-4981-AA9F-A0F60F59805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60830" y="3320249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6" name="Espaço Reservado para Texto 9">
            <a:extLst>
              <a:ext uri="{FF2B5EF4-FFF2-40B4-BE49-F238E27FC236}">
                <a16:creationId xmlns:a16="http://schemas.microsoft.com/office/drawing/2014/main" id="{714D005B-19BE-4F6A-8CDB-E53F6D28FB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60830" y="3994318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120BF0-ADC3-4E93-AE9C-854CF5044F77}"/>
              </a:ext>
            </a:extLst>
          </p:cNvPr>
          <p:cNvSpPr/>
          <p:nvPr userDrawn="1"/>
        </p:nvSpPr>
        <p:spPr>
          <a:xfrm rot="10800000">
            <a:off x="3560830" y="3839477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spaço Reservado para Texto 9">
            <a:extLst>
              <a:ext uri="{FF2B5EF4-FFF2-40B4-BE49-F238E27FC236}">
                <a16:creationId xmlns:a16="http://schemas.microsoft.com/office/drawing/2014/main" id="{C99F9E2C-F57E-4C24-857F-877E5474576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1024" y="3134132"/>
            <a:ext cx="83278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9" name="Espaço Reservado para Texto 9">
            <a:extLst>
              <a:ext uri="{FF2B5EF4-FFF2-40B4-BE49-F238E27FC236}">
                <a16:creationId xmlns:a16="http://schemas.microsoft.com/office/drawing/2014/main" id="{EBFF3648-2557-44EF-ABD0-AC25CA797B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56821" y="3320776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50" name="Espaço Reservado para Texto 9">
            <a:extLst>
              <a:ext uri="{FF2B5EF4-FFF2-40B4-BE49-F238E27FC236}">
                <a16:creationId xmlns:a16="http://schemas.microsoft.com/office/drawing/2014/main" id="{300B795A-A9A0-4057-8941-AFABFBD8ED9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56821" y="3994845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6322086-C0F7-47D9-9A18-5B39990D9478}"/>
              </a:ext>
            </a:extLst>
          </p:cNvPr>
          <p:cNvSpPr/>
          <p:nvPr userDrawn="1"/>
        </p:nvSpPr>
        <p:spPr>
          <a:xfrm rot="10800000">
            <a:off x="6456821" y="3840004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8"/>
            <a:ext cx="5622358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0" y="1671746"/>
            <a:ext cx="562235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3886602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- Claro.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7C4DD4-A8EB-41F3-B82C-461F18663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9" cy="5140454"/>
          </a:xfrm>
          <a:prstGeom prst="rect">
            <a:avLst/>
          </a:prstGeom>
        </p:spPr>
      </p:pic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D34646B-B781-489E-B1DA-674D50F26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0" y="1202397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661D5574-7702-4A6F-AAD8-F3885233C9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505" y="1384300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84B1D605-1C2D-42F5-BCB3-C252D10CEF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4505" y="1684813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C9B7910-6830-479B-9C3D-2C96B00BBB9E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448BEDD8-4BF8-4813-8861-94C421F66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57" y="305341"/>
            <a:ext cx="8301087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471643-1F34-4DBC-92CF-C2725B5BEB3C}"/>
              </a:ext>
            </a:extLst>
          </p:cNvPr>
          <p:cNvSpPr/>
          <p:nvPr userDrawn="1"/>
        </p:nvSpPr>
        <p:spPr>
          <a:xfrm>
            <a:off x="421457" y="918304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paço Reservado para Texto 9">
            <a:extLst>
              <a:ext uri="{FF2B5EF4-FFF2-40B4-BE49-F238E27FC236}">
                <a16:creationId xmlns:a16="http://schemas.microsoft.com/office/drawing/2014/main" id="{CFDDDF14-73A9-43EF-8164-859A2C02E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457" y="2358853"/>
            <a:ext cx="1032711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54" name="Espaço Reservado para Texto 9">
            <a:extLst>
              <a:ext uri="{FF2B5EF4-FFF2-40B4-BE49-F238E27FC236}">
                <a16:creationId xmlns:a16="http://schemas.microsoft.com/office/drawing/2014/main" id="{A68FC409-1015-4C2D-9D50-F4F325AD5C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3052" y="2540756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55" name="Espaço Reservado para Texto 9">
            <a:extLst>
              <a:ext uri="{FF2B5EF4-FFF2-40B4-BE49-F238E27FC236}">
                <a16:creationId xmlns:a16="http://schemas.microsoft.com/office/drawing/2014/main" id="{C41F97BF-310E-433C-A99A-BD617210E0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3052" y="2841269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56" name="Espaço Reservado para Texto 9">
            <a:extLst>
              <a:ext uri="{FF2B5EF4-FFF2-40B4-BE49-F238E27FC236}">
                <a16:creationId xmlns:a16="http://schemas.microsoft.com/office/drawing/2014/main" id="{3D69AD0D-E7D5-478B-9DE1-FC7B3DA7F6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457" y="3452390"/>
            <a:ext cx="1032711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57" name="Espaço Reservado para Texto 9">
            <a:extLst>
              <a:ext uri="{FF2B5EF4-FFF2-40B4-BE49-F238E27FC236}">
                <a16:creationId xmlns:a16="http://schemas.microsoft.com/office/drawing/2014/main" id="{B1ACE897-33A9-478D-A579-97AE25D027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052" y="3634293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58" name="Espaço Reservado para Texto 9">
            <a:extLst>
              <a:ext uri="{FF2B5EF4-FFF2-40B4-BE49-F238E27FC236}">
                <a16:creationId xmlns:a16="http://schemas.microsoft.com/office/drawing/2014/main" id="{DF23F7DD-A7A3-4183-B64E-5D846B66F1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3052" y="3934806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59" name="Espaço Reservado para Texto 9">
            <a:extLst>
              <a:ext uri="{FF2B5EF4-FFF2-40B4-BE49-F238E27FC236}">
                <a16:creationId xmlns:a16="http://schemas.microsoft.com/office/drawing/2014/main" id="{B968A28D-F65F-41B8-BF15-856118D15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83741" y="1202397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60" name="Espaço Reservado para Texto 9">
            <a:extLst>
              <a:ext uri="{FF2B5EF4-FFF2-40B4-BE49-F238E27FC236}">
                <a16:creationId xmlns:a16="http://schemas.microsoft.com/office/drawing/2014/main" id="{5A901E93-4096-44BF-A32B-E015D2E990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15336" y="1384300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61" name="Espaço Reservado para Texto 9">
            <a:extLst>
              <a:ext uri="{FF2B5EF4-FFF2-40B4-BE49-F238E27FC236}">
                <a16:creationId xmlns:a16="http://schemas.microsoft.com/office/drawing/2014/main" id="{5FFADD64-252A-46D1-B731-D4BCA4754C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5336" y="1684813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62" name="Espaço Reservado para Texto 9">
            <a:extLst>
              <a:ext uri="{FF2B5EF4-FFF2-40B4-BE49-F238E27FC236}">
                <a16:creationId xmlns:a16="http://schemas.microsoft.com/office/drawing/2014/main" id="{893E073C-2A5A-4554-A7BA-61F8B57503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82288" y="2358853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63" name="Espaço Reservado para Texto 9">
            <a:extLst>
              <a:ext uri="{FF2B5EF4-FFF2-40B4-BE49-F238E27FC236}">
                <a16:creationId xmlns:a16="http://schemas.microsoft.com/office/drawing/2014/main" id="{3F3D9856-2581-48CB-A8FB-FCD716FC96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13883" y="2540756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64" name="Espaço Reservado para Texto 9">
            <a:extLst>
              <a:ext uri="{FF2B5EF4-FFF2-40B4-BE49-F238E27FC236}">
                <a16:creationId xmlns:a16="http://schemas.microsoft.com/office/drawing/2014/main" id="{8720B6C4-F95D-4FBA-B50C-174D5B4E51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3883" y="2841269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65" name="Espaço Reservado para Texto 9">
            <a:extLst>
              <a:ext uri="{FF2B5EF4-FFF2-40B4-BE49-F238E27FC236}">
                <a16:creationId xmlns:a16="http://schemas.microsoft.com/office/drawing/2014/main" id="{244B01A8-E9C6-4776-A031-7C175C5C17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82288" y="3452390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66" name="Espaço Reservado para Texto 9">
            <a:extLst>
              <a:ext uri="{FF2B5EF4-FFF2-40B4-BE49-F238E27FC236}">
                <a16:creationId xmlns:a16="http://schemas.microsoft.com/office/drawing/2014/main" id="{4F56B1FE-3BC3-46A8-BC9B-01106D98FE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13883" y="3634293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67" name="Espaço Reservado para Texto 9">
            <a:extLst>
              <a:ext uri="{FF2B5EF4-FFF2-40B4-BE49-F238E27FC236}">
                <a16:creationId xmlns:a16="http://schemas.microsoft.com/office/drawing/2014/main" id="{AF732048-80F0-4F6D-9A97-E81D9B966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13883" y="3934806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419230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- Escu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7C4DD4-A8EB-41F3-B82C-461F18663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857"/>
            <a:ext cx="9135879" cy="5141785"/>
          </a:xfrm>
          <a:prstGeom prst="rect">
            <a:avLst/>
          </a:prstGeom>
        </p:spPr>
      </p:pic>
      <p:sp>
        <p:nvSpPr>
          <p:cNvPr id="25" name="Espaço Reservado para Texto 9">
            <a:extLst>
              <a:ext uri="{FF2B5EF4-FFF2-40B4-BE49-F238E27FC236}">
                <a16:creationId xmlns:a16="http://schemas.microsoft.com/office/drawing/2014/main" id="{D21ADEC8-B18F-40CF-904B-4402833444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9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D34646B-B781-489E-B1DA-674D50F26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1" y="1234702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661D5574-7702-4A6F-AAD8-F3885233C9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0820" y="1421346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84B1D605-1C2D-42F5-BCB3-C252D10CEF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0821" y="1861963"/>
            <a:ext cx="5622358" cy="217109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9" name="Espaço Reservado para Texto 9">
            <a:extLst>
              <a:ext uri="{FF2B5EF4-FFF2-40B4-BE49-F238E27FC236}">
                <a16:creationId xmlns:a16="http://schemas.microsoft.com/office/drawing/2014/main" id="{B4B90E0F-D8F8-40A5-99DB-C359140474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0820" y="2272116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0" name="Espaço Reservado para Texto 9">
            <a:extLst>
              <a:ext uri="{FF2B5EF4-FFF2-40B4-BE49-F238E27FC236}">
                <a16:creationId xmlns:a16="http://schemas.microsoft.com/office/drawing/2014/main" id="{CA7E012B-8A46-49DC-A0F6-2D116E30D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0819" y="2458760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1" name="Espaço Reservado para Texto 9">
            <a:extLst>
              <a:ext uri="{FF2B5EF4-FFF2-40B4-BE49-F238E27FC236}">
                <a16:creationId xmlns:a16="http://schemas.microsoft.com/office/drawing/2014/main" id="{67B18A30-2CBA-46D4-A506-D24524A6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60820" y="2899377"/>
            <a:ext cx="5622358" cy="217109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42" name="Espaço Reservado para Texto 9">
            <a:extLst>
              <a:ext uri="{FF2B5EF4-FFF2-40B4-BE49-F238E27FC236}">
                <a16:creationId xmlns:a16="http://schemas.microsoft.com/office/drawing/2014/main" id="{C59D1263-E499-4D56-9540-2CB5258E23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60819" y="3299815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3" name="Espaço Reservado para Texto 9">
            <a:extLst>
              <a:ext uri="{FF2B5EF4-FFF2-40B4-BE49-F238E27FC236}">
                <a16:creationId xmlns:a16="http://schemas.microsoft.com/office/drawing/2014/main" id="{B4992EED-C7BA-4F5B-A6B5-688D455FB2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60818" y="3486459"/>
            <a:ext cx="5622358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4" name="Espaço Reservado para Texto 9">
            <a:extLst>
              <a:ext uri="{FF2B5EF4-FFF2-40B4-BE49-F238E27FC236}">
                <a16:creationId xmlns:a16="http://schemas.microsoft.com/office/drawing/2014/main" id="{352D4946-86C0-46CD-9459-54F2424C69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60819" y="3927076"/>
            <a:ext cx="5622358" cy="217109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818783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- Escu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7C4DD4-A8EB-41F3-B82C-461F18663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79"/>
            <a:ext cx="9135879" cy="5138741"/>
          </a:xfrm>
          <a:prstGeom prst="rect">
            <a:avLst/>
          </a:prstGeom>
        </p:spPr>
      </p:pic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D34646B-B781-489E-B1DA-674D50F26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0" y="1234702"/>
            <a:ext cx="83922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661D5574-7702-4A6F-AAD8-F3885233C9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707" y="1421346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84B1D605-1C2D-42F5-BCB3-C252D10CEF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707" y="2095415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C9B7910-6830-479B-9C3D-2C96B00BBB9E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3FB526-4A40-4CB5-9167-F851D5893965}"/>
              </a:ext>
            </a:extLst>
          </p:cNvPr>
          <p:cNvSpPr/>
          <p:nvPr userDrawn="1"/>
        </p:nvSpPr>
        <p:spPr>
          <a:xfrm rot="10800000">
            <a:off x="688707" y="1940574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448BEDD8-4BF8-4813-8861-94C421F66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57" y="305341"/>
            <a:ext cx="8301087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471643-1F34-4DBC-92CF-C2725B5BEB3C}"/>
              </a:ext>
            </a:extLst>
          </p:cNvPr>
          <p:cNvSpPr/>
          <p:nvPr userDrawn="1"/>
        </p:nvSpPr>
        <p:spPr>
          <a:xfrm>
            <a:off x="4367798" y="1015642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0D45000D-110C-43F0-9912-D01424BF32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5034" y="1234702"/>
            <a:ext cx="83922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1D0621DC-BA2B-45F0-810E-F86466BED3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0831" y="1421346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D8DC10A6-8EA9-4C8A-B8BE-B1C01A0712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0831" y="2095415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24D00D-C063-45E0-800B-C9DCBFEB04FC}"/>
              </a:ext>
            </a:extLst>
          </p:cNvPr>
          <p:cNvSpPr/>
          <p:nvPr userDrawn="1"/>
        </p:nvSpPr>
        <p:spPr>
          <a:xfrm rot="10800000">
            <a:off x="3560831" y="1940574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Texto 9">
            <a:extLst>
              <a:ext uri="{FF2B5EF4-FFF2-40B4-BE49-F238E27FC236}">
                <a16:creationId xmlns:a16="http://schemas.microsoft.com/office/drawing/2014/main" id="{C99E9F1F-B831-4AD0-8161-122E487F58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1025" y="1235229"/>
            <a:ext cx="83922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B029F67F-C7E8-4692-AF26-21A1C342FE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6822" y="1421873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0" name="Espaço Reservado para Texto 9">
            <a:extLst>
              <a:ext uri="{FF2B5EF4-FFF2-40B4-BE49-F238E27FC236}">
                <a16:creationId xmlns:a16="http://schemas.microsoft.com/office/drawing/2014/main" id="{6EA79F8E-2727-4108-AB7E-BFAB08C89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56822" y="2095942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4433670-24A3-40F7-90AA-44B993B8B512}"/>
              </a:ext>
            </a:extLst>
          </p:cNvPr>
          <p:cNvSpPr/>
          <p:nvPr userDrawn="1"/>
        </p:nvSpPr>
        <p:spPr>
          <a:xfrm rot="10800000">
            <a:off x="6456822" y="1941101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9">
            <a:extLst>
              <a:ext uri="{FF2B5EF4-FFF2-40B4-BE49-F238E27FC236}">
                <a16:creationId xmlns:a16="http://schemas.microsoft.com/office/drawing/2014/main" id="{26192758-5090-4241-A784-27B6AA5773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2909" y="3133605"/>
            <a:ext cx="83922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5" name="Espaço Reservado para Texto 9">
            <a:extLst>
              <a:ext uri="{FF2B5EF4-FFF2-40B4-BE49-F238E27FC236}">
                <a16:creationId xmlns:a16="http://schemas.microsoft.com/office/drawing/2014/main" id="{0C39DA86-A889-47FC-9AE8-D34E63BFC8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8706" y="3320249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6" name="Espaço Reservado para Texto 9">
            <a:extLst>
              <a:ext uri="{FF2B5EF4-FFF2-40B4-BE49-F238E27FC236}">
                <a16:creationId xmlns:a16="http://schemas.microsoft.com/office/drawing/2014/main" id="{4108BF04-500E-4CA3-99A7-2713B260857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8706" y="3994318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7B3201B-A30B-4EC8-BBB0-5A700F478BE1}"/>
              </a:ext>
            </a:extLst>
          </p:cNvPr>
          <p:cNvSpPr/>
          <p:nvPr userDrawn="1"/>
        </p:nvSpPr>
        <p:spPr>
          <a:xfrm rot="10800000">
            <a:off x="688706" y="3839477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Texto 9">
            <a:extLst>
              <a:ext uri="{FF2B5EF4-FFF2-40B4-BE49-F238E27FC236}">
                <a16:creationId xmlns:a16="http://schemas.microsoft.com/office/drawing/2014/main" id="{BF728588-60E1-418D-8CD6-0140D17687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95033" y="3133605"/>
            <a:ext cx="83922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5" name="Espaço Reservado para Texto 9">
            <a:extLst>
              <a:ext uri="{FF2B5EF4-FFF2-40B4-BE49-F238E27FC236}">
                <a16:creationId xmlns:a16="http://schemas.microsoft.com/office/drawing/2014/main" id="{6A6B9C70-2295-4981-AA9F-A0F60F59805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60830" y="3320249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6" name="Espaço Reservado para Texto 9">
            <a:extLst>
              <a:ext uri="{FF2B5EF4-FFF2-40B4-BE49-F238E27FC236}">
                <a16:creationId xmlns:a16="http://schemas.microsoft.com/office/drawing/2014/main" id="{714D005B-19BE-4F6A-8CDB-E53F6D28FB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60830" y="3994318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120BF0-ADC3-4E93-AE9C-854CF5044F77}"/>
              </a:ext>
            </a:extLst>
          </p:cNvPr>
          <p:cNvSpPr/>
          <p:nvPr userDrawn="1"/>
        </p:nvSpPr>
        <p:spPr>
          <a:xfrm rot="10800000">
            <a:off x="3560830" y="3839477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spaço Reservado para Texto 9">
            <a:extLst>
              <a:ext uri="{FF2B5EF4-FFF2-40B4-BE49-F238E27FC236}">
                <a16:creationId xmlns:a16="http://schemas.microsoft.com/office/drawing/2014/main" id="{C99F9E2C-F57E-4C24-857F-877E5474576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1024" y="3134132"/>
            <a:ext cx="839220" cy="434217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49" name="Espaço Reservado para Texto 9">
            <a:extLst>
              <a:ext uri="{FF2B5EF4-FFF2-40B4-BE49-F238E27FC236}">
                <a16:creationId xmlns:a16="http://schemas.microsoft.com/office/drawing/2014/main" id="{EBFF3648-2557-44EF-ABD0-AC25CA797B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56821" y="3320776"/>
            <a:ext cx="223737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50" name="Espaço Reservado para Texto 9">
            <a:extLst>
              <a:ext uri="{FF2B5EF4-FFF2-40B4-BE49-F238E27FC236}">
                <a16:creationId xmlns:a16="http://schemas.microsoft.com/office/drawing/2014/main" id="{300B795A-A9A0-4057-8941-AFABFBD8ED9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56821" y="3994845"/>
            <a:ext cx="223737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6322086-C0F7-47D9-9A18-5B39990D9478}"/>
              </a:ext>
            </a:extLst>
          </p:cNvPr>
          <p:cNvSpPr/>
          <p:nvPr userDrawn="1"/>
        </p:nvSpPr>
        <p:spPr>
          <a:xfrm rot="10800000">
            <a:off x="6456821" y="3840004"/>
            <a:ext cx="265798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13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- Escuro.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7C4DD4-A8EB-41F3-B82C-461F18663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79"/>
            <a:ext cx="9135879" cy="5138741"/>
          </a:xfrm>
          <a:prstGeom prst="rect">
            <a:avLst/>
          </a:prstGeom>
        </p:spPr>
      </p:pic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D34646B-B781-489E-B1DA-674D50F26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0" y="1202397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661D5574-7702-4A6F-AAD8-F3885233C9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505" y="1384300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84B1D605-1C2D-42F5-BCB3-C252D10CEF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4505" y="1684813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C9B7910-6830-479B-9C3D-2C96B00BBB9E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448BEDD8-4BF8-4813-8861-94C421F66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57" y="305341"/>
            <a:ext cx="8301087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471643-1F34-4DBC-92CF-C2725B5BEB3C}"/>
              </a:ext>
            </a:extLst>
          </p:cNvPr>
          <p:cNvSpPr/>
          <p:nvPr userDrawn="1"/>
        </p:nvSpPr>
        <p:spPr>
          <a:xfrm>
            <a:off x="421457" y="918304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paço Reservado para Texto 9">
            <a:extLst>
              <a:ext uri="{FF2B5EF4-FFF2-40B4-BE49-F238E27FC236}">
                <a16:creationId xmlns:a16="http://schemas.microsoft.com/office/drawing/2014/main" id="{CFDDDF14-73A9-43EF-8164-859A2C02E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457" y="2358853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54" name="Espaço Reservado para Texto 9">
            <a:extLst>
              <a:ext uri="{FF2B5EF4-FFF2-40B4-BE49-F238E27FC236}">
                <a16:creationId xmlns:a16="http://schemas.microsoft.com/office/drawing/2014/main" id="{A68FC409-1015-4C2D-9D50-F4F325AD5C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3052" y="2540756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55" name="Espaço Reservado para Texto 9">
            <a:extLst>
              <a:ext uri="{FF2B5EF4-FFF2-40B4-BE49-F238E27FC236}">
                <a16:creationId xmlns:a16="http://schemas.microsoft.com/office/drawing/2014/main" id="{C41F97BF-310E-433C-A99A-BD617210E0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3052" y="2841269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56" name="Espaço Reservado para Texto 9">
            <a:extLst>
              <a:ext uri="{FF2B5EF4-FFF2-40B4-BE49-F238E27FC236}">
                <a16:creationId xmlns:a16="http://schemas.microsoft.com/office/drawing/2014/main" id="{3D69AD0D-E7D5-478B-9DE1-FC7B3DA7F6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457" y="3452390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57" name="Espaço Reservado para Texto 9">
            <a:extLst>
              <a:ext uri="{FF2B5EF4-FFF2-40B4-BE49-F238E27FC236}">
                <a16:creationId xmlns:a16="http://schemas.microsoft.com/office/drawing/2014/main" id="{B1ACE897-33A9-478D-A579-97AE25D027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052" y="3634293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58" name="Espaço Reservado para Texto 9">
            <a:extLst>
              <a:ext uri="{FF2B5EF4-FFF2-40B4-BE49-F238E27FC236}">
                <a16:creationId xmlns:a16="http://schemas.microsoft.com/office/drawing/2014/main" id="{DF23F7DD-A7A3-4183-B64E-5D846B66F1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3052" y="3934806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59" name="Espaço Reservado para Texto 9">
            <a:extLst>
              <a:ext uri="{FF2B5EF4-FFF2-40B4-BE49-F238E27FC236}">
                <a16:creationId xmlns:a16="http://schemas.microsoft.com/office/drawing/2014/main" id="{B968A28D-F65F-41B8-BF15-856118D15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83741" y="1202397"/>
            <a:ext cx="1031258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60" name="Espaço Reservado para Texto 9">
            <a:extLst>
              <a:ext uri="{FF2B5EF4-FFF2-40B4-BE49-F238E27FC236}">
                <a16:creationId xmlns:a16="http://schemas.microsoft.com/office/drawing/2014/main" id="{5A901E93-4096-44BF-A32B-E015D2E990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15336" y="1384300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61" name="Espaço Reservado para Texto 9">
            <a:extLst>
              <a:ext uri="{FF2B5EF4-FFF2-40B4-BE49-F238E27FC236}">
                <a16:creationId xmlns:a16="http://schemas.microsoft.com/office/drawing/2014/main" id="{5FFADD64-252A-46D1-B731-D4BCA4754C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5336" y="1684813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62" name="Espaço Reservado para Texto 9">
            <a:extLst>
              <a:ext uri="{FF2B5EF4-FFF2-40B4-BE49-F238E27FC236}">
                <a16:creationId xmlns:a16="http://schemas.microsoft.com/office/drawing/2014/main" id="{893E073C-2A5A-4554-A7BA-61F8B57503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82288" y="2358853"/>
            <a:ext cx="1032711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63" name="Espaço Reservado para Texto 9">
            <a:extLst>
              <a:ext uri="{FF2B5EF4-FFF2-40B4-BE49-F238E27FC236}">
                <a16:creationId xmlns:a16="http://schemas.microsoft.com/office/drawing/2014/main" id="{3F3D9856-2581-48CB-A8FB-FCD716FC96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13883" y="2540756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64" name="Espaço Reservado para Texto 9">
            <a:extLst>
              <a:ext uri="{FF2B5EF4-FFF2-40B4-BE49-F238E27FC236}">
                <a16:creationId xmlns:a16="http://schemas.microsoft.com/office/drawing/2014/main" id="{8720B6C4-F95D-4FBA-B50C-174D5B4E51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3883" y="2841269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65" name="Espaço Reservado para Texto 9">
            <a:extLst>
              <a:ext uri="{FF2B5EF4-FFF2-40B4-BE49-F238E27FC236}">
                <a16:creationId xmlns:a16="http://schemas.microsoft.com/office/drawing/2014/main" id="{244B01A8-E9C6-4776-A031-7C175C5C17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82288" y="3452390"/>
            <a:ext cx="1032711" cy="635368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6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66" name="Espaço Reservado para Texto 9">
            <a:extLst>
              <a:ext uri="{FF2B5EF4-FFF2-40B4-BE49-F238E27FC236}">
                <a16:creationId xmlns:a16="http://schemas.microsoft.com/office/drawing/2014/main" id="{4F56B1FE-3BC3-46A8-BC9B-01106D98FE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13883" y="3634293"/>
            <a:ext cx="3413293" cy="24433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67" name="Espaço Reservado para Texto 9">
            <a:extLst>
              <a:ext uri="{FF2B5EF4-FFF2-40B4-BE49-F238E27FC236}">
                <a16:creationId xmlns:a16="http://schemas.microsoft.com/office/drawing/2014/main" id="{AF732048-80F0-4F6D-9A97-E81D9B966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13883" y="3934806"/>
            <a:ext cx="3413293" cy="2171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238936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Claro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F52D290B-1E96-4B2A-80EF-651FCD5804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580" y="223508"/>
            <a:ext cx="2991452" cy="1209127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01E28007-DF7E-44B7-B39E-7F8673302E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580147"/>
            <a:ext cx="2991452" cy="1401561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21" name="Espaço Reservado para Imagem 5">
            <a:extLst>
              <a:ext uri="{FF2B5EF4-FFF2-40B4-BE49-F238E27FC236}">
                <a16:creationId xmlns:a16="http://schemas.microsoft.com/office/drawing/2014/main" id="{13ECB642-F318-4543-85B2-0643C92B4B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63076" y="-5191"/>
            <a:ext cx="2580924" cy="515388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2" name="Espaço Reservado para Imagem 5">
            <a:extLst>
              <a:ext uri="{FF2B5EF4-FFF2-40B4-BE49-F238E27FC236}">
                <a16:creationId xmlns:a16="http://schemas.microsoft.com/office/drawing/2014/main" id="{9899A752-BEFF-4666-93A5-9A44D5141C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86552" y="857"/>
            <a:ext cx="2580924" cy="515388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608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Claro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1"/>
            <a:ext cx="9135879" cy="514349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3CFB1BA9-8CBA-454F-BDAF-748DB295698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7208" y="121522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C323AC3C-5758-41FA-BE96-8199A40376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7209" y="264873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385E954-AAD8-462C-9650-376F6AA34D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1379062"/>
            <a:ext cx="5120639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D0044E-33A3-4BB7-B4C9-E8536D2D8F09}"/>
              </a:ext>
            </a:extLst>
          </p:cNvPr>
          <p:cNvSpPr/>
          <p:nvPr userDrawn="1"/>
        </p:nvSpPr>
        <p:spPr>
          <a:xfrm>
            <a:off x="422910" y="1095753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1CCA1CE1-6F05-41C3-870C-FF789B266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9"/>
            <a:ext cx="5093970" cy="610680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2272574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Claro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1523"/>
            <a:ext cx="9135879" cy="51404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E363B19-CC87-49BD-BFFC-8D9DFA4AE87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1457" y="30534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9E313AED-DF6E-4B73-AFA0-B514AD0662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57" y="2983930"/>
            <a:ext cx="592784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3" name="Espaço Reservado para Imagem 7">
            <a:extLst>
              <a:ext uri="{FF2B5EF4-FFF2-40B4-BE49-F238E27FC236}">
                <a16:creationId xmlns:a16="http://schemas.microsoft.com/office/drawing/2014/main" id="{2DCE77F9-490F-415F-9C9B-6740373D5D7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349297" y="30534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Imagem 7">
            <a:extLst>
              <a:ext uri="{FF2B5EF4-FFF2-40B4-BE49-F238E27FC236}">
                <a16:creationId xmlns:a16="http://schemas.microsoft.com/office/drawing/2014/main" id="{F1E4245A-1A07-409E-BFCD-6A9961B896F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85377" y="30534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67B9F82A-A4B6-4489-923D-A8A063506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1454" y="3487075"/>
            <a:ext cx="5927843" cy="76043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645857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Claro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1523"/>
            <a:ext cx="9135879" cy="51404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02850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E363B19-CC87-49BD-BFFC-8D9DFA4AE87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1" y="1522"/>
            <a:ext cx="5237747" cy="5141977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D4205164-6F80-40D3-BC78-3ADDCECD31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78905" y="760881"/>
            <a:ext cx="3023945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9CF056-080C-4062-9778-65B0F5DE6A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8905" y="2253318"/>
            <a:ext cx="3023945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571FF8C-1A25-435E-98BE-253989B59438}"/>
              </a:ext>
            </a:extLst>
          </p:cNvPr>
          <p:cNvSpPr/>
          <p:nvPr userDrawn="1"/>
        </p:nvSpPr>
        <p:spPr>
          <a:xfrm rot="10800000">
            <a:off x="6997275" y="1970770"/>
            <a:ext cx="38313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DA6849E9-EC72-4C25-98E9-9E9854C2A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8905" y="2840915"/>
            <a:ext cx="3023945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76776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Escuro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857"/>
            <a:ext cx="9135879" cy="514178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F52D290B-1E96-4B2A-80EF-651FCD5804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580" y="223508"/>
            <a:ext cx="2991452" cy="1209127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01E28007-DF7E-44B7-B39E-7F8673302E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580147"/>
            <a:ext cx="2991452" cy="1401561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9A23036B-5B57-4729-8122-D1D5F0868A9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63076" y="-5191"/>
            <a:ext cx="2580924" cy="515388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A5E77E1E-BFD8-4CB1-A783-630CEAE3AA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86552" y="857"/>
            <a:ext cx="2580924" cy="515388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25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Escuro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858"/>
            <a:ext cx="9135879" cy="514178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3CFB1BA9-8CBA-454F-BDAF-748DB295698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7208" y="121522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C323AC3C-5758-41FA-BE96-8199A40376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7209" y="264873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385E954-AAD8-462C-9650-376F6AA34D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1379062"/>
            <a:ext cx="5120639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D0044E-33A3-4BB7-B4C9-E8536D2D8F09}"/>
              </a:ext>
            </a:extLst>
          </p:cNvPr>
          <p:cNvSpPr/>
          <p:nvPr userDrawn="1"/>
        </p:nvSpPr>
        <p:spPr>
          <a:xfrm>
            <a:off x="422910" y="1095753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1CCA1CE1-6F05-41C3-870C-FF789B266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9"/>
            <a:ext cx="5093970" cy="610680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27191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1523"/>
            <a:ext cx="9135879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1163308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655745"/>
            <a:ext cx="453837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27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Escuro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2379"/>
            <a:ext cx="9135879" cy="513874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E363B19-CC87-49BD-BFFC-8D9DFA4AE87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1457" y="30534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9E313AED-DF6E-4B73-AFA0-B514AD0662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57" y="2983930"/>
            <a:ext cx="5927843" cy="4406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3" name="Espaço Reservado para Imagem 7">
            <a:extLst>
              <a:ext uri="{FF2B5EF4-FFF2-40B4-BE49-F238E27FC236}">
                <a16:creationId xmlns:a16="http://schemas.microsoft.com/office/drawing/2014/main" id="{2DCE77F9-490F-415F-9C9B-6740373D5D7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349297" y="30534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Imagem 7">
            <a:extLst>
              <a:ext uri="{FF2B5EF4-FFF2-40B4-BE49-F238E27FC236}">
                <a16:creationId xmlns:a16="http://schemas.microsoft.com/office/drawing/2014/main" id="{F1E4245A-1A07-409E-BFCD-6A9961B896F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85377" y="305341"/>
            <a:ext cx="2373247" cy="2373248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67B9F82A-A4B6-4489-923D-A8A063506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1454" y="3487075"/>
            <a:ext cx="5927843" cy="76043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79544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- Escuro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99EF67-F190-461D-8AFE-92A7ACDF0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2379"/>
            <a:ext cx="9135879" cy="513874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35BA7B-DEA6-4513-B46D-7846B1E5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02850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E363B19-CC87-49BD-BFFC-8D9DFA4AE87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1" y="1522"/>
            <a:ext cx="5237747" cy="5141977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D4205164-6F80-40D3-BC78-3ADDCECD31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78905" y="760881"/>
            <a:ext cx="3023945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9CF056-080C-4062-9778-65B0F5DE6A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8905" y="2253318"/>
            <a:ext cx="3023945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571FF8C-1A25-435E-98BE-253989B59438}"/>
              </a:ext>
            </a:extLst>
          </p:cNvPr>
          <p:cNvSpPr/>
          <p:nvPr userDrawn="1"/>
        </p:nvSpPr>
        <p:spPr>
          <a:xfrm rot="10800000">
            <a:off x="6997275" y="1970770"/>
            <a:ext cx="38313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DA6849E9-EC72-4C25-98E9-9E9854C2A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8905" y="2840915"/>
            <a:ext cx="3023945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8580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 - Claro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abajur, mesa, espelho&#10;&#10;Descrição gerada automaticamente">
            <a:extLst>
              <a:ext uri="{FF2B5EF4-FFF2-40B4-BE49-F238E27FC236}">
                <a16:creationId xmlns:a16="http://schemas.microsoft.com/office/drawing/2014/main" id="{A891D61F-29CF-4A07-82C3-3E230354D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8DA32D-2678-4AEE-B7DA-7106B21AAFE8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E429CD42-4B7B-4750-83D6-982685F886E6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824038" y="1728788"/>
            <a:ext cx="5495925" cy="271462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23EF0EAE-1464-4A02-AEFF-6E792BC70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3025" y="266701"/>
            <a:ext cx="6457950" cy="82215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C974E4-BC4F-46B2-90D6-7497EF6F309E}"/>
              </a:ext>
            </a:extLst>
          </p:cNvPr>
          <p:cNvSpPr/>
          <p:nvPr userDrawn="1"/>
        </p:nvSpPr>
        <p:spPr>
          <a:xfrm>
            <a:off x="4367798" y="1358542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7BD16D8C-C6E4-49EB-85E2-77EDFC48D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64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 - Claro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91D61F-29CF-4A07-82C3-3E230354D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8DA32D-2678-4AEE-B7DA-7106B21AAFE8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E429CD42-4B7B-4750-83D6-982685F886E6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824038" y="2706690"/>
            <a:ext cx="5495925" cy="173672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23EF0EAE-1464-4A02-AEFF-6E792BC70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3025" y="266701"/>
            <a:ext cx="6457950" cy="822158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C974E4-BC4F-46B2-90D6-7497EF6F309E}"/>
              </a:ext>
            </a:extLst>
          </p:cNvPr>
          <p:cNvSpPr/>
          <p:nvPr userDrawn="1"/>
        </p:nvSpPr>
        <p:spPr>
          <a:xfrm>
            <a:off x="4367798" y="1358542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7BD16D8C-C6E4-49EB-85E2-77EDFC48D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2B7CE4DF-2BCA-4BD4-8B0C-7A435AB1F5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24038" y="1655670"/>
            <a:ext cx="5495926" cy="8221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</p:spTree>
    <p:extLst>
      <p:ext uri="{BB962C8B-B14F-4D97-AF65-F5344CB8AC3E}">
        <p14:creationId xmlns:p14="http://schemas.microsoft.com/office/powerpoint/2010/main" val="37628875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 - Claro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3D7C1E-DD30-4E71-A07F-BDD2749B5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9" y="47234"/>
            <a:ext cx="9141291" cy="5143499"/>
          </a:xfrm>
          <a:prstGeom prst="rect">
            <a:avLst/>
          </a:prstGeom>
        </p:spPr>
      </p:pic>
      <p:sp>
        <p:nvSpPr>
          <p:cNvPr id="12" name="Espaço Reservado para Gráfico 5">
            <a:extLst>
              <a:ext uri="{FF2B5EF4-FFF2-40B4-BE49-F238E27FC236}">
                <a16:creationId xmlns:a16="http://schemas.microsoft.com/office/drawing/2014/main" id="{C097A014-0E3B-44D4-A684-A5E2D5771625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746200" y="266701"/>
            <a:ext cx="4220891" cy="2305049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306B4C87-D676-4F05-890C-A0CAD17219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08" y="2639274"/>
            <a:ext cx="4220891" cy="42079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4" name="Espaço Reservado para Número de Slide 2">
            <a:extLst>
              <a:ext uri="{FF2B5EF4-FFF2-40B4-BE49-F238E27FC236}">
                <a16:creationId xmlns:a16="http://schemas.microsoft.com/office/drawing/2014/main" id="{F81ECAC8-FD36-45D9-BCF7-925870FC4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Espaço Reservado para Gráfico 5">
            <a:extLst>
              <a:ext uri="{FF2B5EF4-FFF2-40B4-BE49-F238E27FC236}">
                <a16:creationId xmlns:a16="http://schemas.microsoft.com/office/drawing/2014/main" id="{5887BF6E-6141-4F06-9546-12A26FF110C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176910" y="242040"/>
            <a:ext cx="4220891" cy="2305049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F230ECC8-5514-446F-9185-50D60CD974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6198" y="2628053"/>
            <a:ext cx="4220891" cy="42079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DE089319-8283-4678-8465-B65C9B7814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6907" y="3157538"/>
            <a:ext cx="4220891" cy="7840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26EA2076-C50A-407A-9D84-4084BCC3C7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46197" y="3146317"/>
            <a:ext cx="4220891" cy="7952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26D631B-8D1C-48E5-B614-E8A85B706A14}"/>
              </a:ext>
            </a:extLst>
          </p:cNvPr>
          <p:cNvSpPr/>
          <p:nvPr userDrawn="1"/>
        </p:nvSpPr>
        <p:spPr>
          <a:xfrm>
            <a:off x="2083149" y="4429020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D144C0-9E0B-4A3C-8389-C08767832EB7}"/>
              </a:ext>
            </a:extLst>
          </p:cNvPr>
          <p:cNvSpPr/>
          <p:nvPr userDrawn="1"/>
        </p:nvSpPr>
        <p:spPr>
          <a:xfrm>
            <a:off x="6652448" y="4429020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59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 - Escuro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91D61F-29CF-4A07-82C3-3E230354D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" y="0"/>
            <a:ext cx="9133516" cy="514350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8DA32D-2678-4AEE-B7DA-7106B21AAFE8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E429CD42-4B7B-4750-83D6-982685F886E6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824038" y="1728788"/>
            <a:ext cx="5495925" cy="271462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23EF0EAE-1464-4A02-AEFF-6E792BC70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3025" y="266701"/>
            <a:ext cx="6457950" cy="82215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C974E4-BC4F-46B2-90D6-7497EF6F309E}"/>
              </a:ext>
            </a:extLst>
          </p:cNvPr>
          <p:cNvSpPr/>
          <p:nvPr userDrawn="1"/>
        </p:nvSpPr>
        <p:spPr>
          <a:xfrm>
            <a:off x="4367798" y="1358542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7BD16D8C-C6E4-49EB-85E2-77EDFC48D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618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 - Escuro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91D61F-29CF-4A07-82C3-3E230354D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857"/>
            <a:ext cx="9135879" cy="514178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8DA32D-2678-4AEE-B7DA-7106B21AAFE8}"/>
              </a:ext>
            </a:extLst>
          </p:cNvPr>
          <p:cNvSpPr txBox="1">
            <a:spLocks/>
          </p:cNvSpPr>
          <p:nvPr userDrawn="1"/>
        </p:nvSpPr>
        <p:spPr>
          <a:xfrm>
            <a:off x="37609" y="4747757"/>
            <a:ext cx="385301" cy="1703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713177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9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177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766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355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944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2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121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710" algn="l" defTabSz="713177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E429CD42-4B7B-4750-83D6-982685F886E6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824038" y="2706690"/>
            <a:ext cx="5495925" cy="173672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23EF0EAE-1464-4A02-AEFF-6E792BC70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3025" y="266701"/>
            <a:ext cx="6457950" cy="822158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C974E4-BC4F-46B2-90D6-7497EF6F309E}"/>
              </a:ext>
            </a:extLst>
          </p:cNvPr>
          <p:cNvSpPr/>
          <p:nvPr userDrawn="1"/>
        </p:nvSpPr>
        <p:spPr>
          <a:xfrm>
            <a:off x="4367798" y="1358542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7BD16D8C-C6E4-49EB-85E2-77EDFC48D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2B7CE4DF-2BCA-4BD4-8B0C-7A435AB1F5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24038" y="1655670"/>
            <a:ext cx="5495926" cy="8221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</p:spTree>
    <p:extLst>
      <p:ext uri="{BB962C8B-B14F-4D97-AF65-F5344CB8AC3E}">
        <p14:creationId xmlns:p14="http://schemas.microsoft.com/office/powerpoint/2010/main" val="2881547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 - Escuro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3D7C1E-DD30-4E71-A07F-BDD2749B5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9" y="857"/>
            <a:ext cx="9141291" cy="5141785"/>
          </a:xfrm>
          <a:prstGeom prst="rect">
            <a:avLst/>
          </a:prstGeom>
        </p:spPr>
      </p:pic>
      <p:sp>
        <p:nvSpPr>
          <p:cNvPr id="12" name="Espaço Reservado para Gráfico 5">
            <a:extLst>
              <a:ext uri="{FF2B5EF4-FFF2-40B4-BE49-F238E27FC236}">
                <a16:creationId xmlns:a16="http://schemas.microsoft.com/office/drawing/2014/main" id="{C097A014-0E3B-44D4-A684-A5E2D5771625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746200" y="266701"/>
            <a:ext cx="4220891" cy="2305049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306B4C87-D676-4F05-890C-A0CAD17219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08" y="2639274"/>
            <a:ext cx="4220891" cy="42079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4" name="Espaço Reservado para Número de Slide 2">
            <a:extLst>
              <a:ext uri="{FF2B5EF4-FFF2-40B4-BE49-F238E27FC236}">
                <a16:creationId xmlns:a16="http://schemas.microsoft.com/office/drawing/2014/main" id="{F81ECAC8-FD36-45D9-BCF7-925870FC4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Espaço Reservado para Gráfico 5">
            <a:extLst>
              <a:ext uri="{FF2B5EF4-FFF2-40B4-BE49-F238E27FC236}">
                <a16:creationId xmlns:a16="http://schemas.microsoft.com/office/drawing/2014/main" id="{5887BF6E-6141-4F06-9546-12A26FF110C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176910" y="242040"/>
            <a:ext cx="4220891" cy="2305049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F230ECC8-5514-446F-9185-50D60CD974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6198" y="2628053"/>
            <a:ext cx="4220891" cy="42079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DE089319-8283-4678-8465-B65C9B7814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6907" y="3157538"/>
            <a:ext cx="4220891" cy="7840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26EA2076-C50A-407A-9D84-4084BCC3C7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46197" y="3146317"/>
            <a:ext cx="4220891" cy="7952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26D631B-8D1C-48E5-B614-E8A85B706A14}"/>
              </a:ext>
            </a:extLst>
          </p:cNvPr>
          <p:cNvSpPr/>
          <p:nvPr userDrawn="1"/>
        </p:nvSpPr>
        <p:spPr>
          <a:xfrm>
            <a:off x="2083149" y="4094285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D144C0-9E0B-4A3C-8389-C08767832EB7}"/>
              </a:ext>
            </a:extLst>
          </p:cNvPr>
          <p:cNvSpPr/>
          <p:nvPr userDrawn="1"/>
        </p:nvSpPr>
        <p:spPr>
          <a:xfrm>
            <a:off x="6652448" y="4094285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50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Claro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09" y="266701"/>
            <a:ext cx="4395092" cy="54292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26C384C0-6B7F-4FC7-8E3E-F18D18A62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Espaço Reservado para Texto 9">
            <a:extLst>
              <a:ext uri="{FF2B5EF4-FFF2-40B4-BE49-F238E27FC236}">
                <a16:creationId xmlns:a16="http://schemas.microsoft.com/office/drawing/2014/main" id="{FD3E5C40-73DE-47C2-80DB-4C4A9489D8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8301" y="1076326"/>
            <a:ext cx="4203700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Passo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791073C-E491-4DF3-8327-125A1367B789}"/>
              </a:ext>
            </a:extLst>
          </p:cNvPr>
          <p:cNvSpPr/>
          <p:nvPr userDrawn="1"/>
        </p:nvSpPr>
        <p:spPr>
          <a:xfrm flipH="1">
            <a:off x="176372" y="1212849"/>
            <a:ext cx="129540" cy="120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BDBD9561-148B-4F0A-BEA0-B92E4BD5F6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8299" y="1403348"/>
            <a:ext cx="5224782" cy="4635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982F2899-6880-4067-9336-3EF7F7DC05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8301" y="2071055"/>
            <a:ext cx="4203700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Passo 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BB9AEBA-DCBF-4933-9C35-66168B386A47}"/>
              </a:ext>
            </a:extLst>
          </p:cNvPr>
          <p:cNvSpPr/>
          <p:nvPr userDrawn="1"/>
        </p:nvSpPr>
        <p:spPr>
          <a:xfrm flipH="1">
            <a:off x="176372" y="2207578"/>
            <a:ext cx="129540" cy="120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Texto 9">
            <a:extLst>
              <a:ext uri="{FF2B5EF4-FFF2-40B4-BE49-F238E27FC236}">
                <a16:creationId xmlns:a16="http://schemas.microsoft.com/office/drawing/2014/main" id="{135B320A-A9B9-442B-843A-25F89754A8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299" y="2398077"/>
            <a:ext cx="5224782" cy="4635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6" name="Espaço Reservado para Texto 9">
            <a:extLst>
              <a:ext uri="{FF2B5EF4-FFF2-40B4-BE49-F238E27FC236}">
                <a16:creationId xmlns:a16="http://schemas.microsoft.com/office/drawing/2014/main" id="{0A73A3CF-61EA-4A1A-B384-7C8DD4B60E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8838" y="3070902"/>
            <a:ext cx="4203700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Passo 3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FB41D41-585F-45D8-9FC2-E1722819229F}"/>
              </a:ext>
            </a:extLst>
          </p:cNvPr>
          <p:cNvSpPr/>
          <p:nvPr userDrawn="1"/>
        </p:nvSpPr>
        <p:spPr>
          <a:xfrm flipH="1">
            <a:off x="176909" y="3207425"/>
            <a:ext cx="129540" cy="120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Texto 9">
            <a:extLst>
              <a:ext uri="{FF2B5EF4-FFF2-40B4-BE49-F238E27FC236}">
                <a16:creationId xmlns:a16="http://schemas.microsoft.com/office/drawing/2014/main" id="{68750FDB-62DC-4074-B37A-83698369E0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8836" y="3397924"/>
            <a:ext cx="5224782" cy="4635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103625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Claro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3044"/>
            <a:ext cx="9130473" cy="5137412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6" y="266701"/>
            <a:ext cx="6432429" cy="671762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982F2899-6880-4067-9336-3EF7F7DC05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4342" y="1319235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35" name="Espaço Reservado para Texto 9">
            <a:extLst>
              <a:ext uri="{FF2B5EF4-FFF2-40B4-BE49-F238E27FC236}">
                <a16:creationId xmlns:a16="http://schemas.microsoft.com/office/drawing/2014/main" id="{135B320A-A9B9-442B-843A-25F89754A8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4340" y="1646257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981B1CB-C634-4155-A561-ED8F420F2DC3}"/>
              </a:ext>
            </a:extLst>
          </p:cNvPr>
          <p:cNvCxnSpPr>
            <a:cxnSpLocks/>
          </p:cNvCxnSpPr>
          <p:nvPr userDrawn="1"/>
        </p:nvCxnSpPr>
        <p:spPr>
          <a:xfrm>
            <a:off x="4572538" y="1066800"/>
            <a:ext cx="0" cy="32324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EB5CBABD-5A67-48E5-8030-B3B093A86C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4340" y="2347455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757EE113-097B-4DC1-973E-84F13D280B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4338" y="2674477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247FEC73-8F87-4CC2-936F-4C3E7D55B2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4340" y="3375675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DEFD9B54-CE2B-4E88-A48D-DC21B14EF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338" y="3702697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CC7B4E31-1706-44B7-9BEA-4B278DF61E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9548" y="1318197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1A9E0610-A8D4-447F-BCA0-34CE5F4D82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49546" y="1645219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6" name="Espaço Reservado para Texto 9">
            <a:extLst>
              <a:ext uri="{FF2B5EF4-FFF2-40B4-BE49-F238E27FC236}">
                <a16:creationId xmlns:a16="http://schemas.microsoft.com/office/drawing/2014/main" id="{60EF883A-57F4-48C6-B022-074EC4A9FB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49550" y="2346417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5</a:t>
            </a:r>
          </a:p>
        </p:txBody>
      </p:sp>
      <p:sp>
        <p:nvSpPr>
          <p:cNvPr id="27" name="Espaço Reservado para Texto 9">
            <a:extLst>
              <a:ext uri="{FF2B5EF4-FFF2-40B4-BE49-F238E27FC236}">
                <a16:creationId xmlns:a16="http://schemas.microsoft.com/office/drawing/2014/main" id="{9045A66D-637C-4377-850C-FB57D2ED98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49548" y="2673439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432C1977-C3FB-4025-AD17-7179E9ED32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9552" y="3374637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6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F3D4E9D5-3125-44E5-9289-E15C6C1FBA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49550" y="3701659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6797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7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163308"/>
            <a:ext cx="6418279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655745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3079583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Claro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" y="-19532"/>
            <a:ext cx="9125065" cy="5137412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09" y="266701"/>
            <a:ext cx="2710670" cy="58353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Processo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DF34491-E660-47F2-8CBB-136659FEBA87}"/>
              </a:ext>
            </a:extLst>
          </p:cNvPr>
          <p:cNvSpPr/>
          <p:nvPr userDrawn="1"/>
        </p:nvSpPr>
        <p:spPr>
          <a:xfrm>
            <a:off x="3128656" y="1660358"/>
            <a:ext cx="2919218" cy="3480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AA092B5-CF1A-4707-818B-586CDEAB57D6}"/>
              </a:ext>
            </a:extLst>
          </p:cNvPr>
          <p:cNvSpPr/>
          <p:nvPr userDrawn="1"/>
        </p:nvSpPr>
        <p:spPr>
          <a:xfrm>
            <a:off x="6041633" y="0"/>
            <a:ext cx="2919218" cy="3480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Texto 9">
            <a:extLst>
              <a:ext uri="{FF2B5EF4-FFF2-40B4-BE49-F238E27FC236}">
                <a16:creationId xmlns:a16="http://schemas.microsoft.com/office/drawing/2014/main" id="{92694C21-C38A-4B92-99F3-E8DE990878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40505" y="1761623"/>
            <a:ext cx="2695074" cy="54044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X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F16A3B-960A-4F97-AF05-FD3388DBF542}"/>
              </a:ext>
            </a:extLst>
          </p:cNvPr>
          <p:cNvSpPr/>
          <p:nvPr userDrawn="1"/>
        </p:nvSpPr>
        <p:spPr>
          <a:xfrm>
            <a:off x="4367798" y="2571750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paço Reservado para Texto 9">
            <a:extLst>
              <a:ext uri="{FF2B5EF4-FFF2-40B4-BE49-F238E27FC236}">
                <a16:creationId xmlns:a16="http://schemas.microsoft.com/office/drawing/2014/main" id="{AF447C5A-61C2-43EF-A85E-0974125D34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40504" y="2868878"/>
            <a:ext cx="2695075" cy="18854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E13D048-2673-426F-A4DC-FDCD2C3A3554}"/>
              </a:ext>
            </a:extLst>
          </p:cNvPr>
          <p:cNvSpPr/>
          <p:nvPr userDrawn="1"/>
        </p:nvSpPr>
        <p:spPr>
          <a:xfrm>
            <a:off x="7280774" y="2515041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Texto 9">
            <a:extLst>
              <a:ext uri="{FF2B5EF4-FFF2-40B4-BE49-F238E27FC236}">
                <a16:creationId xmlns:a16="http://schemas.microsoft.com/office/drawing/2014/main" id="{35E7F678-F2BA-4F32-BD61-8578B98616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3480" y="359947"/>
            <a:ext cx="2695075" cy="188541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4" name="Espaço Reservado para Texto 9">
            <a:extLst>
              <a:ext uri="{FF2B5EF4-FFF2-40B4-BE49-F238E27FC236}">
                <a16:creationId xmlns:a16="http://schemas.microsoft.com/office/drawing/2014/main" id="{AC80D2D0-27C1-429C-9E1E-DC6A71E866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3480" y="2813353"/>
            <a:ext cx="2695074" cy="54044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Y</a:t>
            </a:r>
          </a:p>
        </p:txBody>
      </p:sp>
      <p:sp>
        <p:nvSpPr>
          <p:cNvPr id="45" name="Espaço Reservado para Texto 9">
            <a:extLst>
              <a:ext uri="{FF2B5EF4-FFF2-40B4-BE49-F238E27FC236}">
                <a16:creationId xmlns:a16="http://schemas.microsoft.com/office/drawing/2014/main" id="{99CF52B7-CF8D-41DC-A2F1-EBAAC161D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6909" y="871059"/>
            <a:ext cx="2710670" cy="14310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169533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Claro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" y="-19532"/>
            <a:ext cx="9125065" cy="5137411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16665" y="266701"/>
            <a:ext cx="2710670" cy="583531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Processo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FDB95897-0F60-4214-B8EA-6EAC5C14C2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74258" y="1318197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1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4761938C-A118-4981-BAD5-DB0085C511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74256" y="1916681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BB6BE8E-2888-42AE-895F-E5B96944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6F9B9F9-0CB8-42B1-AF93-B97C1057B1FB}"/>
              </a:ext>
            </a:extLst>
          </p:cNvPr>
          <p:cNvSpPr/>
          <p:nvPr userDrawn="1"/>
        </p:nvSpPr>
        <p:spPr>
          <a:xfrm rot="10800000">
            <a:off x="2925606" y="1745457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2BB774C5-1D14-465F-9EEF-8E88377BE7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74256" y="3032977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2</a:t>
            </a:r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1BA7A0BD-7D02-4536-B1D3-E2228C5205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74254" y="3631461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D4DF305-9DA6-47C8-B37E-2EEFB0B8D61F}"/>
              </a:ext>
            </a:extLst>
          </p:cNvPr>
          <p:cNvSpPr/>
          <p:nvPr userDrawn="1"/>
        </p:nvSpPr>
        <p:spPr>
          <a:xfrm rot="10800000">
            <a:off x="2925604" y="3460237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Texto 9">
            <a:extLst>
              <a:ext uri="{FF2B5EF4-FFF2-40B4-BE49-F238E27FC236}">
                <a16:creationId xmlns:a16="http://schemas.microsoft.com/office/drawing/2014/main" id="{E52798F3-36CC-4B72-B99C-1EB40D54DB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88213" y="1312920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3</a:t>
            </a:r>
          </a:p>
        </p:txBody>
      </p:sp>
      <p:sp>
        <p:nvSpPr>
          <p:cNvPr id="26" name="Espaço Reservado para Texto 9">
            <a:extLst>
              <a:ext uri="{FF2B5EF4-FFF2-40B4-BE49-F238E27FC236}">
                <a16:creationId xmlns:a16="http://schemas.microsoft.com/office/drawing/2014/main" id="{C2DFFAF0-6000-4D50-86C7-24E06EA0027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88211" y="1911404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323D319-46EF-4B6A-B4AA-DD425FFB35D6}"/>
              </a:ext>
            </a:extLst>
          </p:cNvPr>
          <p:cNvSpPr/>
          <p:nvPr userDrawn="1"/>
        </p:nvSpPr>
        <p:spPr>
          <a:xfrm rot="10800000">
            <a:off x="6139561" y="1740180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987488B6-1D5C-4714-A805-9DC199F5B8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88211" y="3027700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4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A6527FDC-EAE1-4DC6-8069-E477B69365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88209" y="3626184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FD515D-3892-46CE-839B-4E58FBC73975}"/>
              </a:ext>
            </a:extLst>
          </p:cNvPr>
          <p:cNvSpPr/>
          <p:nvPr userDrawn="1"/>
        </p:nvSpPr>
        <p:spPr>
          <a:xfrm rot="10800000">
            <a:off x="6139559" y="3454960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1040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Escuro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1713"/>
            <a:ext cx="9130473" cy="5140073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09" y="266701"/>
            <a:ext cx="4395092" cy="54292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26C384C0-6B7F-4FC7-8E3E-F18D18A62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908" y="4754288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Espaço Reservado para Texto 9">
            <a:extLst>
              <a:ext uri="{FF2B5EF4-FFF2-40B4-BE49-F238E27FC236}">
                <a16:creationId xmlns:a16="http://schemas.microsoft.com/office/drawing/2014/main" id="{FD3E5C40-73DE-47C2-80DB-4C4A9489D8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8301" y="1076326"/>
            <a:ext cx="4203700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Passo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791073C-E491-4DF3-8327-125A1367B789}"/>
              </a:ext>
            </a:extLst>
          </p:cNvPr>
          <p:cNvSpPr/>
          <p:nvPr userDrawn="1"/>
        </p:nvSpPr>
        <p:spPr>
          <a:xfrm flipH="1">
            <a:off x="176372" y="1212849"/>
            <a:ext cx="129540" cy="120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BDBD9561-148B-4F0A-BEA0-B92E4BD5F6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8299" y="1403348"/>
            <a:ext cx="5224782" cy="4635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982F2899-6880-4067-9336-3EF7F7DC05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8301" y="2071055"/>
            <a:ext cx="4203700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Passo 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BB9AEBA-DCBF-4933-9C35-66168B386A47}"/>
              </a:ext>
            </a:extLst>
          </p:cNvPr>
          <p:cNvSpPr/>
          <p:nvPr userDrawn="1"/>
        </p:nvSpPr>
        <p:spPr>
          <a:xfrm flipH="1">
            <a:off x="176372" y="2207578"/>
            <a:ext cx="129540" cy="120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Texto 9">
            <a:extLst>
              <a:ext uri="{FF2B5EF4-FFF2-40B4-BE49-F238E27FC236}">
                <a16:creationId xmlns:a16="http://schemas.microsoft.com/office/drawing/2014/main" id="{135B320A-A9B9-442B-843A-25F89754A8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299" y="2398077"/>
            <a:ext cx="5224782" cy="4635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6" name="Espaço Reservado para Texto 9">
            <a:extLst>
              <a:ext uri="{FF2B5EF4-FFF2-40B4-BE49-F238E27FC236}">
                <a16:creationId xmlns:a16="http://schemas.microsoft.com/office/drawing/2014/main" id="{0A73A3CF-61EA-4A1A-B384-7C8DD4B60E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8838" y="3070902"/>
            <a:ext cx="4203700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Passo 3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FB41D41-585F-45D8-9FC2-E1722819229F}"/>
              </a:ext>
            </a:extLst>
          </p:cNvPr>
          <p:cNvSpPr/>
          <p:nvPr userDrawn="1"/>
        </p:nvSpPr>
        <p:spPr>
          <a:xfrm flipH="1">
            <a:off x="176909" y="3207425"/>
            <a:ext cx="129540" cy="1206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Texto 9">
            <a:extLst>
              <a:ext uri="{FF2B5EF4-FFF2-40B4-BE49-F238E27FC236}">
                <a16:creationId xmlns:a16="http://schemas.microsoft.com/office/drawing/2014/main" id="{68750FDB-62DC-4074-B37A-83698369E0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8836" y="3397924"/>
            <a:ext cx="5224782" cy="4635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903715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Escuro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3900"/>
            <a:ext cx="9130473" cy="5135700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6" y="266701"/>
            <a:ext cx="6432429" cy="671762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982F2899-6880-4067-9336-3EF7F7DC05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4342" y="1319235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35" name="Espaço Reservado para Texto 9">
            <a:extLst>
              <a:ext uri="{FF2B5EF4-FFF2-40B4-BE49-F238E27FC236}">
                <a16:creationId xmlns:a16="http://schemas.microsoft.com/office/drawing/2014/main" id="{135B320A-A9B9-442B-843A-25F89754A8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4340" y="1646257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981B1CB-C634-4155-A561-ED8F420F2DC3}"/>
              </a:ext>
            </a:extLst>
          </p:cNvPr>
          <p:cNvCxnSpPr>
            <a:cxnSpLocks/>
          </p:cNvCxnSpPr>
          <p:nvPr userDrawn="1"/>
        </p:nvCxnSpPr>
        <p:spPr>
          <a:xfrm>
            <a:off x="4572538" y="1066800"/>
            <a:ext cx="0" cy="32324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EB5CBABD-5A67-48E5-8030-B3B093A86C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4340" y="2347455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757EE113-097B-4DC1-973E-84F13D280B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4338" y="2674477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247FEC73-8F87-4CC2-936F-4C3E7D55B2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4340" y="3375675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DEFD9B54-CE2B-4E88-A48D-DC21B14EF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338" y="3702697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CC7B4E31-1706-44B7-9BEA-4B278DF61E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9548" y="1318197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1A9E0610-A8D4-447F-BCA0-34CE5F4D82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49546" y="1645219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6" name="Espaço Reservado para Texto 9">
            <a:extLst>
              <a:ext uri="{FF2B5EF4-FFF2-40B4-BE49-F238E27FC236}">
                <a16:creationId xmlns:a16="http://schemas.microsoft.com/office/drawing/2014/main" id="{60EF883A-57F4-48C6-B022-074EC4A9FB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49550" y="2346417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5</a:t>
            </a:r>
          </a:p>
        </p:txBody>
      </p:sp>
      <p:sp>
        <p:nvSpPr>
          <p:cNvPr id="27" name="Espaço Reservado para Texto 9">
            <a:extLst>
              <a:ext uri="{FF2B5EF4-FFF2-40B4-BE49-F238E27FC236}">
                <a16:creationId xmlns:a16="http://schemas.microsoft.com/office/drawing/2014/main" id="{9045A66D-637C-4377-850C-FB57D2ED98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49548" y="2673439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432C1977-C3FB-4025-AD17-7179E9ED32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9552" y="3374637"/>
            <a:ext cx="4011189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Título 6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F3D4E9D5-3125-44E5-9289-E15C6C1FBA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49550" y="3701659"/>
            <a:ext cx="4011191" cy="5429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8117022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Escuro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" y="-18676"/>
            <a:ext cx="9125065" cy="5135699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09" y="266701"/>
            <a:ext cx="2710670" cy="58353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Processo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DF34491-E660-47F2-8CBB-136659FEBA87}"/>
              </a:ext>
            </a:extLst>
          </p:cNvPr>
          <p:cNvSpPr/>
          <p:nvPr userDrawn="1"/>
        </p:nvSpPr>
        <p:spPr>
          <a:xfrm>
            <a:off x="3128656" y="1660358"/>
            <a:ext cx="2919218" cy="3480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AA092B5-CF1A-4707-818B-586CDEAB57D6}"/>
              </a:ext>
            </a:extLst>
          </p:cNvPr>
          <p:cNvSpPr/>
          <p:nvPr userDrawn="1"/>
        </p:nvSpPr>
        <p:spPr>
          <a:xfrm>
            <a:off x="6041633" y="0"/>
            <a:ext cx="2919218" cy="3480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Texto 9">
            <a:extLst>
              <a:ext uri="{FF2B5EF4-FFF2-40B4-BE49-F238E27FC236}">
                <a16:creationId xmlns:a16="http://schemas.microsoft.com/office/drawing/2014/main" id="{92694C21-C38A-4B92-99F3-E8DE990878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40505" y="1761623"/>
            <a:ext cx="2695074" cy="54044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X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F16A3B-960A-4F97-AF05-FD3388DBF542}"/>
              </a:ext>
            </a:extLst>
          </p:cNvPr>
          <p:cNvSpPr/>
          <p:nvPr userDrawn="1"/>
        </p:nvSpPr>
        <p:spPr>
          <a:xfrm>
            <a:off x="4367798" y="2571750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paço Reservado para Texto 9">
            <a:extLst>
              <a:ext uri="{FF2B5EF4-FFF2-40B4-BE49-F238E27FC236}">
                <a16:creationId xmlns:a16="http://schemas.microsoft.com/office/drawing/2014/main" id="{AF447C5A-61C2-43EF-A85E-0974125D34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40504" y="2868878"/>
            <a:ext cx="2695075" cy="18854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E13D048-2673-426F-A4DC-FDCD2C3A3554}"/>
              </a:ext>
            </a:extLst>
          </p:cNvPr>
          <p:cNvSpPr/>
          <p:nvPr userDrawn="1"/>
        </p:nvSpPr>
        <p:spPr>
          <a:xfrm>
            <a:off x="7280774" y="2515041"/>
            <a:ext cx="408405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Texto 9">
            <a:extLst>
              <a:ext uri="{FF2B5EF4-FFF2-40B4-BE49-F238E27FC236}">
                <a16:creationId xmlns:a16="http://schemas.microsoft.com/office/drawing/2014/main" id="{35E7F678-F2BA-4F32-BD61-8578B98616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3480" y="359947"/>
            <a:ext cx="2695075" cy="188541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Assunto</a:t>
            </a:r>
          </a:p>
        </p:txBody>
      </p:sp>
      <p:sp>
        <p:nvSpPr>
          <p:cNvPr id="44" name="Espaço Reservado para Texto 9">
            <a:extLst>
              <a:ext uri="{FF2B5EF4-FFF2-40B4-BE49-F238E27FC236}">
                <a16:creationId xmlns:a16="http://schemas.microsoft.com/office/drawing/2014/main" id="{AC80D2D0-27C1-429C-9E1E-DC6A71E866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3480" y="2813353"/>
            <a:ext cx="2695074" cy="54044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Y</a:t>
            </a:r>
          </a:p>
        </p:txBody>
      </p:sp>
      <p:sp>
        <p:nvSpPr>
          <p:cNvPr id="45" name="Espaço Reservado para Texto 9">
            <a:extLst>
              <a:ext uri="{FF2B5EF4-FFF2-40B4-BE49-F238E27FC236}">
                <a16:creationId xmlns:a16="http://schemas.microsoft.com/office/drawing/2014/main" id="{99CF52B7-CF8D-41DC-A2F1-EBAAC161D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6909" y="871059"/>
            <a:ext cx="2710670" cy="14310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33789951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s - Escuro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BE203D3-4A9B-4162-8A6A-CA727DFF9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" y="-18676"/>
            <a:ext cx="9125065" cy="5135699"/>
          </a:xfrm>
          <a:prstGeom prst="rect">
            <a:avLst/>
          </a:prstGeom>
        </p:spPr>
      </p:pic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3A36504F-3AE8-446F-91E9-A5B1F81303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16665" y="266701"/>
            <a:ext cx="2710670" cy="583531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Processo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FDB95897-0F60-4214-B8EA-6EAC5C14C2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74258" y="1318197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1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4761938C-A118-4981-BAD5-DB0085C511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74256" y="1916681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BB6BE8E-2888-42AE-895F-E5B96944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6F9B9F9-0CB8-42B1-AF93-B97C1057B1FB}"/>
              </a:ext>
            </a:extLst>
          </p:cNvPr>
          <p:cNvSpPr/>
          <p:nvPr userDrawn="1"/>
        </p:nvSpPr>
        <p:spPr>
          <a:xfrm rot="10800000">
            <a:off x="2925606" y="1745457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2BB774C5-1D14-465F-9EEF-8E88377BE7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74256" y="3032977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2</a:t>
            </a:r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1BA7A0BD-7D02-4536-B1D3-E2228C5205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74254" y="3631461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D4DF305-9DA6-47C8-B37E-2EEFB0B8D61F}"/>
              </a:ext>
            </a:extLst>
          </p:cNvPr>
          <p:cNvSpPr/>
          <p:nvPr userDrawn="1"/>
        </p:nvSpPr>
        <p:spPr>
          <a:xfrm rot="10800000">
            <a:off x="2925604" y="3460237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Texto 9">
            <a:extLst>
              <a:ext uri="{FF2B5EF4-FFF2-40B4-BE49-F238E27FC236}">
                <a16:creationId xmlns:a16="http://schemas.microsoft.com/office/drawing/2014/main" id="{E52798F3-36CC-4B72-B99C-1EB40D54DB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88213" y="1312920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3</a:t>
            </a:r>
          </a:p>
        </p:txBody>
      </p:sp>
      <p:sp>
        <p:nvSpPr>
          <p:cNvPr id="26" name="Espaço Reservado para Texto 9">
            <a:extLst>
              <a:ext uri="{FF2B5EF4-FFF2-40B4-BE49-F238E27FC236}">
                <a16:creationId xmlns:a16="http://schemas.microsoft.com/office/drawing/2014/main" id="{C2DFFAF0-6000-4D50-86C7-24E06EA0027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88211" y="1911404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323D319-46EF-4B6A-B4AA-DD425FFB35D6}"/>
              </a:ext>
            </a:extLst>
          </p:cNvPr>
          <p:cNvSpPr/>
          <p:nvPr userDrawn="1"/>
        </p:nvSpPr>
        <p:spPr>
          <a:xfrm rot="10800000">
            <a:off x="6139561" y="1740180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987488B6-1D5C-4714-A805-9DC199F5B8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88211" y="3027700"/>
            <a:ext cx="2793753" cy="310514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20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Passo 4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A6527FDC-EAE1-4DC6-8069-E477B69365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88209" y="3626184"/>
            <a:ext cx="2793755" cy="8826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FD515D-3892-46CE-839B-4E58FBC73975}"/>
              </a:ext>
            </a:extLst>
          </p:cNvPr>
          <p:cNvSpPr/>
          <p:nvPr userDrawn="1"/>
        </p:nvSpPr>
        <p:spPr>
          <a:xfrm rot="10800000">
            <a:off x="6139559" y="3454960"/>
            <a:ext cx="291054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4193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Claro.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3044"/>
            <a:ext cx="9130473" cy="51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51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Claro.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" y="3044"/>
            <a:ext cx="9130471" cy="5137412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361D7F-EAF7-4B32-B292-3E68C6FBD0DD}"/>
              </a:ext>
            </a:extLst>
          </p:cNvPr>
          <p:cNvSpPr txBox="1">
            <a:spLocks/>
          </p:cNvSpPr>
          <p:nvPr userDrawn="1"/>
        </p:nvSpPr>
        <p:spPr>
          <a:xfrm>
            <a:off x="81790" y="4884360"/>
            <a:ext cx="2271457" cy="182880"/>
          </a:xfrm>
          <a:prstGeom prst="rect">
            <a:avLst/>
          </a:prstGeom>
        </p:spPr>
        <p:txBody>
          <a:bodyPr lIns="0" tIns="46800" anchor="ctr" anchorCtr="0"/>
          <a:lstStyle>
            <a:lvl1pPr marL="0" indent="0" algn="l" defTabSz="822886" rtl="0" eaLnBrk="1" latinLnBrk="0" hangingPunct="1">
              <a:lnSpc>
                <a:spcPct val="120000"/>
              </a:lnSpc>
              <a:spcBef>
                <a:spcPts val="900"/>
              </a:spcBef>
              <a:buFont typeface="Arial" panose="020B0604020202020204" pitchFamily="34" charset="0"/>
              <a:buNone/>
              <a:defRPr sz="4000" b="1" kern="1200" spc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822886" rtl="0" eaLnBrk="1" latinLnBrk="0" hangingPunct="1">
              <a:lnSpc>
                <a:spcPct val="120000"/>
              </a:lnSpc>
              <a:spcBef>
                <a:spcPts val="449"/>
              </a:spcBef>
              <a:buFont typeface="Arial" panose="020B0604020202020204" pitchFamily="34" charset="0"/>
              <a:buNone/>
              <a:defRPr sz="162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822886" rtl="0" eaLnBrk="1" latinLnBrk="0" hangingPunct="1">
              <a:lnSpc>
                <a:spcPct val="120000"/>
              </a:lnSpc>
              <a:spcBef>
                <a:spcPts val="449"/>
              </a:spcBef>
              <a:buFont typeface="Arial" panose="020B0604020202020204" pitchFamily="34" charset="0"/>
              <a:buNone/>
              <a:defRPr sz="108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822886" rtl="0" eaLnBrk="1" latinLnBrk="0" hangingPunct="1">
              <a:lnSpc>
                <a:spcPct val="120000"/>
              </a:lnSpc>
              <a:spcBef>
                <a:spcPts val="449"/>
              </a:spcBef>
              <a:buFont typeface="Arial" panose="020B0604020202020204" pitchFamily="34" charset="0"/>
              <a:buNone/>
              <a:defRPr sz="900" kern="1200" spc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822886" rtl="0" eaLnBrk="1" latinLnBrk="0" hangingPunct="1">
              <a:lnSpc>
                <a:spcPct val="120000"/>
              </a:lnSpc>
              <a:spcBef>
                <a:spcPts val="449"/>
              </a:spcBef>
              <a:buFont typeface="Arial" panose="020B0604020202020204" pitchFamily="34" charset="0"/>
              <a:buNone/>
              <a:defRPr sz="900" kern="1200" spc="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62937" indent="-205722" algn="l" defTabSz="822886" rtl="0" eaLnBrk="1" latinLnBrk="0" hangingPunct="1">
              <a:lnSpc>
                <a:spcPct val="90000"/>
              </a:lnSpc>
              <a:spcBef>
                <a:spcPts val="449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381" indent="-205722" algn="l" defTabSz="822886" rtl="0" eaLnBrk="1" latinLnBrk="0" hangingPunct="1">
              <a:lnSpc>
                <a:spcPct val="90000"/>
              </a:lnSpc>
              <a:spcBef>
                <a:spcPts val="449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823" indent="-205722" algn="l" defTabSz="822886" rtl="0" eaLnBrk="1" latinLnBrk="0" hangingPunct="1">
              <a:lnSpc>
                <a:spcPct val="90000"/>
              </a:lnSpc>
              <a:spcBef>
                <a:spcPts val="449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265" indent="-205722" algn="l" defTabSz="822886" rtl="0" eaLnBrk="1" latinLnBrk="0" hangingPunct="1">
              <a:lnSpc>
                <a:spcPct val="90000"/>
              </a:lnSpc>
              <a:spcBef>
                <a:spcPts val="449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00" b="0" dirty="0">
                <a:solidFill>
                  <a:schemeClr val="bg1"/>
                </a:solidFill>
                <a:latin typeface="+mn-lt"/>
              </a:rPr>
              <a:t>Conteúdo privilegiado e confidencial</a:t>
            </a:r>
          </a:p>
        </p:txBody>
      </p:sp>
    </p:spTree>
    <p:extLst>
      <p:ext uri="{BB962C8B-B14F-4D97-AF65-F5344CB8AC3E}">
        <p14:creationId xmlns:p14="http://schemas.microsoft.com/office/powerpoint/2010/main" val="2055064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Claro.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7" y="3044"/>
            <a:ext cx="9125065" cy="51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79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Claro.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7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746626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- Escur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1713"/>
            <a:ext cx="9130473" cy="51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94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DBA-B03C-AB4C-A15C-26196833CA0D}" type="datetimeFigureOut">
              <a:rPr lang="en-BR" smtClean="0"/>
              <a:t>09/02/2021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A007-2480-744D-9899-9FEB401ABE5B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2986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5A33E5-16BE-4240-8BBB-20EAAE4B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E15-79D7-43A5-BD1B-BD2A0A74118C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C8A373-FA81-435D-8CB0-2E45EDDC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DFDA6A-E24F-4A45-AC76-50A8E906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E16-C361-4C14-9BD7-4F430329F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21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Escuro.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3900"/>
            <a:ext cx="9130473" cy="51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37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Escuro.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" y="3900"/>
            <a:ext cx="9130471" cy="51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09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Escuro.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7" y="3900"/>
            <a:ext cx="9125065" cy="51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25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o - Escuro.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352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DBA-B03C-AB4C-A15C-26196833CA0D}" type="datetimeFigureOut">
              <a:rPr lang="en-BR" smtClean="0"/>
              <a:t>09/02/2021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A007-2480-744D-9899-9FEB401ABE5B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298417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Clar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94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Escur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8DE93-2986-462A-AB4F-A38634C32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" y="1713"/>
            <a:ext cx="9130473" cy="51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7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286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2860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4036463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857"/>
            <a:ext cx="9141291" cy="51417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8"/>
            <a:ext cx="5093970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671746"/>
            <a:ext cx="6272360" cy="1209128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2091396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" y="0"/>
            <a:ext cx="9133516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8"/>
            <a:ext cx="5622358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0" y="1671746"/>
            <a:ext cx="562235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28609686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2379"/>
            <a:ext cx="9135879" cy="5138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1163308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655745"/>
            <a:ext cx="453837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37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163308"/>
            <a:ext cx="6418279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655745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23194419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65886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286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2860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287578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" y="2380"/>
            <a:ext cx="9130468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715161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207598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1924289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4D7CD80E-C16B-4480-871D-857C508BD8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02811" y="2795195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8035620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91D5-2EF1-4BE6-8668-19463719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8BFAC-5311-44E8-B890-48DD8E33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B1C74-98F9-4C9C-8133-8A483444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E15-79D7-43A5-BD1B-BD2A0A74118C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0D8CEE-5BDC-475D-8316-1121460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45E24-9174-4319-9856-1030EA5E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BE16-C361-4C14-9BD7-4F430329F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339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857"/>
            <a:ext cx="9141291" cy="51417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8"/>
            <a:ext cx="5093970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671746"/>
            <a:ext cx="6272360" cy="1209128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40171735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" y="0"/>
            <a:ext cx="9133516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8"/>
            <a:ext cx="5622358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0" y="1671746"/>
            <a:ext cx="562235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325062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" y="1523"/>
            <a:ext cx="9130468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715161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207598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1924289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4D7CD80E-C16B-4480-871D-857C508BD8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02811" y="2795195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8415450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2379"/>
            <a:ext cx="9135879" cy="5138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1163308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655745"/>
            <a:ext cx="453837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13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163308"/>
            <a:ext cx="6418279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655745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1040374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39943398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2380"/>
            <a:ext cx="9135877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286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2860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9035934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" y="2380"/>
            <a:ext cx="9130468" cy="5138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715161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207598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1924289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4D7CD80E-C16B-4480-871D-857C508BD8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02811" y="2795195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5598029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8"/>
            <a:ext cx="5093970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671746"/>
            <a:ext cx="6272360" cy="1209128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40188512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8"/>
            <a:ext cx="5622358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0" y="1671746"/>
            <a:ext cx="562235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1599640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" y="1523"/>
            <a:ext cx="9135879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1163308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655745"/>
            <a:ext cx="453837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81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7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163308"/>
            <a:ext cx="6418279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655745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2372436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782528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7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91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1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22910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154434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857"/>
            <a:ext cx="9141291" cy="51417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580" y="223508"/>
            <a:ext cx="5093970" cy="1277395"/>
          </a:xfrm>
          <a:prstGeom prst="rect">
            <a:avLst/>
          </a:prstGeom>
        </p:spPr>
        <p:txBody>
          <a:bodyPr lIns="0" tIns="46800"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" y="1671746"/>
            <a:ext cx="6272360" cy="1209128"/>
          </a:xfrm>
          <a:prstGeom prst="rect">
            <a:avLst/>
          </a:prstGeom>
        </p:spPr>
        <p:txBody>
          <a:bodyPr lIns="0" tIns="46800" anchor="t" anchorCtr="0"/>
          <a:lstStyle>
            <a:lvl1pPr algn="l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34904603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" y="1523"/>
            <a:ext cx="9135877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2861" y="1556084"/>
            <a:ext cx="6418279" cy="844514"/>
          </a:xfrm>
          <a:prstGeom prst="rect">
            <a:avLst/>
          </a:prstGeom>
        </p:spPr>
        <p:txBody>
          <a:bodyPr lIns="0" tIns="0" bIns="0" anchor="ctr" anchorCtr="0"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2860" y="2444377"/>
            <a:ext cx="6418280" cy="422735"/>
          </a:xfrm>
          <a:prstGeom prst="rect">
            <a:avLst/>
          </a:prstGeom>
        </p:spPr>
        <p:txBody>
          <a:bodyPr lIns="0" tIns="46800" anchor="t" anchorCtr="0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3059858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26ADE4D1-A363-4241-91C6-B7AAC4214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910" y="4629150"/>
            <a:ext cx="6418279" cy="288980"/>
          </a:xfrm>
          <a:prstGeom prst="rect">
            <a:avLst/>
          </a:prstGeom>
        </p:spPr>
        <p:txBody>
          <a:bodyPr lIns="0" tIns="0" bIns="0" anchor="t" anchorCtr="0"/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strattner.com.br</a:t>
            </a:r>
          </a:p>
        </p:txBody>
      </p:sp>
    </p:spTree>
    <p:extLst>
      <p:ext uri="{BB962C8B-B14F-4D97-AF65-F5344CB8AC3E}">
        <p14:creationId xmlns:p14="http://schemas.microsoft.com/office/powerpoint/2010/main" val="24772157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Claro.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BD3E5E-DC19-49EF-A62B-8008DD590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" y="1523"/>
            <a:ext cx="9130468" cy="51404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2811" y="715161"/>
            <a:ext cx="4538379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2811" y="2207598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0FCEE4-3A4D-4504-9674-9DCFB16CCB65}"/>
              </a:ext>
            </a:extLst>
          </p:cNvPr>
          <p:cNvSpPr/>
          <p:nvPr userDrawn="1"/>
        </p:nvSpPr>
        <p:spPr>
          <a:xfrm>
            <a:off x="4308872" y="1924289"/>
            <a:ext cx="526256" cy="68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4D7CD80E-C16B-4480-871D-857C508BD8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02811" y="2795195"/>
            <a:ext cx="4538379" cy="448402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2977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Escuro.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EB5778-236E-4CDF-BD03-7AB6AA3DE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" y="0"/>
            <a:ext cx="9133516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7609" y="4747757"/>
            <a:ext cx="385301" cy="170373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D1F32-3B76-4491-BDC3-058C57259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821" y="223508"/>
            <a:ext cx="5622358" cy="1277395"/>
          </a:xfrm>
          <a:prstGeom prst="rect">
            <a:avLst/>
          </a:prstGeom>
        </p:spPr>
        <p:txBody>
          <a:bodyPr tIns="46800" anchor="ctr" anchorCtr="0"/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Título principal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B388F93-CB31-403D-A71E-7232EA2CDC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820" y="1671746"/>
            <a:ext cx="5622359" cy="1209128"/>
          </a:xfrm>
          <a:prstGeom prst="rect">
            <a:avLst/>
          </a:prstGeom>
        </p:spPr>
        <p:txBody>
          <a:bodyPr tIns="46800" anchor="t" anchorCtr="0"/>
          <a:lstStyle>
            <a:lvl1pPr algn="ctr"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Subtítulo ou descrição</a:t>
            </a:r>
          </a:p>
        </p:txBody>
      </p:sp>
    </p:spTree>
    <p:extLst>
      <p:ext uri="{BB962C8B-B14F-4D97-AF65-F5344CB8AC3E}">
        <p14:creationId xmlns:p14="http://schemas.microsoft.com/office/powerpoint/2010/main" val="2746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58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5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0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6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3" r:id="rId1"/>
    <p:sldLayoutId id="2147484273" r:id="rId2"/>
    <p:sldLayoutId id="2147484274" r:id="rId3"/>
    <p:sldLayoutId id="2147484275" r:id="rId4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77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6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93" r:id="rId5"/>
    <p:sldLayoutId id="2147484329" r:id="rId6"/>
    <p:sldLayoutId id="2147484333" r:id="rId7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9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330" r:id="rId5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7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2" r:id="rId1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70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5" r:id="rId8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90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70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1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327" r:id="rId8"/>
    <p:sldLayoutId id="2147484328" r:id="rId9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06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3" r:id="rId1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4" r:id="rId1"/>
    <p:sldLayoutId id="2147484251" r:id="rId2"/>
    <p:sldLayoutId id="2147484252" r:id="rId3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51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2" r:id="rId1"/>
    <p:sldLayoutId id="2147484259" r:id="rId2"/>
    <p:sldLayoutId id="2147484257" r:id="rId3"/>
    <p:sldLayoutId id="2147484258" r:id="rId4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54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4268" r:id="rId2"/>
    <p:sldLayoutId id="2147484188" r:id="rId3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6908" y="4754288"/>
            <a:ext cx="385301" cy="170373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11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</p:sldLayoutIdLst>
  <p:hf sldNum="0" hdr="0" ftr="0" dt="0"/>
  <p:txStyles>
    <p:titleStyle>
      <a:lvl1pPr algn="l" defTabSz="822886" rtl="0" eaLnBrk="1" latinLnBrk="0" hangingPunct="1">
        <a:lnSpc>
          <a:spcPct val="80000"/>
        </a:lnSpc>
        <a:spcBef>
          <a:spcPct val="0"/>
        </a:spcBef>
        <a:buNone/>
        <a:defRPr sz="396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2288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None/>
        <a:defRPr sz="252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62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108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822886" rtl="0" eaLnBrk="1" latinLnBrk="0" hangingPunct="1">
        <a:lnSpc>
          <a:spcPct val="120000"/>
        </a:lnSpc>
        <a:spcBef>
          <a:spcPts val="449"/>
        </a:spcBef>
        <a:buFont typeface="Arial" panose="020B0604020202020204" pitchFamily="34" charset="0"/>
        <a:buNone/>
        <a:defRPr sz="900" kern="1200" spc="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262937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81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23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65" indent="-205722" algn="l" defTabSz="822886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3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86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72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15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58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01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44" algn="l" defTabSz="82288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80">
          <p15:clr>
            <a:srgbClr val="F26B43"/>
          </p15:clr>
        </p15:guide>
        <p15:guide id="1" orient="horz" pos="1620">
          <p15:clr>
            <a:srgbClr val="F26B43"/>
          </p15:clr>
        </p15:guide>
        <p15:guide id="28" pos="468">
          <p15:clr>
            <a:srgbClr val="F26B43"/>
          </p15:clr>
        </p15:guide>
        <p15:guide id="29" pos="5490">
          <p15:clr>
            <a:srgbClr val="F26B43"/>
          </p15:clr>
        </p15:guide>
        <p15:guide id="48" pos="882">
          <p15:clr>
            <a:srgbClr val="F26B43"/>
          </p15:clr>
        </p15:guide>
        <p15:guide id="51" orient="horz" pos="5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103450-7355-481C-AADC-1D0F80606E33}"/>
              </a:ext>
            </a:extLst>
          </p:cNvPr>
          <p:cNvSpPr/>
          <p:nvPr/>
        </p:nvSpPr>
        <p:spPr>
          <a:xfrm>
            <a:off x="0" y="0"/>
            <a:ext cx="2829022" cy="5143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4" b="0" i="0" u="none" strike="noStrike" kern="1200" cap="none" spc="0" normalizeH="0" baseline="0" noProof="0" dirty="0">
              <a:ln>
                <a:noFill/>
              </a:ln>
              <a:solidFill>
                <a:srgbClr val="F4F5F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A207036-6D21-4811-9AA4-D24FB89C210D}"/>
              </a:ext>
            </a:extLst>
          </p:cNvPr>
          <p:cNvSpPr/>
          <p:nvPr/>
        </p:nvSpPr>
        <p:spPr>
          <a:xfrm>
            <a:off x="2829022" y="0"/>
            <a:ext cx="6313854" cy="5143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4" b="0" i="0" u="none" strike="noStrike" kern="1200" cap="none" spc="0" normalizeH="0" baseline="0" noProof="0" dirty="0">
              <a:ln>
                <a:noFill/>
              </a:ln>
              <a:solidFill>
                <a:srgbClr val="F4F5F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4" name="Imagem 23" descr="Uma imagem contendo desenho, relógio, placar&#10;&#10;Descrição gerada automaticamente">
            <a:extLst>
              <a:ext uri="{FF2B5EF4-FFF2-40B4-BE49-F238E27FC236}">
                <a16:creationId xmlns:a16="http://schemas.microsoft.com/office/drawing/2014/main" id="{81A307A5-BA36-4325-8D6F-1F64C7D4B6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340" y="3587992"/>
            <a:ext cx="4280607" cy="677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F4C1D90-8140-4ABB-9479-4D696CF57EA8}"/>
              </a:ext>
            </a:extLst>
          </p:cNvPr>
          <p:cNvSpPr txBox="1"/>
          <p:nvPr/>
        </p:nvSpPr>
        <p:spPr>
          <a:xfrm>
            <a:off x="201205" y="1149051"/>
            <a:ext cx="242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451E8"/>
                </a:solidFill>
                <a:effectLst/>
                <a:uLnTx/>
                <a:uFillTx/>
                <a:latin typeface="Superior Text Medium" panose="02020602040303060203" pitchFamily="18" charset="0"/>
                <a:ea typeface="+mn-ea"/>
                <a:cs typeface="+mn-cs"/>
              </a:rPr>
              <a:t>Novos Negócios 2021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968CDC-DDF9-4F37-A04A-818BA9F88D88}"/>
              </a:ext>
            </a:extLst>
          </p:cNvPr>
          <p:cNvCxnSpPr>
            <a:cxnSpLocks/>
          </p:cNvCxnSpPr>
          <p:nvPr/>
        </p:nvCxnSpPr>
        <p:spPr>
          <a:xfrm>
            <a:off x="248325" y="2137178"/>
            <a:ext cx="3357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D90312-3710-4AEA-BC06-283154A85B23}"/>
              </a:ext>
            </a:extLst>
          </p:cNvPr>
          <p:cNvSpPr txBox="1"/>
          <p:nvPr/>
        </p:nvSpPr>
        <p:spPr>
          <a:xfrm>
            <a:off x="201204" y="2302165"/>
            <a:ext cx="2426614" cy="29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>
                <a:solidFill>
                  <a:schemeClr val="bg1"/>
                </a:solidFill>
                <a:latin typeface="Superior Text Medium" panose="02020602040303060203" pitchFamily="18" charset="0"/>
              </a:defRPr>
            </a:lvl1pPr>
          </a:lstStyle>
          <a:p>
            <a:pPr marL="0" marR="0" lvl="0" indent="0" algn="l" defTabSz="713177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3451E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Acompanhamento de Projetos</a:t>
            </a:r>
          </a:p>
        </p:txBody>
      </p:sp>
    </p:spTree>
    <p:extLst>
      <p:ext uri="{BB962C8B-B14F-4D97-AF65-F5344CB8AC3E}">
        <p14:creationId xmlns:p14="http://schemas.microsoft.com/office/powerpoint/2010/main" val="6343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2EABECE-2808-4CBC-B20D-66604F3E9369}"/>
              </a:ext>
            </a:extLst>
          </p:cNvPr>
          <p:cNvSpPr/>
          <p:nvPr/>
        </p:nvSpPr>
        <p:spPr>
          <a:xfrm>
            <a:off x="0" y="0"/>
            <a:ext cx="1961003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77225849-55A9-4E39-BC79-DDC1F46F06C4}"/>
              </a:ext>
            </a:extLst>
          </p:cNvPr>
          <p:cNvSpPr/>
          <p:nvPr/>
        </p:nvSpPr>
        <p:spPr>
          <a:xfrm rot="16200000">
            <a:off x="1299035" y="453646"/>
            <a:ext cx="993842" cy="330094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47D595-4FD6-4FF3-8893-06A22BD97CBE}"/>
              </a:ext>
            </a:extLst>
          </p:cNvPr>
          <p:cNvSpPr txBox="1"/>
          <p:nvPr/>
        </p:nvSpPr>
        <p:spPr>
          <a:xfrm>
            <a:off x="3120406" y="1118006"/>
            <a:ext cx="5260797" cy="135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Clr>
                <a:schemeClr val="accent1"/>
              </a:buClr>
              <a:buSzPct val="150000"/>
            </a:pPr>
            <a:endParaRPr lang="pt-BR" sz="1800" dirty="0">
              <a:solidFill>
                <a:schemeClr val="bg1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  <a:p>
            <a:pPr marL="228600" indent="-228600">
              <a:lnSpc>
                <a:spcPct val="250000"/>
              </a:lnSpc>
              <a:buClr>
                <a:schemeClr val="accent1"/>
              </a:buClr>
              <a:buSzPct val="150000"/>
              <a:buFont typeface="Lato" panose="020F0502020204030203" pitchFamily="34" charset="0"/>
              <a:buChar char="|"/>
            </a:pPr>
            <a:r>
              <a:rPr lang="pt-BR" sz="1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Projeto Sistema de Gestão CME (RFID)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B2B081-B989-45D3-9366-8155DEBD1037}"/>
              </a:ext>
            </a:extLst>
          </p:cNvPr>
          <p:cNvSpPr txBox="1"/>
          <p:nvPr/>
        </p:nvSpPr>
        <p:spPr>
          <a:xfrm>
            <a:off x="1961003" y="387860"/>
            <a:ext cx="149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Superior Text Medium" panose="02020602040303060203" pitchFamily="18" charset="0"/>
              </a:rPr>
              <a:t>Agenda</a:t>
            </a:r>
          </a:p>
        </p:txBody>
      </p:sp>
      <p:pic>
        <p:nvPicPr>
          <p:cNvPr id="18" name="Imagem 17" descr="Uma imagem contendo desenho, relógio, placar&#10;&#10;Descrição gerada automaticamente">
            <a:extLst>
              <a:ext uri="{FF2B5EF4-FFF2-40B4-BE49-F238E27FC236}">
                <a16:creationId xmlns:a16="http://schemas.microsoft.com/office/drawing/2014/main" id="{EF4BB1A0-8166-48EC-982B-E2F7AE466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" y="4751333"/>
            <a:ext cx="1377593" cy="2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CC4878C-993D-4DCA-ADFC-AB2AEED6D02E}"/>
              </a:ext>
            </a:extLst>
          </p:cNvPr>
          <p:cNvSpPr/>
          <p:nvPr/>
        </p:nvSpPr>
        <p:spPr>
          <a:xfrm>
            <a:off x="566060" y="1168402"/>
            <a:ext cx="275771" cy="2612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75F4AFE-78DA-40E0-9660-211E8999B2D3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841831" y="1299031"/>
            <a:ext cx="140377" cy="65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7B273F50-E1BA-4D7C-928F-8175E94F111F}"/>
              </a:ext>
            </a:extLst>
          </p:cNvPr>
          <p:cNvSpPr/>
          <p:nvPr/>
        </p:nvSpPr>
        <p:spPr>
          <a:xfrm>
            <a:off x="982208" y="1125660"/>
            <a:ext cx="936620" cy="34805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10000"/>
                  </a:schemeClr>
                </a:solidFill>
              </a:rPr>
              <a:t>Receber </a:t>
            </a:r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caixas</a:t>
            </a:r>
            <a:r>
              <a:rPr lang="pt-BR" sz="800" dirty="0">
                <a:solidFill>
                  <a:schemeClr val="tx1">
                    <a:lumMod val="10000"/>
                  </a:schemeClr>
                </a:solidFill>
              </a:rPr>
              <a:t> de instrumentais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13038B-D0B6-4219-B885-F32494666100}"/>
              </a:ext>
            </a:extLst>
          </p:cNvPr>
          <p:cNvSpPr txBox="1"/>
          <p:nvPr/>
        </p:nvSpPr>
        <p:spPr>
          <a:xfrm rot="16200000">
            <a:off x="-543893" y="1134276"/>
            <a:ext cx="1802697" cy="230832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EXPURGO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218B56-9342-4F0E-8530-E1A00D1C0416}"/>
              </a:ext>
            </a:extLst>
          </p:cNvPr>
          <p:cNvSpPr/>
          <p:nvPr/>
        </p:nvSpPr>
        <p:spPr>
          <a:xfrm>
            <a:off x="481876" y="348344"/>
            <a:ext cx="8233952" cy="1815933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006312-7E86-4D96-B29C-3D2037A8FC3E}"/>
              </a:ext>
            </a:extLst>
          </p:cNvPr>
          <p:cNvSpPr txBox="1"/>
          <p:nvPr/>
        </p:nvSpPr>
        <p:spPr>
          <a:xfrm rot="16200000">
            <a:off x="-518240" y="2907838"/>
            <a:ext cx="1744425" cy="230832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PREPARO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2B8E11-F231-4708-B3AF-1384BA872A15}"/>
              </a:ext>
            </a:extLst>
          </p:cNvPr>
          <p:cNvSpPr txBox="1"/>
          <p:nvPr/>
        </p:nvSpPr>
        <p:spPr>
          <a:xfrm rot="16200000">
            <a:off x="-23392" y="4156519"/>
            <a:ext cx="752936" cy="230832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ARSENAL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CE45F8A-6DD2-4A1E-A938-99F80C380F26}"/>
              </a:ext>
            </a:extLst>
          </p:cNvPr>
          <p:cNvSpPr/>
          <p:nvPr/>
        </p:nvSpPr>
        <p:spPr>
          <a:xfrm>
            <a:off x="481876" y="2161600"/>
            <a:ext cx="8233952" cy="1744425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EE3BF6-6096-4DA4-86C9-CD58179A464A}"/>
              </a:ext>
            </a:extLst>
          </p:cNvPr>
          <p:cNvSpPr/>
          <p:nvPr/>
        </p:nvSpPr>
        <p:spPr>
          <a:xfrm>
            <a:off x="481876" y="3906026"/>
            <a:ext cx="8233951" cy="735120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D1FDD9B-B8B7-4E32-9B3C-3D8B862C614A}"/>
              </a:ext>
            </a:extLst>
          </p:cNvPr>
          <p:cNvSpPr/>
          <p:nvPr/>
        </p:nvSpPr>
        <p:spPr>
          <a:xfrm>
            <a:off x="3188120" y="1121138"/>
            <a:ext cx="859246" cy="3525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Montar o pedido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6F066A-9DD2-42E8-B5D9-8FCD6744D771}"/>
              </a:ext>
            </a:extLst>
          </p:cNvPr>
          <p:cNvSpPr/>
          <p:nvPr/>
        </p:nvSpPr>
        <p:spPr>
          <a:xfrm>
            <a:off x="2111123" y="1121138"/>
            <a:ext cx="902077" cy="3525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Fazer conferência dos itens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82E0857-74B8-4065-A011-6B2C7D46D8CC}"/>
              </a:ext>
            </a:extLst>
          </p:cNvPr>
          <p:cNvSpPr/>
          <p:nvPr/>
        </p:nvSpPr>
        <p:spPr>
          <a:xfrm>
            <a:off x="4580339" y="413708"/>
            <a:ext cx="989097" cy="36338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Realizar lavagem manual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1E6506-6991-4A1E-BA85-7876E5559301}"/>
              </a:ext>
            </a:extLst>
          </p:cNvPr>
          <p:cNvSpPr/>
          <p:nvPr/>
        </p:nvSpPr>
        <p:spPr>
          <a:xfrm>
            <a:off x="5813681" y="405218"/>
            <a:ext cx="1183291" cy="37187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item(s) na lavadora ultrassônica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57B6B00-236F-40AA-9FBE-CD588AE108DC}"/>
              </a:ext>
            </a:extLst>
          </p:cNvPr>
          <p:cNvSpPr/>
          <p:nvPr/>
        </p:nvSpPr>
        <p:spPr>
          <a:xfrm>
            <a:off x="7498494" y="413707"/>
            <a:ext cx="1105986" cy="36338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Iniciar ciclo de limpeza apropriado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2614564-6B06-4352-9CA1-B04210FD60CA}"/>
              </a:ext>
            </a:extLst>
          </p:cNvPr>
          <p:cNvSpPr/>
          <p:nvPr/>
        </p:nvSpPr>
        <p:spPr>
          <a:xfrm>
            <a:off x="7498494" y="930856"/>
            <a:ext cx="1105986" cy="34693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item(s) da lavadora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AEA7F5D-A4CC-43F2-B978-49E5CD95B266}"/>
              </a:ext>
            </a:extLst>
          </p:cNvPr>
          <p:cNvSpPr txBox="1"/>
          <p:nvPr/>
        </p:nvSpPr>
        <p:spPr>
          <a:xfrm>
            <a:off x="4106099" y="1569206"/>
            <a:ext cx="7503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 passa por limpeza manual?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E2E3553-67A9-42EF-AE4D-BEC32A4C260B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1918828" y="1297428"/>
            <a:ext cx="192295" cy="226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0A493A0-AED8-4D01-919C-01AC4788A1A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13200" y="1297428"/>
            <a:ext cx="17492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683D7E5B-71C0-4E59-AC57-A8AB8DB92A0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96972" y="591156"/>
            <a:ext cx="501522" cy="424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FFC0E6E3-4B21-4815-88D9-1F964E00BC00}"/>
              </a:ext>
            </a:extLst>
          </p:cNvPr>
          <p:cNvSpPr/>
          <p:nvPr/>
        </p:nvSpPr>
        <p:spPr>
          <a:xfrm>
            <a:off x="7505750" y="2263083"/>
            <a:ext cx="1116315" cy="36277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item(s) da termodesinfectadora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F34BF8CE-9CE4-422C-A143-66F323C94A1B}"/>
              </a:ext>
            </a:extLst>
          </p:cNvPr>
          <p:cNvSpPr/>
          <p:nvPr/>
        </p:nvSpPr>
        <p:spPr>
          <a:xfrm>
            <a:off x="6078392" y="2270921"/>
            <a:ext cx="1084403" cy="34490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Colocar itens no arsenal do preparo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DC6AD75-E456-41F2-87D2-D83D1036AEFD}"/>
              </a:ext>
            </a:extLst>
          </p:cNvPr>
          <p:cNvSpPr/>
          <p:nvPr/>
        </p:nvSpPr>
        <p:spPr>
          <a:xfrm>
            <a:off x="3360934" y="2270921"/>
            <a:ext cx="1014290" cy="34490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Fazer conferência dos itens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0944363-5996-4B24-B164-CE8C1BA49D1A}"/>
              </a:ext>
            </a:extLst>
          </p:cNvPr>
          <p:cNvSpPr/>
          <p:nvPr/>
        </p:nvSpPr>
        <p:spPr>
          <a:xfrm>
            <a:off x="2031556" y="2259297"/>
            <a:ext cx="1030512" cy="3637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Selecionar melhor método de embalagem dos itens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EED3900-1E59-439D-90DE-BE93C485A053}"/>
              </a:ext>
            </a:extLst>
          </p:cNvPr>
          <p:cNvSpPr/>
          <p:nvPr/>
        </p:nvSpPr>
        <p:spPr>
          <a:xfrm>
            <a:off x="762867" y="2259297"/>
            <a:ext cx="956573" cy="3637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Embalar os itens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EC0F3A2-C85B-40EB-A9B0-A3EEEEFA7621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flipH="1" flipV="1">
            <a:off x="7162795" y="2443375"/>
            <a:ext cx="342955" cy="109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F31AA778-1762-4C5B-A67D-1E8F9CCB12EF}"/>
              </a:ext>
            </a:extLst>
          </p:cNvPr>
          <p:cNvCxnSpPr>
            <a:cxnSpLocks/>
            <a:stCxn id="80" idx="1"/>
            <a:endCxn id="81" idx="3"/>
          </p:cNvCxnSpPr>
          <p:nvPr/>
        </p:nvCxnSpPr>
        <p:spPr>
          <a:xfrm flipH="1" flipV="1">
            <a:off x="3062068" y="2441191"/>
            <a:ext cx="298866" cy="218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0B8F56D1-6FF6-4B26-B2C8-80F6CDF878C7}"/>
              </a:ext>
            </a:extLst>
          </p:cNvPr>
          <p:cNvCxnSpPr>
            <a:cxnSpLocks/>
            <a:stCxn id="81" idx="1"/>
            <a:endCxn id="82" idx="3"/>
          </p:cNvCxnSpPr>
          <p:nvPr/>
        </p:nvCxnSpPr>
        <p:spPr>
          <a:xfrm flipH="1">
            <a:off x="1719440" y="2441191"/>
            <a:ext cx="312116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Decisão 95">
            <a:extLst>
              <a:ext uri="{FF2B5EF4-FFF2-40B4-BE49-F238E27FC236}">
                <a16:creationId xmlns:a16="http://schemas.microsoft.com/office/drawing/2014/main" id="{99C12A47-9F3D-459A-915D-90B89C3716DE}"/>
              </a:ext>
            </a:extLst>
          </p:cNvPr>
          <p:cNvSpPr/>
          <p:nvPr/>
        </p:nvSpPr>
        <p:spPr>
          <a:xfrm>
            <a:off x="1971986" y="3170612"/>
            <a:ext cx="436698" cy="505793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97" name="Fluxograma: Decisão 96">
            <a:extLst>
              <a:ext uri="{FF2B5EF4-FFF2-40B4-BE49-F238E27FC236}">
                <a16:creationId xmlns:a16="http://schemas.microsoft.com/office/drawing/2014/main" id="{EC796F3B-503A-4809-8B4F-7315084B26C9}"/>
              </a:ext>
            </a:extLst>
          </p:cNvPr>
          <p:cNvSpPr/>
          <p:nvPr/>
        </p:nvSpPr>
        <p:spPr>
          <a:xfrm>
            <a:off x="4258640" y="1042723"/>
            <a:ext cx="436698" cy="505793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F9AD9BB-F783-4361-BB98-A61C20A15D3E}"/>
              </a:ext>
            </a:extLst>
          </p:cNvPr>
          <p:cNvSpPr txBox="1"/>
          <p:nvPr/>
        </p:nvSpPr>
        <p:spPr>
          <a:xfrm>
            <a:off x="1702846" y="3625740"/>
            <a:ext cx="974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Item(s) são autoclaváveis?</a:t>
            </a: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A7573201-9452-456E-BEE6-CB52086235E5}"/>
              </a:ext>
            </a:extLst>
          </p:cNvPr>
          <p:cNvCxnSpPr>
            <a:cxnSpLocks/>
            <a:stCxn id="82" idx="1"/>
            <a:endCxn id="96" idx="1"/>
          </p:cNvCxnSpPr>
          <p:nvPr/>
        </p:nvCxnSpPr>
        <p:spPr>
          <a:xfrm rot="10800000" flipH="1" flipV="1">
            <a:off x="762866" y="2441191"/>
            <a:ext cx="1209119" cy="982318"/>
          </a:xfrm>
          <a:prstGeom prst="bentConnector3">
            <a:avLst>
              <a:gd name="adj1" fmla="val -18906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3FBEE7C6-DBAC-4391-8F99-4F62488EF403}"/>
              </a:ext>
            </a:extLst>
          </p:cNvPr>
          <p:cNvSpPr/>
          <p:nvPr/>
        </p:nvSpPr>
        <p:spPr>
          <a:xfrm>
            <a:off x="3490571" y="2686972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item(s) na autoclave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6C3A2B6-BFB8-4F82-8196-8854B0506ACD}"/>
              </a:ext>
            </a:extLst>
          </p:cNvPr>
          <p:cNvSpPr txBox="1"/>
          <p:nvPr/>
        </p:nvSpPr>
        <p:spPr>
          <a:xfrm>
            <a:off x="1868072" y="2970557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296EA86-E199-49A5-843B-BC28E1A8DB02}"/>
              </a:ext>
            </a:extLst>
          </p:cNvPr>
          <p:cNvSpPr txBox="1"/>
          <p:nvPr/>
        </p:nvSpPr>
        <p:spPr>
          <a:xfrm>
            <a:off x="2346829" y="3249457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C58E3156-0D94-4E16-90E0-D3F1D835AC0C}"/>
              </a:ext>
            </a:extLst>
          </p:cNvPr>
          <p:cNvSpPr/>
          <p:nvPr/>
        </p:nvSpPr>
        <p:spPr>
          <a:xfrm>
            <a:off x="1459971" y="4090409"/>
            <a:ext cx="1078552" cy="38246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Armazenar embalagem para expedição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153B5163-A674-4942-81B2-1BE26F6EB2C2}"/>
              </a:ext>
            </a:extLst>
          </p:cNvPr>
          <p:cNvSpPr/>
          <p:nvPr/>
        </p:nvSpPr>
        <p:spPr>
          <a:xfrm>
            <a:off x="5090492" y="3966891"/>
            <a:ext cx="1030512" cy="39308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itens da esterilizadora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96AFBD2B-E21A-45FE-B030-E464B5D0BFDC}"/>
              </a:ext>
            </a:extLst>
          </p:cNvPr>
          <p:cNvSpPr/>
          <p:nvPr/>
        </p:nvSpPr>
        <p:spPr>
          <a:xfrm>
            <a:off x="566060" y="4148911"/>
            <a:ext cx="275771" cy="261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700"/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5084ECA9-759A-47E5-90BE-77DB37619416}"/>
              </a:ext>
            </a:extLst>
          </p:cNvPr>
          <p:cNvCxnSpPr>
            <a:cxnSpLocks/>
            <a:stCxn id="113" idx="1"/>
            <a:endCxn id="119" idx="6"/>
          </p:cNvCxnSpPr>
          <p:nvPr/>
        </p:nvCxnSpPr>
        <p:spPr>
          <a:xfrm flipH="1" flipV="1">
            <a:off x="841831" y="4279540"/>
            <a:ext cx="618140" cy="21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9AE9F615-3351-4428-985A-F942485E0D77}"/>
              </a:ext>
            </a:extLst>
          </p:cNvPr>
          <p:cNvCxnSpPr>
            <a:cxnSpLocks/>
            <a:stCxn id="97" idx="0"/>
            <a:endCxn id="24" idx="1"/>
          </p:cNvCxnSpPr>
          <p:nvPr/>
        </p:nvCxnSpPr>
        <p:spPr>
          <a:xfrm rot="5400000" flipH="1" flipV="1">
            <a:off x="4305003" y="767387"/>
            <a:ext cx="447322" cy="103350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31700A53-5D17-4DEE-A22D-3A89B28E846E}"/>
              </a:ext>
            </a:extLst>
          </p:cNvPr>
          <p:cNvSpPr txBox="1"/>
          <p:nvPr/>
        </p:nvSpPr>
        <p:spPr>
          <a:xfrm>
            <a:off x="266692" y="646"/>
            <a:ext cx="720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uperior Text"/>
              </a:rPr>
              <a:t>Mapeamento do processo de limpeza e esterilização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EF53EC4-C106-427D-8AAA-F2BA34698952}"/>
              </a:ext>
            </a:extLst>
          </p:cNvPr>
          <p:cNvCxnSpPr>
            <a:cxnSpLocks/>
            <a:stCxn id="21" idx="3"/>
            <a:endCxn id="97" idx="1"/>
          </p:cNvCxnSpPr>
          <p:nvPr/>
        </p:nvCxnSpPr>
        <p:spPr>
          <a:xfrm flipV="1">
            <a:off x="4047366" y="1295620"/>
            <a:ext cx="211274" cy="180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xograma: Decisão 83">
            <a:extLst>
              <a:ext uri="{FF2B5EF4-FFF2-40B4-BE49-F238E27FC236}">
                <a16:creationId xmlns:a16="http://schemas.microsoft.com/office/drawing/2014/main" id="{F759B2E8-BB97-41D4-993D-778D3603BA43}"/>
              </a:ext>
            </a:extLst>
          </p:cNvPr>
          <p:cNvSpPr/>
          <p:nvPr/>
        </p:nvSpPr>
        <p:spPr>
          <a:xfrm>
            <a:off x="5491463" y="1042723"/>
            <a:ext cx="436698" cy="505793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804B6E0-1FD6-42C7-99EF-6221B571C9B2}"/>
              </a:ext>
            </a:extLst>
          </p:cNvPr>
          <p:cNvSpPr txBox="1"/>
          <p:nvPr/>
        </p:nvSpPr>
        <p:spPr>
          <a:xfrm>
            <a:off x="5201115" y="1560030"/>
            <a:ext cx="85874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 passa por lavagem ultrassônica?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4A39693C-E7BD-4C46-A2D1-F38289E565A9}"/>
              </a:ext>
            </a:extLst>
          </p:cNvPr>
          <p:cNvCxnSpPr>
            <a:cxnSpLocks/>
            <a:stCxn id="97" idx="3"/>
            <a:endCxn id="84" idx="1"/>
          </p:cNvCxnSpPr>
          <p:nvPr/>
        </p:nvCxnSpPr>
        <p:spPr>
          <a:xfrm>
            <a:off x="4695338" y="1295620"/>
            <a:ext cx="796125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00FBFD7F-69FD-4322-8D20-11EA3AA7F862}"/>
              </a:ext>
            </a:extLst>
          </p:cNvPr>
          <p:cNvCxnSpPr>
            <a:cxnSpLocks/>
            <a:stCxn id="24" idx="2"/>
            <a:endCxn id="84" idx="1"/>
          </p:cNvCxnSpPr>
          <p:nvPr/>
        </p:nvCxnSpPr>
        <p:spPr>
          <a:xfrm rot="16200000" flipH="1">
            <a:off x="5023912" y="828068"/>
            <a:ext cx="518527" cy="416575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B3154F7E-9DD5-40B1-B2A2-98E1732EB929}"/>
              </a:ext>
            </a:extLst>
          </p:cNvPr>
          <p:cNvCxnSpPr>
            <a:cxnSpLocks/>
            <a:stCxn id="84" idx="0"/>
            <a:endCxn id="25" idx="1"/>
          </p:cNvCxnSpPr>
          <p:nvPr/>
        </p:nvCxnSpPr>
        <p:spPr>
          <a:xfrm rot="5400000" flipH="1" flipV="1">
            <a:off x="5535963" y="765006"/>
            <a:ext cx="451567" cy="103869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xograma: Decisão 132">
            <a:extLst>
              <a:ext uri="{FF2B5EF4-FFF2-40B4-BE49-F238E27FC236}">
                <a16:creationId xmlns:a16="http://schemas.microsoft.com/office/drawing/2014/main" id="{83C1C910-6A5C-4FE7-8BCD-AEE54F069BC2}"/>
              </a:ext>
            </a:extLst>
          </p:cNvPr>
          <p:cNvSpPr/>
          <p:nvPr/>
        </p:nvSpPr>
        <p:spPr>
          <a:xfrm>
            <a:off x="6505835" y="1042220"/>
            <a:ext cx="436698" cy="505793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DD39D7E2-336E-4215-BA72-9997F4BC1DFC}"/>
              </a:ext>
            </a:extLst>
          </p:cNvPr>
          <p:cNvSpPr txBox="1"/>
          <p:nvPr/>
        </p:nvSpPr>
        <p:spPr>
          <a:xfrm>
            <a:off x="6154126" y="1558085"/>
            <a:ext cx="1104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 passa por termodesinfecção?</a:t>
            </a: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5830B965-A885-4F70-8061-877077CEC915}"/>
              </a:ext>
            </a:extLst>
          </p:cNvPr>
          <p:cNvCxnSpPr>
            <a:cxnSpLocks/>
            <a:stCxn id="84" idx="3"/>
            <a:endCxn id="133" idx="1"/>
          </p:cNvCxnSpPr>
          <p:nvPr/>
        </p:nvCxnSpPr>
        <p:spPr>
          <a:xfrm flipV="1">
            <a:off x="5928161" y="1295117"/>
            <a:ext cx="577674" cy="50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BF4A8B1-F02F-45FC-B9C9-E44D5BB5ADD2}"/>
              </a:ext>
            </a:extLst>
          </p:cNvPr>
          <p:cNvCxnSpPr>
            <a:cxnSpLocks/>
            <a:stCxn id="27" idx="1"/>
            <a:endCxn id="133" idx="1"/>
          </p:cNvCxnSpPr>
          <p:nvPr/>
        </p:nvCxnSpPr>
        <p:spPr>
          <a:xfrm rot="10800000" flipV="1">
            <a:off x="6505836" y="1104321"/>
            <a:ext cx="992659" cy="190795"/>
          </a:xfrm>
          <a:prstGeom prst="bentConnector5">
            <a:avLst>
              <a:gd name="adj1" fmla="val 14844"/>
              <a:gd name="adj2" fmla="val -104073"/>
              <a:gd name="adj3" fmla="val 123029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8078118F-30BB-4FBB-8D1A-C54C49FFCB3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051487" y="777092"/>
            <a:ext cx="0" cy="15376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64FF410B-36ED-4FF5-BB86-2841FB7E6461}"/>
              </a:ext>
            </a:extLst>
          </p:cNvPr>
          <p:cNvSpPr/>
          <p:nvPr/>
        </p:nvSpPr>
        <p:spPr>
          <a:xfrm>
            <a:off x="7505751" y="1336442"/>
            <a:ext cx="1119363" cy="36338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item(s) na termodesinfectadora</a:t>
            </a:r>
          </a:p>
        </p:txBody>
      </p:sp>
      <p:cxnSp>
        <p:nvCxnSpPr>
          <p:cNvPr id="233" name="Conector: Angulado 232">
            <a:extLst>
              <a:ext uri="{FF2B5EF4-FFF2-40B4-BE49-F238E27FC236}">
                <a16:creationId xmlns:a16="http://schemas.microsoft.com/office/drawing/2014/main" id="{7FEDC646-8F7E-4BEB-AA8F-68E74BC2A838}"/>
              </a:ext>
            </a:extLst>
          </p:cNvPr>
          <p:cNvCxnSpPr>
            <a:cxnSpLocks/>
            <a:stCxn id="133" idx="0"/>
            <a:endCxn id="201" idx="1"/>
          </p:cNvCxnSpPr>
          <p:nvPr/>
        </p:nvCxnSpPr>
        <p:spPr>
          <a:xfrm rot="16200000" flipH="1">
            <a:off x="6877009" y="889394"/>
            <a:ext cx="475915" cy="781567"/>
          </a:xfrm>
          <a:prstGeom prst="bentConnector4">
            <a:avLst>
              <a:gd name="adj1" fmla="val -14487"/>
              <a:gd name="adj2" fmla="val 67683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2468ACBF-C648-4D59-9BF5-6CDE3A2AEC0C}"/>
              </a:ext>
            </a:extLst>
          </p:cNvPr>
          <p:cNvCxnSpPr>
            <a:cxnSpLocks/>
            <a:stCxn id="133" idx="3"/>
            <a:endCxn id="79" idx="0"/>
          </p:cNvCxnSpPr>
          <p:nvPr/>
        </p:nvCxnSpPr>
        <p:spPr>
          <a:xfrm flipH="1">
            <a:off x="6620594" y="1295117"/>
            <a:ext cx="321939" cy="975804"/>
          </a:xfrm>
          <a:prstGeom prst="bentConnector4">
            <a:avLst>
              <a:gd name="adj1" fmla="val -71007"/>
              <a:gd name="adj2" fmla="val 62958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tângulo 337">
            <a:extLst>
              <a:ext uri="{FF2B5EF4-FFF2-40B4-BE49-F238E27FC236}">
                <a16:creationId xmlns:a16="http://schemas.microsoft.com/office/drawing/2014/main" id="{1D0F0EAD-E039-4D39-8231-59B78AAF900A}"/>
              </a:ext>
            </a:extLst>
          </p:cNvPr>
          <p:cNvSpPr/>
          <p:nvPr/>
        </p:nvSpPr>
        <p:spPr>
          <a:xfrm>
            <a:off x="4710753" y="2270921"/>
            <a:ext cx="1014290" cy="34490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Fazer montagem da caixa do procedimento</a:t>
            </a:r>
          </a:p>
        </p:txBody>
      </p: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id="{3AF42000-322D-409F-8981-65E0449CC7F6}"/>
              </a:ext>
            </a:extLst>
          </p:cNvPr>
          <p:cNvCxnSpPr>
            <a:cxnSpLocks/>
            <a:stCxn id="79" idx="1"/>
            <a:endCxn id="338" idx="3"/>
          </p:cNvCxnSpPr>
          <p:nvPr/>
        </p:nvCxnSpPr>
        <p:spPr>
          <a:xfrm flipH="1">
            <a:off x="5725043" y="2443375"/>
            <a:ext cx="35334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de Seta Reta 369">
            <a:extLst>
              <a:ext uri="{FF2B5EF4-FFF2-40B4-BE49-F238E27FC236}">
                <a16:creationId xmlns:a16="http://schemas.microsoft.com/office/drawing/2014/main" id="{3F4B0261-CCE6-43B1-AEC3-6086E2BD5645}"/>
              </a:ext>
            </a:extLst>
          </p:cNvPr>
          <p:cNvCxnSpPr>
            <a:cxnSpLocks/>
            <a:stCxn id="338" idx="1"/>
            <a:endCxn id="80" idx="3"/>
          </p:cNvCxnSpPr>
          <p:nvPr/>
        </p:nvCxnSpPr>
        <p:spPr>
          <a:xfrm flipH="1">
            <a:off x="4375224" y="2443375"/>
            <a:ext cx="3355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CaixaDeTexto 373">
            <a:extLst>
              <a:ext uri="{FF2B5EF4-FFF2-40B4-BE49-F238E27FC236}">
                <a16:creationId xmlns:a16="http://schemas.microsoft.com/office/drawing/2014/main" id="{7F269CF4-FFDE-4CDA-84B9-C762055AF528}"/>
              </a:ext>
            </a:extLst>
          </p:cNvPr>
          <p:cNvSpPr txBox="1"/>
          <p:nvPr/>
        </p:nvSpPr>
        <p:spPr>
          <a:xfrm>
            <a:off x="4187041" y="84616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375" name="CaixaDeTexto 374">
            <a:extLst>
              <a:ext uri="{FF2B5EF4-FFF2-40B4-BE49-F238E27FC236}">
                <a16:creationId xmlns:a16="http://schemas.microsoft.com/office/drawing/2014/main" id="{BB68DDCE-28AC-4DD8-AA96-C4CD20995733}"/>
              </a:ext>
            </a:extLst>
          </p:cNvPr>
          <p:cNvSpPr txBox="1"/>
          <p:nvPr/>
        </p:nvSpPr>
        <p:spPr>
          <a:xfrm>
            <a:off x="5438517" y="829894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278A1158-27BF-40CC-AD40-1AEAED3BE564}"/>
              </a:ext>
            </a:extLst>
          </p:cNvPr>
          <p:cNvSpPr txBox="1"/>
          <p:nvPr/>
        </p:nvSpPr>
        <p:spPr>
          <a:xfrm>
            <a:off x="6829588" y="99856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377" name="CaixaDeTexto 376">
            <a:extLst>
              <a:ext uri="{FF2B5EF4-FFF2-40B4-BE49-F238E27FC236}">
                <a16:creationId xmlns:a16="http://schemas.microsoft.com/office/drawing/2014/main" id="{1C4215F8-DD69-4709-BCD7-FC93BDE14F76}"/>
              </a:ext>
            </a:extLst>
          </p:cNvPr>
          <p:cNvSpPr txBox="1"/>
          <p:nvPr/>
        </p:nvSpPr>
        <p:spPr>
          <a:xfrm>
            <a:off x="4662494" y="111606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AB88E70B-2D94-4CC9-948A-1D91F6D61386}"/>
              </a:ext>
            </a:extLst>
          </p:cNvPr>
          <p:cNvSpPr txBox="1"/>
          <p:nvPr/>
        </p:nvSpPr>
        <p:spPr>
          <a:xfrm>
            <a:off x="5856572" y="1107730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379" name="CaixaDeTexto 378">
            <a:extLst>
              <a:ext uri="{FF2B5EF4-FFF2-40B4-BE49-F238E27FC236}">
                <a16:creationId xmlns:a16="http://schemas.microsoft.com/office/drawing/2014/main" id="{C1A7149A-2D8C-402C-85D2-9AAB077E0BE8}"/>
              </a:ext>
            </a:extLst>
          </p:cNvPr>
          <p:cNvSpPr txBox="1"/>
          <p:nvPr/>
        </p:nvSpPr>
        <p:spPr>
          <a:xfrm>
            <a:off x="6829588" y="129002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cxnSp>
        <p:nvCxnSpPr>
          <p:cNvPr id="395" name="Conector: Angulado 394">
            <a:extLst>
              <a:ext uri="{FF2B5EF4-FFF2-40B4-BE49-F238E27FC236}">
                <a16:creationId xmlns:a16="http://schemas.microsoft.com/office/drawing/2014/main" id="{65BFEEF0-818B-47EC-B0C2-CA13A9A42154}"/>
              </a:ext>
            </a:extLst>
          </p:cNvPr>
          <p:cNvCxnSpPr>
            <a:cxnSpLocks/>
            <a:stCxn id="96" idx="0"/>
          </p:cNvCxnSpPr>
          <p:nvPr/>
        </p:nvCxnSpPr>
        <p:spPr>
          <a:xfrm rot="5400000" flipH="1" flipV="1">
            <a:off x="2669291" y="2349332"/>
            <a:ext cx="342324" cy="1300236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Fluxograma: Decisão 399">
            <a:extLst>
              <a:ext uri="{FF2B5EF4-FFF2-40B4-BE49-F238E27FC236}">
                <a16:creationId xmlns:a16="http://schemas.microsoft.com/office/drawing/2014/main" id="{73691477-76CD-48A7-A533-11E76A6561F0}"/>
              </a:ext>
            </a:extLst>
          </p:cNvPr>
          <p:cNvSpPr/>
          <p:nvPr/>
        </p:nvSpPr>
        <p:spPr>
          <a:xfrm>
            <a:off x="3112403" y="3171113"/>
            <a:ext cx="436698" cy="505793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cxnSp>
        <p:nvCxnSpPr>
          <p:cNvPr id="403" name="Conector de Seta Reta 402">
            <a:extLst>
              <a:ext uri="{FF2B5EF4-FFF2-40B4-BE49-F238E27FC236}">
                <a16:creationId xmlns:a16="http://schemas.microsoft.com/office/drawing/2014/main" id="{46238015-D83B-44AD-A8B3-FA2471123342}"/>
              </a:ext>
            </a:extLst>
          </p:cNvPr>
          <p:cNvCxnSpPr>
            <a:cxnSpLocks/>
            <a:stCxn id="96" idx="3"/>
            <a:endCxn id="400" idx="1"/>
          </p:cNvCxnSpPr>
          <p:nvPr/>
        </p:nvCxnSpPr>
        <p:spPr>
          <a:xfrm>
            <a:off x="2408684" y="3423509"/>
            <a:ext cx="703719" cy="5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CaixaDeTexto 420">
            <a:extLst>
              <a:ext uri="{FF2B5EF4-FFF2-40B4-BE49-F238E27FC236}">
                <a16:creationId xmlns:a16="http://schemas.microsoft.com/office/drawing/2014/main" id="{6CDA5ECE-7883-452B-AF55-CE82A2F08658}"/>
              </a:ext>
            </a:extLst>
          </p:cNvPr>
          <p:cNvSpPr txBox="1"/>
          <p:nvPr/>
        </p:nvSpPr>
        <p:spPr>
          <a:xfrm>
            <a:off x="2728263" y="3623976"/>
            <a:ext cx="1204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Item(s) são esterilizados</a:t>
            </a:r>
          </a:p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a baixa temperatura?</a:t>
            </a:r>
          </a:p>
        </p:txBody>
      </p:sp>
      <p:sp>
        <p:nvSpPr>
          <p:cNvPr id="448" name="Retângulo 447">
            <a:extLst>
              <a:ext uri="{FF2B5EF4-FFF2-40B4-BE49-F238E27FC236}">
                <a16:creationId xmlns:a16="http://schemas.microsoft.com/office/drawing/2014/main" id="{8F5D9442-B018-446D-ABF3-6F8815437969}"/>
              </a:ext>
            </a:extLst>
          </p:cNvPr>
          <p:cNvSpPr/>
          <p:nvPr/>
        </p:nvSpPr>
        <p:spPr>
          <a:xfrm>
            <a:off x="7162795" y="4230121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caixa da autoclave</a:t>
            </a:r>
          </a:p>
        </p:txBody>
      </p:sp>
      <p:sp>
        <p:nvSpPr>
          <p:cNvPr id="469" name="CaixaDeTexto 468">
            <a:extLst>
              <a:ext uri="{FF2B5EF4-FFF2-40B4-BE49-F238E27FC236}">
                <a16:creationId xmlns:a16="http://schemas.microsoft.com/office/drawing/2014/main" id="{BB32A4C6-60DD-4A4B-9AAE-46B18ABADB4A}"/>
              </a:ext>
            </a:extLst>
          </p:cNvPr>
          <p:cNvSpPr txBox="1"/>
          <p:nvPr/>
        </p:nvSpPr>
        <p:spPr>
          <a:xfrm>
            <a:off x="3484245" y="3249457"/>
            <a:ext cx="375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470" name="Retângulo 469">
            <a:extLst>
              <a:ext uri="{FF2B5EF4-FFF2-40B4-BE49-F238E27FC236}">
                <a16:creationId xmlns:a16="http://schemas.microsoft.com/office/drawing/2014/main" id="{FDB0DB3C-1A63-487A-8002-8E327DF2DE15}"/>
              </a:ext>
            </a:extLst>
          </p:cNvPr>
          <p:cNvSpPr/>
          <p:nvPr/>
        </p:nvSpPr>
        <p:spPr>
          <a:xfrm>
            <a:off x="4937434" y="3173139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caixa na esterilizadora</a:t>
            </a:r>
          </a:p>
        </p:txBody>
      </p:sp>
      <p:cxnSp>
        <p:nvCxnSpPr>
          <p:cNvPr id="474" name="Conector: Angulado 473">
            <a:extLst>
              <a:ext uri="{FF2B5EF4-FFF2-40B4-BE49-F238E27FC236}">
                <a16:creationId xmlns:a16="http://schemas.microsoft.com/office/drawing/2014/main" id="{E8B2D114-4324-4861-BAAA-5C3B1C5B1B8F}"/>
              </a:ext>
            </a:extLst>
          </p:cNvPr>
          <p:cNvCxnSpPr>
            <a:cxnSpLocks/>
            <a:stCxn id="400" idx="3"/>
            <a:endCxn id="113" idx="3"/>
          </p:cNvCxnSpPr>
          <p:nvPr/>
        </p:nvCxnSpPr>
        <p:spPr>
          <a:xfrm flipH="1">
            <a:off x="2538523" y="3424010"/>
            <a:ext cx="1010578" cy="857634"/>
          </a:xfrm>
          <a:prstGeom prst="bentConnector3">
            <a:avLst>
              <a:gd name="adj1" fmla="val -37701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: Angulado 476">
            <a:extLst>
              <a:ext uri="{FF2B5EF4-FFF2-40B4-BE49-F238E27FC236}">
                <a16:creationId xmlns:a16="http://schemas.microsoft.com/office/drawing/2014/main" id="{8781F300-F79F-4238-9A15-E053B7A85129}"/>
              </a:ext>
            </a:extLst>
          </p:cNvPr>
          <p:cNvCxnSpPr>
            <a:stCxn id="400" idx="0"/>
            <a:endCxn id="470" idx="1"/>
          </p:cNvCxnSpPr>
          <p:nvPr/>
        </p:nvCxnSpPr>
        <p:spPr>
          <a:xfrm rot="16200000" flipH="1">
            <a:off x="4042133" y="2459731"/>
            <a:ext cx="183919" cy="1606682"/>
          </a:xfrm>
          <a:prstGeom prst="bentConnector4">
            <a:avLst>
              <a:gd name="adj1" fmla="val -21702"/>
              <a:gd name="adj2" fmla="val 56795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: Angulado 488">
            <a:extLst>
              <a:ext uri="{FF2B5EF4-FFF2-40B4-BE49-F238E27FC236}">
                <a16:creationId xmlns:a16="http://schemas.microsoft.com/office/drawing/2014/main" id="{475B0968-34DF-4C7F-AA43-D7A97BE71872}"/>
              </a:ext>
            </a:extLst>
          </p:cNvPr>
          <p:cNvCxnSpPr>
            <a:stCxn id="114" idx="1"/>
            <a:endCxn id="113" idx="3"/>
          </p:cNvCxnSpPr>
          <p:nvPr/>
        </p:nvCxnSpPr>
        <p:spPr>
          <a:xfrm rot="10800000" flipV="1">
            <a:off x="2538524" y="4163432"/>
            <a:ext cx="2551969" cy="118211"/>
          </a:xfrm>
          <a:prstGeom prst="bentConnector3">
            <a:avLst>
              <a:gd name="adj1" fmla="val 45450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4DAC48B3-6F69-4B0E-A418-4F24AA3F1DE8}"/>
              </a:ext>
            </a:extLst>
          </p:cNvPr>
          <p:cNvCxnSpPr>
            <a:cxnSpLocks/>
            <a:stCxn id="448" idx="1"/>
            <a:endCxn id="113" idx="3"/>
          </p:cNvCxnSpPr>
          <p:nvPr/>
        </p:nvCxnSpPr>
        <p:spPr>
          <a:xfrm rot="10800000">
            <a:off x="2538523" y="4281644"/>
            <a:ext cx="4624272" cy="130370"/>
          </a:xfrm>
          <a:prstGeom prst="bentConnector3">
            <a:avLst>
              <a:gd name="adj1" fmla="val 69931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>
            <a:extLst>
              <a:ext uri="{FF2B5EF4-FFF2-40B4-BE49-F238E27FC236}">
                <a16:creationId xmlns:a16="http://schemas.microsoft.com/office/drawing/2014/main" id="{BFD3900F-A9B1-4ADE-93A6-20C5E1DB07E9}"/>
              </a:ext>
            </a:extLst>
          </p:cNvPr>
          <p:cNvSpPr/>
          <p:nvPr/>
        </p:nvSpPr>
        <p:spPr>
          <a:xfrm>
            <a:off x="7505751" y="1757119"/>
            <a:ext cx="1116315" cy="36338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Iniciar ciclo de limpeza apropriado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E890390-292D-4531-845E-B29BDB9CA96F}"/>
              </a:ext>
            </a:extLst>
          </p:cNvPr>
          <p:cNvCxnSpPr>
            <a:cxnSpLocks/>
            <a:stCxn id="98" idx="2"/>
            <a:endCxn id="70" idx="0"/>
          </p:cNvCxnSpPr>
          <p:nvPr/>
        </p:nvCxnSpPr>
        <p:spPr>
          <a:xfrm flipH="1">
            <a:off x="8063908" y="2120504"/>
            <a:ext cx="1" cy="14257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44F07D92-F334-43B5-BAF1-DB0C79C38833}"/>
              </a:ext>
            </a:extLst>
          </p:cNvPr>
          <p:cNvCxnSpPr>
            <a:cxnSpLocks/>
            <a:stCxn id="201" idx="2"/>
            <a:endCxn id="98" idx="0"/>
          </p:cNvCxnSpPr>
          <p:nvPr/>
        </p:nvCxnSpPr>
        <p:spPr>
          <a:xfrm flipH="1">
            <a:off x="8063909" y="1699827"/>
            <a:ext cx="1524" cy="5729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E86AD255-820D-4973-A741-0505A627CEF9}"/>
              </a:ext>
            </a:extLst>
          </p:cNvPr>
          <p:cNvSpPr/>
          <p:nvPr/>
        </p:nvSpPr>
        <p:spPr>
          <a:xfrm>
            <a:off x="4937434" y="2691344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Iniciar ciclo apropriado da autoclave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5D9BB6C-2415-4658-B861-1963AD3DBA71}"/>
              </a:ext>
            </a:extLst>
          </p:cNvPr>
          <p:cNvCxnSpPr>
            <a:stCxn id="108" idx="3"/>
            <a:endCxn id="116" idx="1"/>
          </p:cNvCxnSpPr>
          <p:nvPr/>
        </p:nvCxnSpPr>
        <p:spPr>
          <a:xfrm>
            <a:off x="4537663" y="2868865"/>
            <a:ext cx="399771" cy="437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568513EC-0A94-45A3-9209-28C9D4826B2B}"/>
              </a:ext>
            </a:extLst>
          </p:cNvPr>
          <p:cNvSpPr/>
          <p:nvPr/>
        </p:nvSpPr>
        <p:spPr>
          <a:xfrm>
            <a:off x="6177407" y="3177584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Iniciar ciclo apropriado de esterilização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CEC47A32-201E-4AFE-B38E-2EA7C3C0914E}"/>
              </a:ext>
            </a:extLst>
          </p:cNvPr>
          <p:cNvCxnSpPr>
            <a:stCxn id="116" idx="3"/>
            <a:endCxn id="448" idx="3"/>
          </p:cNvCxnSpPr>
          <p:nvPr/>
        </p:nvCxnSpPr>
        <p:spPr>
          <a:xfrm>
            <a:off x="5984526" y="2873237"/>
            <a:ext cx="2225361" cy="1538777"/>
          </a:xfrm>
          <a:prstGeom prst="bentConnector3">
            <a:avLst>
              <a:gd name="adj1" fmla="val 110272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18329835-6667-4469-90F5-8D90D5389412}"/>
              </a:ext>
            </a:extLst>
          </p:cNvPr>
          <p:cNvCxnSpPr>
            <a:stCxn id="121" idx="3"/>
            <a:endCxn id="114" idx="3"/>
          </p:cNvCxnSpPr>
          <p:nvPr/>
        </p:nvCxnSpPr>
        <p:spPr>
          <a:xfrm flipH="1">
            <a:off x="6121004" y="3359477"/>
            <a:ext cx="1103495" cy="803956"/>
          </a:xfrm>
          <a:prstGeom prst="bentConnector3">
            <a:avLst>
              <a:gd name="adj1" fmla="val -20716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de Seta Reta 454">
            <a:extLst>
              <a:ext uri="{FF2B5EF4-FFF2-40B4-BE49-F238E27FC236}">
                <a16:creationId xmlns:a16="http://schemas.microsoft.com/office/drawing/2014/main" id="{6383ABED-839F-446E-89BB-E9CD348DD066}"/>
              </a:ext>
            </a:extLst>
          </p:cNvPr>
          <p:cNvCxnSpPr>
            <a:stCxn id="470" idx="3"/>
            <a:endCxn id="121" idx="1"/>
          </p:cNvCxnSpPr>
          <p:nvPr/>
        </p:nvCxnSpPr>
        <p:spPr>
          <a:xfrm>
            <a:off x="5984526" y="3355032"/>
            <a:ext cx="192881" cy="444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30B47F8C-3575-44A7-B623-923B65735862}"/>
              </a:ext>
            </a:extLst>
          </p:cNvPr>
          <p:cNvSpPr/>
          <p:nvPr/>
        </p:nvSpPr>
        <p:spPr>
          <a:xfrm>
            <a:off x="728473" y="3216996"/>
            <a:ext cx="956573" cy="3637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Etiquetar a embalagem dos itens</a:t>
            </a:r>
          </a:p>
        </p:txBody>
      </p:sp>
    </p:spTree>
    <p:extLst>
      <p:ext uri="{BB962C8B-B14F-4D97-AF65-F5344CB8AC3E}">
        <p14:creationId xmlns:p14="http://schemas.microsoft.com/office/powerpoint/2010/main" val="4029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CC4878C-993D-4DCA-ADFC-AB2AEED6D02E}"/>
              </a:ext>
            </a:extLst>
          </p:cNvPr>
          <p:cNvSpPr/>
          <p:nvPr/>
        </p:nvSpPr>
        <p:spPr>
          <a:xfrm>
            <a:off x="566060" y="1168402"/>
            <a:ext cx="275771" cy="2612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75F4AFE-78DA-40E0-9660-211E8999B2D3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841831" y="1299031"/>
            <a:ext cx="140377" cy="65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7B273F50-E1BA-4D7C-928F-8175E94F111F}"/>
              </a:ext>
            </a:extLst>
          </p:cNvPr>
          <p:cNvSpPr/>
          <p:nvPr/>
        </p:nvSpPr>
        <p:spPr>
          <a:xfrm>
            <a:off x="982208" y="1125660"/>
            <a:ext cx="936620" cy="34805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Receber caixas de instrumentais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13038B-D0B6-4219-B885-F32494666100}"/>
              </a:ext>
            </a:extLst>
          </p:cNvPr>
          <p:cNvSpPr txBox="1"/>
          <p:nvPr/>
        </p:nvSpPr>
        <p:spPr>
          <a:xfrm rot="16200000">
            <a:off x="-543893" y="1134276"/>
            <a:ext cx="1802697" cy="230832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EXPURGO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218B56-9342-4F0E-8530-E1A00D1C0416}"/>
              </a:ext>
            </a:extLst>
          </p:cNvPr>
          <p:cNvSpPr/>
          <p:nvPr/>
        </p:nvSpPr>
        <p:spPr>
          <a:xfrm>
            <a:off x="481876" y="348344"/>
            <a:ext cx="8233952" cy="1815933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006312-7E86-4D96-B29C-3D2037A8FC3E}"/>
              </a:ext>
            </a:extLst>
          </p:cNvPr>
          <p:cNvSpPr txBox="1"/>
          <p:nvPr/>
        </p:nvSpPr>
        <p:spPr>
          <a:xfrm rot="16200000">
            <a:off x="-518240" y="2907838"/>
            <a:ext cx="1744425" cy="230832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PREPARO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2B8E11-F231-4708-B3AF-1384BA872A15}"/>
              </a:ext>
            </a:extLst>
          </p:cNvPr>
          <p:cNvSpPr txBox="1"/>
          <p:nvPr/>
        </p:nvSpPr>
        <p:spPr>
          <a:xfrm rot="16200000">
            <a:off x="-23392" y="4156519"/>
            <a:ext cx="752936" cy="230832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ARSENAL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CE45F8A-6DD2-4A1E-A938-99F80C380F26}"/>
              </a:ext>
            </a:extLst>
          </p:cNvPr>
          <p:cNvSpPr/>
          <p:nvPr/>
        </p:nvSpPr>
        <p:spPr>
          <a:xfrm>
            <a:off x="481876" y="2161600"/>
            <a:ext cx="8233952" cy="1744425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EE3BF6-6096-4DA4-86C9-CD58179A464A}"/>
              </a:ext>
            </a:extLst>
          </p:cNvPr>
          <p:cNvSpPr/>
          <p:nvPr/>
        </p:nvSpPr>
        <p:spPr>
          <a:xfrm>
            <a:off x="481876" y="3906026"/>
            <a:ext cx="8233951" cy="735120"/>
          </a:xfrm>
          <a:prstGeom prst="rect">
            <a:avLst/>
          </a:prstGeom>
          <a:noFill/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D1FDD9B-B8B7-4E32-9B3C-3D8B862C614A}"/>
              </a:ext>
            </a:extLst>
          </p:cNvPr>
          <p:cNvSpPr/>
          <p:nvPr/>
        </p:nvSpPr>
        <p:spPr>
          <a:xfrm>
            <a:off x="3188120" y="1121138"/>
            <a:ext cx="859246" cy="3525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Montar o pedido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6F066A-9DD2-42E8-B5D9-8FCD6744D771}"/>
              </a:ext>
            </a:extLst>
          </p:cNvPr>
          <p:cNvSpPr/>
          <p:nvPr/>
        </p:nvSpPr>
        <p:spPr>
          <a:xfrm>
            <a:off x="2111123" y="1121138"/>
            <a:ext cx="902077" cy="352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Fazer conferência dos itens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82E0857-74B8-4065-A011-6B2C7D46D8CC}"/>
              </a:ext>
            </a:extLst>
          </p:cNvPr>
          <p:cNvSpPr/>
          <p:nvPr/>
        </p:nvSpPr>
        <p:spPr>
          <a:xfrm>
            <a:off x="4580339" y="413708"/>
            <a:ext cx="989097" cy="36338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Realizar lavagem manual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1E6506-6991-4A1E-BA85-7876E5559301}"/>
              </a:ext>
            </a:extLst>
          </p:cNvPr>
          <p:cNvSpPr/>
          <p:nvPr/>
        </p:nvSpPr>
        <p:spPr>
          <a:xfrm>
            <a:off x="5813681" y="405218"/>
            <a:ext cx="1183291" cy="37187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item(s) na lavadora ultrassônica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57B6B00-236F-40AA-9FBE-CD588AE108DC}"/>
              </a:ext>
            </a:extLst>
          </p:cNvPr>
          <p:cNvSpPr/>
          <p:nvPr/>
        </p:nvSpPr>
        <p:spPr>
          <a:xfrm>
            <a:off x="7498494" y="413707"/>
            <a:ext cx="1105986" cy="3633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Iniciar ciclo de limpeza apropriado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2614564-6B06-4352-9CA1-B04210FD60CA}"/>
              </a:ext>
            </a:extLst>
          </p:cNvPr>
          <p:cNvSpPr/>
          <p:nvPr/>
        </p:nvSpPr>
        <p:spPr>
          <a:xfrm>
            <a:off x="7498494" y="930856"/>
            <a:ext cx="1105986" cy="34693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item(s) da lavadora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AEA7F5D-A4CC-43F2-B978-49E5CD95B266}"/>
              </a:ext>
            </a:extLst>
          </p:cNvPr>
          <p:cNvSpPr txBox="1"/>
          <p:nvPr/>
        </p:nvSpPr>
        <p:spPr>
          <a:xfrm>
            <a:off x="4106099" y="1569206"/>
            <a:ext cx="7503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 passa por limpeza manual?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E2E3553-67A9-42EF-AE4D-BEC32A4C260B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1918828" y="1297428"/>
            <a:ext cx="192295" cy="226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0A493A0-AED8-4D01-919C-01AC4788A1A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13200" y="1297428"/>
            <a:ext cx="17492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683D7E5B-71C0-4E59-AC57-A8AB8DB92A0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96972" y="591156"/>
            <a:ext cx="501522" cy="424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FFC0E6E3-4B21-4815-88D9-1F964E00BC00}"/>
              </a:ext>
            </a:extLst>
          </p:cNvPr>
          <p:cNvSpPr/>
          <p:nvPr/>
        </p:nvSpPr>
        <p:spPr>
          <a:xfrm>
            <a:off x="7505750" y="2263083"/>
            <a:ext cx="1116315" cy="36277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item(s) da termodesinfectadora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F34BF8CE-9CE4-422C-A143-66F323C94A1B}"/>
              </a:ext>
            </a:extLst>
          </p:cNvPr>
          <p:cNvSpPr/>
          <p:nvPr/>
        </p:nvSpPr>
        <p:spPr>
          <a:xfrm>
            <a:off x="6078392" y="2270921"/>
            <a:ext cx="1084403" cy="34490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Colocar itens no arsenal do preparo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DC6AD75-E456-41F2-87D2-D83D1036AEFD}"/>
              </a:ext>
            </a:extLst>
          </p:cNvPr>
          <p:cNvSpPr/>
          <p:nvPr/>
        </p:nvSpPr>
        <p:spPr>
          <a:xfrm>
            <a:off x="3360934" y="2270921"/>
            <a:ext cx="1014290" cy="344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Fazer conferência dos itens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0944363-5996-4B24-B164-CE8C1BA49D1A}"/>
              </a:ext>
            </a:extLst>
          </p:cNvPr>
          <p:cNvSpPr/>
          <p:nvPr/>
        </p:nvSpPr>
        <p:spPr>
          <a:xfrm>
            <a:off x="2031556" y="2259297"/>
            <a:ext cx="1030512" cy="363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Selecionar melhor método de embalagem dos itens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EED3900-1E59-439D-90DE-BE93C485A053}"/>
              </a:ext>
            </a:extLst>
          </p:cNvPr>
          <p:cNvSpPr/>
          <p:nvPr/>
        </p:nvSpPr>
        <p:spPr>
          <a:xfrm>
            <a:off x="762867" y="2259297"/>
            <a:ext cx="956573" cy="3637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Embalar os itens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EC0F3A2-C85B-40EB-A9B0-A3EEEEFA7621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flipH="1" flipV="1">
            <a:off x="7162795" y="2443375"/>
            <a:ext cx="342955" cy="109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F31AA778-1762-4C5B-A67D-1E8F9CCB12EF}"/>
              </a:ext>
            </a:extLst>
          </p:cNvPr>
          <p:cNvCxnSpPr>
            <a:cxnSpLocks/>
            <a:stCxn id="80" idx="1"/>
            <a:endCxn id="81" idx="3"/>
          </p:cNvCxnSpPr>
          <p:nvPr/>
        </p:nvCxnSpPr>
        <p:spPr>
          <a:xfrm flipH="1" flipV="1">
            <a:off x="3062068" y="2441191"/>
            <a:ext cx="298866" cy="218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0B8F56D1-6FF6-4B26-B2C8-80F6CDF878C7}"/>
              </a:ext>
            </a:extLst>
          </p:cNvPr>
          <p:cNvCxnSpPr>
            <a:cxnSpLocks/>
            <a:stCxn id="81" idx="1"/>
            <a:endCxn id="82" idx="3"/>
          </p:cNvCxnSpPr>
          <p:nvPr/>
        </p:nvCxnSpPr>
        <p:spPr>
          <a:xfrm flipH="1">
            <a:off x="1719440" y="2441191"/>
            <a:ext cx="312116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Decisão 95">
            <a:extLst>
              <a:ext uri="{FF2B5EF4-FFF2-40B4-BE49-F238E27FC236}">
                <a16:creationId xmlns:a16="http://schemas.microsoft.com/office/drawing/2014/main" id="{99C12A47-9F3D-459A-915D-90B89C3716DE}"/>
              </a:ext>
            </a:extLst>
          </p:cNvPr>
          <p:cNvSpPr/>
          <p:nvPr/>
        </p:nvSpPr>
        <p:spPr>
          <a:xfrm>
            <a:off x="1971986" y="3170612"/>
            <a:ext cx="436698" cy="505793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97" name="Fluxograma: Decisão 96">
            <a:extLst>
              <a:ext uri="{FF2B5EF4-FFF2-40B4-BE49-F238E27FC236}">
                <a16:creationId xmlns:a16="http://schemas.microsoft.com/office/drawing/2014/main" id="{EC796F3B-503A-4809-8B4F-7315084B26C9}"/>
              </a:ext>
            </a:extLst>
          </p:cNvPr>
          <p:cNvSpPr/>
          <p:nvPr/>
        </p:nvSpPr>
        <p:spPr>
          <a:xfrm>
            <a:off x="4258640" y="1042723"/>
            <a:ext cx="436698" cy="505793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F9AD9BB-F783-4361-BB98-A61C20A15D3E}"/>
              </a:ext>
            </a:extLst>
          </p:cNvPr>
          <p:cNvSpPr txBox="1"/>
          <p:nvPr/>
        </p:nvSpPr>
        <p:spPr>
          <a:xfrm>
            <a:off x="1702846" y="3625740"/>
            <a:ext cx="974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Item(s) são autoclaváveis?</a:t>
            </a: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A7573201-9452-456E-BEE6-CB52086235E5}"/>
              </a:ext>
            </a:extLst>
          </p:cNvPr>
          <p:cNvCxnSpPr>
            <a:cxnSpLocks/>
            <a:stCxn id="82" idx="1"/>
            <a:endCxn id="96" idx="1"/>
          </p:cNvCxnSpPr>
          <p:nvPr/>
        </p:nvCxnSpPr>
        <p:spPr>
          <a:xfrm rot="10800000" flipH="1" flipV="1">
            <a:off x="762866" y="2441191"/>
            <a:ext cx="1209119" cy="982318"/>
          </a:xfrm>
          <a:prstGeom prst="bentConnector3">
            <a:avLst>
              <a:gd name="adj1" fmla="val -18906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3FBEE7C6-DBAC-4391-8F99-4F62488EF403}"/>
              </a:ext>
            </a:extLst>
          </p:cNvPr>
          <p:cNvSpPr/>
          <p:nvPr/>
        </p:nvSpPr>
        <p:spPr>
          <a:xfrm>
            <a:off x="3490571" y="2686972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item(s) na autoclave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6C3A2B6-BFB8-4F82-8196-8854B0506ACD}"/>
              </a:ext>
            </a:extLst>
          </p:cNvPr>
          <p:cNvSpPr txBox="1"/>
          <p:nvPr/>
        </p:nvSpPr>
        <p:spPr>
          <a:xfrm>
            <a:off x="1868072" y="2970557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296EA86-E199-49A5-843B-BC28E1A8DB02}"/>
              </a:ext>
            </a:extLst>
          </p:cNvPr>
          <p:cNvSpPr txBox="1"/>
          <p:nvPr/>
        </p:nvSpPr>
        <p:spPr>
          <a:xfrm>
            <a:off x="2346829" y="3249457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C58E3156-0D94-4E16-90E0-D3F1D835AC0C}"/>
              </a:ext>
            </a:extLst>
          </p:cNvPr>
          <p:cNvSpPr/>
          <p:nvPr/>
        </p:nvSpPr>
        <p:spPr>
          <a:xfrm>
            <a:off x="1459971" y="4090409"/>
            <a:ext cx="1078552" cy="38246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Armazenar embalagem para expedição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153B5163-A674-4942-81B2-1BE26F6EB2C2}"/>
              </a:ext>
            </a:extLst>
          </p:cNvPr>
          <p:cNvSpPr/>
          <p:nvPr/>
        </p:nvSpPr>
        <p:spPr>
          <a:xfrm>
            <a:off x="5090492" y="3966891"/>
            <a:ext cx="1030512" cy="39308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itens da esterilizadora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96AFBD2B-E21A-45FE-B030-E464B5D0BFDC}"/>
              </a:ext>
            </a:extLst>
          </p:cNvPr>
          <p:cNvSpPr/>
          <p:nvPr/>
        </p:nvSpPr>
        <p:spPr>
          <a:xfrm>
            <a:off x="566060" y="4148911"/>
            <a:ext cx="275771" cy="261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700"/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5084ECA9-759A-47E5-90BE-77DB37619416}"/>
              </a:ext>
            </a:extLst>
          </p:cNvPr>
          <p:cNvCxnSpPr>
            <a:cxnSpLocks/>
            <a:stCxn id="113" idx="1"/>
            <a:endCxn id="119" idx="6"/>
          </p:cNvCxnSpPr>
          <p:nvPr/>
        </p:nvCxnSpPr>
        <p:spPr>
          <a:xfrm flipH="1" flipV="1">
            <a:off x="841831" y="4279540"/>
            <a:ext cx="618140" cy="21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9AE9F615-3351-4428-985A-F942485E0D77}"/>
              </a:ext>
            </a:extLst>
          </p:cNvPr>
          <p:cNvCxnSpPr>
            <a:cxnSpLocks/>
            <a:stCxn id="97" idx="0"/>
            <a:endCxn id="24" idx="1"/>
          </p:cNvCxnSpPr>
          <p:nvPr/>
        </p:nvCxnSpPr>
        <p:spPr>
          <a:xfrm rot="5400000" flipH="1" flipV="1">
            <a:off x="4305003" y="767387"/>
            <a:ext cx="447322" cy="103350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31700A53-5D17-4DEE-A22D-3A89B28E846E}"/>
              </a:ext>
            </a:extLst>
          </p:cNvPr>
          <p:cNvSpPr txBox="1"/>
          <p:nvPr/>
        </p:nvSpPr>
        <p:spPr>
          <a:xfrm>
            <a:off x="266692" y="646"/>
            <a:ext cx="720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uperior Text"/>
              </a:rPr>
              <a:t>Automação de processos manuais com RFID 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EF53EC4-C106-427D-8AAA-F2BA34698952}"/>
              </a:ext>
            </a:extLst>
          </p:cNvPr>
          <p:cNvCxnSpPr>
            <a:cxnSpLocks/>
            <a:stCxn id="21" idx="3"/>
            <a:endCxn id="97" idx="1"/>
          </p:cNvCxnSpPr>
          <p:nvPr/>
        </p:nvCxnSpPr>
        <p:spPr>
          <a:xfrm flipV="1">
            <a:off x="4047366" y="1295620"/>
            <a:ext cx="211274" cy="180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xograma: Decisão 83">
            <a:extLst>
              <a:ext uri="{FF2B5EF4-FFF2-40B4-BE49-F238E27FC236}">
                <a16:creationId xmlns:a16="http://schemas.microsoft.com/office/drawing/2014/main" id="{F759B2E8-BB97-41D4-993D-778D3603BA43}"/>
              </a:ext>
            </a:extLst>
          </p:cNvPr>
          <p:cNvSpPr/>
          <p:nvPr/>
        </p:nvSpPr>
        <p:spPr>
          <a:xfrm>
            <a:off x="5491463" y="1042723"/>
            <a:ext cx="436698" cy="505793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804B6E0-1FD6-42C7-99EF-6221B571C9B2}"/>
              </a:ext>
            </a:extLst>
          </p:cNvPr>
          <p:cNvSpPr txBox="1"/>
          <p:nvPr/>
        </p:nvSpPr>
        <p:spPr>
          <a:xfrm>
            <a:off x="5201115" y="1560030"/>
            <a:ext cx="85874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 passa por lavagem ultrassônica?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4A39693C-E7BD-4C46-A2D1-F38289E565A9}"/>
              </a:ext>
            </a:extLst>
          </p:cNvPr>
          <p:cNvCxnSpPr>
            <a:cxnSpLocks/>
            <a:stCxn id="97" idx="3"/>
            <a:endCxn id="84" idx="1"/>
          </p:cNvCxnSpPr>
          <p:nvPr/>
        </p:nvCxnSpPr>
        <p:spPr>
          <a:xfrm>
            <a:off x="4695338" y="1295620"/>
            <a:ext cx="796125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00FBFD7F-69FD-4322-8D20-11EA3AA7F862}"/>
              </a:ext>
            </a:extLst>
          </p:cNvPr>
          <p:cNvCxnSpPr>
            <a:cxnSpLocks/>
            <a:stCxn id="24" idx="2"/>
            <a:endCxn id="84" idx="1"/>
          </p:cNvCxnSpPr>
          <p:nvPr/>
        </p:nvCxnSpPr>
        <p:spPr>
          <a:xfrm rot="16200000" flipH="1">
            <a:off x="5023912" y="828068"/>
            <a:ext cx="518527" cy="416575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B3154F7E-9DD5-40B1-B2A2-98E1732EB929}"/>
              </a:ext>
            </a:extLst>
          </p:cNvPr>
          <p:cNvCxnSpPr>
            <a:cxnSpLocks/>
            <a:stCxn id="84" idx="0"/>
            <a:endCxn id="25" idx="1"/>
          </p:cNvCxnSpPr>
          <p:nvPr/>
        </p:nvCxnSpPr>
        <p:spPr>
          <a:xfrm rot="5400000" flipH="1" flipV="1">
            <a:off x="5535963" y="765006"/>
            <a:ext cx="451567" cy="103869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xograma: Decisão 132">
            <a:extLst>
              <a:ext uri="{FF2B5EF4-FFF2-40B4-BE49-F238E27FC236}">
                <a16:creationId xmlns:a16="http://schemas.microsoft.com/office/drawing/2014/main" id="{83C1C910-6A5C-4FE7-8BCD-AEE54F069BC2}"/>
              </a:ext>
            </a:extLst>
          </p:cNvPr>
          <p:cNvSpPr/>
          <p:nvPr/>
        </p:nvSpPr>
        <p:spPr>
          <a:xfrm>
            <a:off x="6505835" y="1042220"/>
            <a:ext cx="436698" cy="505793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DD39D7E2-336E-4215-BA72-9997F4BC1DFC}"/>
              </a:ext>
            </a:extLst>
          </p:cNvPr>
          <p:cNvSpPr txBox="1"/>
          <p:nvPr/>
        </p:nvSpPr>
        <p:spPr>
          <a:xfrm>
            <a:off x="6154126" y="1558085"/>
            <a:ext cx="1104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 passa por termodesinfecção?</a:t>
            </a: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5830B965-A885-4F70-8061-877077CEC915}"/>
              </a:ext>
            </a:extLst>
          </p:cNvPr>
          <p:cNvCxnSpPr>
            <a:cxnSpLocks/>
            <a:stCxn id="84" idx="3"/>
            <a:endCxn id="133" idx="1"/>
          </p:cNvCxnSpPr>
          <p:nvPr/>
        </p:nvCxnSpPr>
        <p:spPr>
          <a:xfrm flipV="1">
            <a:off x="5928161" y="1295117"/>
            <a:ext cx="577674" cy="50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BF4A8B1-F02F-45FC-B9C9-E44D5BB5ADD2}"/>
              </a:ext>
            </a:extLst>
          </p:cNvPr>
          <p:cNvCxnSpPr>
            <a:cxnSpLocks/>
            <a:stCxn id="27" idx="1"/>
            <a:endCxn id="133" idx="1"/>
          </p:cNvCxnSpPr>
          <p:nvPr/>
        </p:nvCxnSpPr>
        <p:spPr>
          <a:xfrm rot="10800000" flipV="1">
            <a:off x="6505836" y="1104321"/>
            <a:ext cx="992659" cy="190795"/>
          </a:xfrm>
          <a:prstGeom prst="bentConnector5">
            <a:avLst>
              <a:gd name="adj1" fmla="val 14844"/>
              <a:gd name="adj2" fmla="val -104073"/>
              <a:gd name="adj3" fmla="val 123029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8078118F-30BB-4FBB-8D1A-C54C49FFCB3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051487" y="777092"/>
            <a:ext cx="0" cy="15376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64FF410B-36ED-4FF5-BB86-2841FB7E6461}"/>
              </a:ext>
            </a:extLst>
          </p:cNvPr>
          <p:cNvSpPr/>
          <p:nvPr/>
        </p:nvSpPr>
        <p:spPr>
          <a:xfrm>
            <a:off x="7505751" y="1336442"/>
            <a:ext cx="1119363" cy="36338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item(s) na termodesinfectadora</a:t>
            </a:r>
          </a:p>
        </p:txBody>
      </p:sp>
      <p:cxnSp>
        <p:nvCxnSpPr>
          <p:cNvPr id="233" name="Conector: Angulado 232">
            <a:extLst>
              <a:ext uri="{FF2B5EF4-FFF2-40B4-BE49-F238E27FC236}">
                <a16:creationId xmlns:a16="http://schemas.microsoft.com/office/drawing/2014/main" id="{7FEDC646-8F7E-4BEB-AA8F-68E74BC2A838}"/>
              </a:ext>
            </a:extLst>
          </p:cNvPr>
          <p:cNvCxnSpPr>
            <a:cxnSpLocks/>
            <a:stCxn id="133" idx="0"/>
            <a:endCxn id="201" idx="1"/>
          </p:cNvCxnSpPr>
          <p:nvPr/>
        </p:nvCxnSpPr>
        <p:spPr>
          <a:xfrm rot="16200000" flipH="1">
            <a:off x="6877009" y="889394"/>
            <a:ext cx="475915" cy="781567"/>
          </a:xfrm>
          <a:prstGeom prst="bentConnector4">
            <a:avLst>
              <a:gd name="adj1" fmla="val -14487"/>
              <a:gd name="adj2" fmla="val 67683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2468ACBF-C648-4D59-9BF5-6CDE3A2AEC0C}"/>
              </a:ext>
            </a:extLst>
          </p:cNvPr>
          <p:cNvCxnSpPr>
            <a:cxnSpLocks/>
            <a:stCxn id="133" idx="3"/>
            <a:endCxn id="79" idx="0"/>
          </p:cNvCxnSpPr>
          <p:nvPr/>
        </p:nvCxnSpPr>
        <p:spPr>
          <a:xfrm flipH="1">
            <a:off x="6620594" y="1295117"/>
            <a:ext cx="321939" cy="975804"/>
          </a:xfrm>
          <a:prstGeom prst="bentConnector4">
            <a:avLst>
              <a:gd name="adj1" fmla="val -71007"/>
              <a:gd name="adj2" fmla="val 62958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tângulo 337">
            <a:extLst>
              <a:ext uri="{FF2B5EF4-FFF2-40B4-BE49-F238E27FC236}">
                <a16:creationId xmlns:a16="http://schemas.microsoft.com/office/drawing/2014/main" id="{1D0F0EAD-E039-4D39-8231-59B78AAF900A}"/>
              </a:ext>
            </a:extLst>
          </p:cNvPr>
          <p:cNvSpPr/>
          <p:nvPr/>
        </p:nvSpPr>
        <p:spPr>
          <a:xfrm>
            <a:off x="4710753" y="2270921"/>
            <a:ext cx="1014290" cy="344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Fazer montagem da caixa do procedimento</a:t>
            </a:r>
          </a:p>
        </p:txBody>
      </p: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id="{3AF42000-322D-409F-8981-65E0449CC7F6}"/>
              </a:ext>
            </a:extLst>
          </p:cNvPr>
          <p:cNvCxnSpPr>
            <a:cxnSpLocks/>
            <a:stCxn id="79" idx="1"/>
            <a:endCxn id="338" idx="3"/>
          </p:cNvCxnSpPr>
          <p:nvPr/>
        </p:nvCxnSpPr>
        <p:spPr>
          <a:xfrm flipH="1">
            <a:off x="5725043" y="2443375"/>
            <a:ext cx="35334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de Seta Reta 369">
            <a:extLst>
              <a:ext uri="{FF2B5EF4-FFF2-40B4-BE49-F238E27FC236}">
                <a16:creationId xmlns:a16="http://schemas.microsoft.com/office/drawing/2014/main" id="{3F4B0261-CCE6-43B1-AEC3-6086E2BD5645}"/>
              </a:ext>
            </a:extLst>
          </p:cNvPr>
          <p:cNvCxnSpPr>
            <a:cxnSpLocks/>
            <a:stCxn id="338" idx="1"/>
            <a:endCxn id="80" idx="3"/>
          </p:cNvCxnSpPr>
          <p:nvPr/>
        </p:nvCxnSpPr>
        <p:spPr>
          <a:xfrm flipH="1">
            <a:off x="4375224" y="2443375"/>
            <a:ext cx="3355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CaixaDeTexto 373">
            <a:extLst>
              <a:ext uri="{FF2B5EF4-FFF2-40B4-BE49-F238E27FC236}">
                <a16:creationId xmlns:a16="http://schemas.microsoft.com/office/drawing/2014/main" id="{7F269CF4-FFDE-4CDA-84B9-C762055AF528}"/>
              </a:ext>
            </a:extLst>
          </p:cNvPr>
          <p:cNvSpPr txBox="1"/>
          <p:nvPr/>
        </p:nvSpPr>
        <p:spPr>
          <a:xfrm>
            <a:off x="4187041" y="84616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375" name="CaixaDeTexto 374">
            <a:extLst>
              <a:ext uri="{FF2B5EF4-FFF2-40B4-BE49-F238E27FC236}">
                <a16:creationId xmlns:a16="http://schemas.microsoft.com/office/drawing/2014/main" id="{BB68DDCE-28AC-4DD8-AA96-C4CD20995733}"/>
              </a:ext>
            </a:extLst>
          </p:cNvPr>
          <p:cNvSpPr txBox="1"/>
          <p:nvPr/>
        </p:nvSpPr>
        <p:spPr>
          <a:xfrm>
            <a:off x="5438517" y="829894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278A1158-27BF-40CC-AD40-1AEAED3BE564}"/>
              </a:ext>
            </a:extLst>
          </p:cNvPr>
          <p:cNvSpPr txBox="1"/>
          <p:nvPr/>
        </p:nvSpPr>
        <p:spPr>
          <a:xfrm>
            <a:off x="6829588" y="99856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Sim</a:t>
            </a:r>
          </a:p>
        </p:txBody>
      </p:sp>
      <p:sp>
        <p:nvSpPr>
          <p:cNvPr id="377" name="CaixaDeTexto 376">
            <a:extLst>
              <a:ext uri="{FF2B5EF4-FFF2-40B4-BE49-F238E27FC236}">
                <a16:creationId xmlns:a16="http://schemas.microsoft.com/office/drawing/2014/main" id="{1C4215F8-DD69-4709-BCD7-FC93BDE14F76}"/>
              </a:ext>
            </a:extLst>
          </p:cNvPr>
          <p:cNvSpPr txBox="1"/>
          <p:nvPr/>
        </p:nvSpPr>
        <p:spPr>
          <a:xfrm>
            <a:off x="4662494" y="111606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AB88E70B-2D94-4CC9-948A-1D91F6D61386}"/>
              </a:ext>
            </a:extLst>
          </p:cNvPr>
          <p:cNvSpPr txBox="1"/>
          <p:nvPr/>
        </p:nvSpPr>
        <p:spPr>
          <a:xfrm>
            <a:off x="5856572" y="1107730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379" name="CaixaDeTexto 378">
            <a:extLst>
              <a:ext uri="{FF2B5EF4-FFF2-40B4-BE49-F238E27FC236}">
                <a16:creationId xmlns:a16="http://schemas.microsoft.com/office/drawing/2014/main" id="{C1A7149A-2D8C-402C-85D2-9AAB077E0BE8}"/>
              </a:ext>
            </a:extLst>
          </p:cNvPr>
          <p:cNvSpPr txBox="1"/>
          <p:nvPr/>
        </p:nvSpPr>
        <p:spPr>
          <a:xfrm>
            <a:off x="6829588" y="1290026"/>
            <a:ext cx="4065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cxnSp>
        <p:nvCxnSpPr>
          <p:cNvPr id="395" name="Conector: Angulado 394">
            <a:extLst>
              <a:ext uri="{FF2B5EF4-FFF2-40B4-BE49-F238E27FC236}">
                <a16:creationId xmlns:a16="http://schemas.microsoft.com/office/drawing/2014/main" id="{65BFEEF0-818B-47EC-B0C2-CA13A9A42154}"/>
              </a:ext>
            </a:extLst>
          </p:cNvPr>
          <p:cNvCxnSpPr>
            <a:cxnSpLocks/>
            <a:stCxn id="96" idx="0"/>
          </p:cNvCxnSpPr>
          <p:nvPr/>
        </p:nvCxnSpPr>
        <p:spPr>
          <a:xfrm rot="5400000" flipH="1" flipV="1">
            <a:off x="2669291" y="2349332"/>
            <a:ext cx="342324" cy="1300236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Fluxograma: Decisão 399">
            <a:extLst>
              <a:ext uri="{FF2B5EF4-FFF2-40B4-BE49-F238E27FC236}">
                <a16:creationId xmlns:a16="http://schemas.microsoft.com/office/drawing/2014/main" id="{73691477-76CD-48A7-A533-11E76A6561F0}"/>
              </a:ext>
            </a:extLst>
          </p:cNvPr>
          <p:cNvSpPr/>
          <p:nvPr/>
        </p:nvSpPr>
        <p:spPr>
          <a:xfrm>
            <a:off x="3112403" y="3171113"/>
            <a:ext cx="436698" cy="505793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?</a:t>
            </a:r>
          </a:p>
        </p:txBody>
      </p:sp>
      <p:cxnSp>
        <p:nvCxnSpPr>
          <p:cNvPr id="403" name="Conector de Seta Reta 402">
            <a:extLst>
              <a:ext uri="{FF2B5EF4-FFF2-40B4-BE49-F238E27FC236}">
                <a16:creationId xmlns:a16="http://schemas.microsoft.com/office/drawing/2014/main" id="{46238015-D83B-44AD-A8B3-FA2471123342}"/>
              </a:ext>
            </a:extLst>
          </p:cNvPr>
          <p:cNvCxnSpPr>
            <a:cxnSpLocks/>
            <a:stCxn id="96" idx="3"/>
            <a:endCxn id="400" idx="1"/>
          </p:cNvCxnSpPr>
          <p:nvPr/>
        </p:nvCxnSpPr>
        <p:spPr>
          <a:xfrm>
            <a:off x="2408684" y="3423509"/>
            <a:ext cx="703719" cy="5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CaixaDeTexto 420">
            <a:extLst>
              <a:ext uri="{FF2B5EF4-FFF2-40B4-BE49-F238E27FC236}">
                <a16:creationId xmlns:a16="http://schemas.microsoft.com/office/drawing/2014/main" id="{6CDA5ECE-7883-452B-AF55-CE82A2F08658}"/>
              </a:ext>
            </a:extLst>
          </p:cNvPr>
          <p:cNvSpPr txBox="1"/>
          <p:nvPr/>
        </p:nvSpPr>
        <p:spPr>
          <a:xfrm>
            <a:off x="2728263" y="3623976"/>
            <a:ext cx="1204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Item(s) são esterilizados</a:t>
            </a:r>
          </a:p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a baixa temperatura?</a:t>
            </a:r>
          </a:p>
        </p:txBody>
      </p:sp>
      <p:sp>
        <p:nvSpPr>
          <p:cNvPr id="448" name="Retângulo 447">
            <a:extLst>
              <a:ext uri="{FF2B5EF4-FFF2-40B4-BE49-F238E27FC236}">
                <a16:creationId xmlns:a16="http://schemas.microsoft.com/office/drawing/2014/main" id="{8F5D9442-B018-446D-ABF3-6F8815437969}"/>
              </a:ext>
            </a:extLst>
          </p:cNvPr>
          <p:cNvSpPr/>
          <p:nvPr/>
        </p:nvSpPr>
        <p:spPr>
          <a:xfrm>
            <a:off x="7162795" y="4230121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Retirar caixa da autoclave</a:t>
            </a:r>
          </a:p>
        </p:txBody>
      </p:sp>
      <p:sp>
        <p:nvSpPr>
          <p:cNvPr id="469" name="CaixaDeTexto 468">
            <a:extLst>
              <a:ext uri="{FF2B5EF4-FFF2-40B4-BE49-F238E27FC236}">
                <a16:creationId xmlns:a16="http://schemas.microsoft.com/office/drawing/2014/main" id="{BB32A4C6-60DD-4A4B-9AAE-46B18ABADB4A}"/>
              </a:ext>
            </a:extLst>
          </p:cNvPr>
          <p:cNvSpPr txBox="1"/>
          <p:nvPr/>
        </p:nvSpPr>
        <p:spPr>
          <a:xfrm>
            <a:off x="3484245" y="3249457"/>
            <a:ext cx="375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Não</a:t>
            </a:r>
          </a:p>
        </p:txBody>
      </p:sp>
      <p:sp>
        <p:nvSpPr>
          <p:cNvPr id="470" name="Retângulo 469">
            <a:extLst>
              <a:ext uri="{FF2B5EF4-FFF2-40B4-BE49-F238E27FC236}">
                <a16:creationId xmlns:a16="http://schemas.microsoft.com/office/drawing/2014/main" id="{FDB0DB3C-1A63-487A-8002-8E327DF2DE15}"/>
              </a:ext>
            </a:extLst>
          </p:cNvPr>
          <p:cNvSpPr/>
          <p:nvPr/>
        </p:nvSpPr>
        <p:spPr>
          <a:xfrm>
            <a:off x="4937434" y="3173139"/>
            <a:ext cx="1047092" cy="36378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Inserir caixa na esterilizadora</a:t>
            </a:r>
          </a:p>
        </p:txBody>
      </p:sp>
      <p:cxnSp>
        <p:nvCxnSpPr>
          <p:cNvPr id="474" name="Conector: Angulado 473">
            <a:extLst>
              <a:ext uri="{FF2B5EF4-FFF2-40B4-BE49-F238E27FC236}">
                <a16:creationId xmlns:a16="http://schemas.microsoft.com/office/drawing/2014/main" id="{E8B2D114-4324-4861-BAAA-5C3B1C5B1B8F}"/>
              </a:ext>
            </a:extLst>
          </p:cNvPr>
          <p:cNvCxnSpPr>
            <a:cxnSpLocks/>
            <a:stCxn id="400" idx="3"/>
            <a:endCxn id="113" idx="3"/>
          </p:cNvCxnSpPr>
          <p:nvPr/>
        </p:nvCxnSpPr>
        <p:spPr>
          <a:xfrm flipH="1">
            <a:off x="2538523" y="3424010"/>
            <a:ext cx="1010578" cy="857634"/>
          </a:xfrm>
          <a:prstGeom prst="bentConnector3">
            <a:avLst>
              <a:gd name="adj1" fmla="val -37701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: Angulado 476">
            <a:extLst>
              <a:ext uri="{FF2B5EF4-FFF2-40B4-BE49-F238E27FC236}">
                <a16:creationId xmlns:a16="http://schemas.microsoft.com/office/drawing/2014/main" id="{8781F300-F79F-4238-9A15-E053B7A85129}"/>
              </a:ext>
            </a:extLst>
          </p:cNvPr>
          <p:cNvCxnSpPr>
            <a:stCxn id="400" idx="0"/>
            <a:endCxn id="470" idx="1"/>
          </p:cNvCxnSpPr>
          <p:nvPr/>
        </p:nvCxnSpPr>
        <p:spPr>
          <a:xfrm rot="16200000" flipH="1">
            <a:off x="4042133" y="2459731"/>
            <a:ext cx="183919" cy="1606682"/>
          </a:xfrm>
          <a:prstGeom prst="bentConnector4">
            <a:avLst>
              <a:gd name="adj1" fmla="val -21702"/>
              <a:gd name="adj2" fmla="val 56795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: Angulado 488">
            <a:extLst>
              <a:ext uri="{FF2B5EF4-FFF2-40B4-BE49-F238E27FC236}">
                <a16:creationId xmlns:a16="http://schemas.microsoft.com/office/drawing/2014/main" id="{475B0968-34DF-4C7F-AA43-D7A97BE71872}"/>
              </a:ext>
            </a:extLst>
          </p:cNvPr>
          <p:cNvCxnSpPr>
            <a:stCxn id="114" idx="1"/>
            <a:endCxn id="113" idx="3"/>
          </p:cNvCxnSpPr>
          <p:nvPr/>
        </p:nvCxnSpPr>
        <p:spPr>
          <a:xfrm rot="10800000" flipV="1">
            <a:off x="2538524" y="4163432"/>
            <a:ext cx="2551969" cy="118211"/>
          </a:xfrm>
          <a:prstGeom prst="bentConnector3">
            <a:avLst>
              <a:gd name="adj1" fmla="val 45450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4DAC48B3-6F69-4B0E-A418-4F24AA3F1DE8}"/>
              </a:ext>
            </a:extLst>
          </p:cNvPr>
          <p:cNvCxnSpPr>
            <a:cxnSpLocks/>
            <a:stCxn id="448" idx="1"/>
            <a:endCxn id="113" idx="3"/>
          </p:cNvCxnSpPr>
          <p:nvPr/>
        </p:nvCxnSpPr>
        <p:spPr>
          <a:xfrm rot="10800000">
            <a:off x="2538523" y="4281644"/>
            <a:ext cx="4624272" cy="130370"/>
          </a:xfrm>
          <a:prstGeom prst="bentConnector3">
            <a:avLst>
              <a:gd name="adj1" fmla="val 69931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>
            <a:extLst>
              <a:ext uri="{FF2B5EF4-FFF2-40B4-BE49-F238E27FC236}">
                <a16:creationId xmlns:a16="http://schemas.microsoft.com/office/drawing/2014/main" id="{BFD3900F-A9B1-4ADE-93A6-20C5E1DB07E9}"/>
              </a:ext>
            </a:extLst>
          </p:cNvPr>
          <p:cNvSpPr/>
          <p:nvPr/>
        </p:nvSpPr>
        <p:spPr>
          <a:xfrm>
            <a:off x="7505751" y="1757119"/>
            <a:ext cx="1116315" cy="3633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Iniciar ciclo de limpeza apropriado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E890390-292D-4531-845E-B29BDB9CA96F}"/>
              </a:ext>
            </a:extLst>
          </p:cNvPr>
          <p:cNvCxnSpPr>
            <a:cxnSpLocks/>
            <a:stCxn id="98" idx="2"/>
            <a:endCxn id="70" idx="0"/>
          </p:cNvCxnSpPr>
          <p:nvPr/>
        </p:nvCxnSpPr>
        <p:spPr>
          <a:xfrm flipH="1">
            <a:off x="8063908" y="2120504"/>
            <a:ext cx="1" cy="14257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44F07D92-F334-43B5-BAF1-DB0C79C38833}"/>
              </a:ext>
            </a:extLst>
          </p:cNvPr>
          <p:cNvCxnSpPr>
            <a:cxnSpLocks/>
            <a:stCxn id="201" idx="2"/>
            <a:endCxn id="98" idx="0"/>
          </p:cNvCxnSpPr>
          <p:nvPr/>
        </p:nvCxnSpPr>
        <p:spPr>
          <a:xfrm flipH="1">
            <a:off x="8063909" y="1699827"/>
            <a:ext cx="1524" cy="5729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E86AD255-820D-4973-A741-0505A627CEF9}"/>
              </a:ext>
            </a:extLst>
          </p:cNvPr>
          <p:cNvSpPr/>
          <p:nvPr/>
        </p:nvSpPr>
        <p:spPr>
          <a:xfrm>
            <a:off x="4937434" y="2691344"/>
            <a:ext cx="1047092" cy="363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Iniciar ciclo apropriado da autoclave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5D9BB6C-2415-4658-B861-1963AD3DBA71}"/>
              </a:ext>
            </a:extLst>
          </p:cNvPr>
          <p:cNvCxnSpPr>
            <a:stCxn id="108" idx="3"/>
            <a:endCxn id="116" idx="1"/>
          </p:cNvCxnSpPr>
          <p:nvPr/>
        </p:nvCxnSpPr>
        <p:spPr>
          <a:xfrm>
            <a:off x="4537663" y="2868865"/>
            <a:ext cx="399771" cy="437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568513EC-0A94-45A3-9209-28C9D4826B2B}"/>
              </a:ext>
            </a:extLst>
          </p:cNvPr>
          <p:cNvSpPr/>
          <p:nvPr/>
        </p:nvSpPr>
        <p:spPr>
          <a:xfrm>
            <a:off x="6177407" y="3177584"/>
            <a:ext cx="1047092" cy="363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Iniciar ciclo apropriado de esterilização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CEC47A32-201E-4AFE-B38E-2EA7C3C0914E}"/>
              </a:ext>
            </a:extLst>
          </p:cNvPr>
          <p:cNvCxnSpPr>
            <a:stCxn id="116" idx="3"/>
            <a:endCxn id="448" idx="3"/>
          </p:cNvCxnSpPr>
          <p:nvPr/>
        </p:nvCxnSpPr>
        <p:spPr>
          <a:xfrm>
            <a:off x="5984526" y="2873237"/>
            <a:ext cx="2225361" cy="1538777"/>
          </a:xfrm>
          <a:prstGeom prst="bentConnector3">
            <a:avLst>
              <a:gd name="adj1" fmla="val 110272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18329835-6667-4469-90F5-8D90D5389412}"/>
              </a:ext>
            </a:extLst>
          </p:cNvPr>
          <p:cNvCxnSpPr>
            <a:stCxn id="121" idx="3"/>
            <a:endCxn id="114" idx="3"/>
          </p:cNvCxnSpPr>
          <p:nvPr/>
        </p:nvCxnSpPr>
        <p:spPr>
          <a:xfrm flipH="1">
            <a:off x="6121004" y="3359477"/>
            <a:ext cx="1103495" cy="803956"/>
          </a:xfrm>
          <a:prstGeom prst="bentConnector3">
            <a:avLst>
              <a:gd name="adj1" fmla="val -20716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de Seta Reta 454">
            <a:extLst>
              <a:ext uri="{FF2B5EF4-FFF2-40B4-BE49-F238E27FC236}">
                <a16:creationId xmlns:a16="http://schemas.microsoft.com/office/drawing/2014/main" id="{6383ABED-839F-446E-89BB-E9CD348DD066}"/>
              </a:ext>
            </a:extLst>
          </p:cNvPr>
          <p:cNvCxnSpPr>
            <a:stCxn id="470" idx="3"/>
            <a:endCxn id="121" idx="1"/>
          </p:cNvCxnSpPr>
          <p:nvPr/>
        </p:nvCxnSpPr>
        <p:spPr>
          <a:xfrm>
            <a:off x="5984526" y="3355032"/>
            <a:ext cx="192881" cy="444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30B47F8C-3575-44A7-B623-923B65735862}"/>
              </a:ext>
            </a:extLst>
          </p:cNvPr>
          <p:cNvSpPr/>
          <p:nvPr/>
        </p:nvSpPr>
        <p:spPr>
          <a:xfrm>
            <a:off x="728473" y="3216996"/>
            <a:ext cx="956573" cy="3637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10000"/>
                  </a:schemeClr>
                </a:solidFill>
              </a:rPr>
              <a:t>Etiquetar a embalagem dos itens</a:t>
            </a:r>
          </a:p>
        </p:txBody>
      </p:sp>
    </p:spTree>
    <p:extLst>
      <p:ext uri="{BB962C8B-B14F-4D97-AF65-F5344CB8AC3E}">
        <p14:creationId xmlns:p14="http://schemas.microsoft.com/office/powerpoint/2010/main" val="33391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3266C0-4C10-4E31-B1FF-164B2EC89F36}"/>
              </a:ext>
            </a:extLst>
          </p:cNvPr>
          <p:cNvSpPr txBox="1"/>
          <p:nvPr/>
        </p:nvSpPr>
        <p:spPr>
          <a:xfrm>
            <a:off x="547134" y="248712"/>
            <a:ext cx="6880487" cy="419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1200"/>
              </a:spcAft>
            </a:pPr>
            <a:endParaRPr lang="pt-BR" sz="1050" dirty="0">
              <a:solidFill>
                <a:schemeClr val="tx1">
                  <a:lumMod val="10000"/>
                </a:schemeClr>
              </a:solidFill>
            </a:endParaRP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Identificação de cada item processado pela CME</a:t>
            </a: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Controle do arsenal de instrumentais do hospital</a:t>
            </a: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Gestão da manutenção e reparos dos itens</a:t>
            </a: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Maior rastreabilidade do processo de limpeza e esterilização</a:t>
            </a: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Maior controle sobre infecções hospitalares</a:t>
            </a: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Ganho de eficiência operacional das equipes de enfermagem</a:t>
            </a:r>
          </a:p>
          <a:p>
            <a:pPr marL="171450" indent="-17145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Localização do item desejado no estabelecimento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BDEE0F-7B23-491A-8D81-7C0EFBD8CFD1}"/>
              </a:ext>
            </a:extLst>
          </p:cNvPr>
          <p:cNvSpPr txBox="1"/>
          <p:nvPr/>
        </p:nvSpPr>
        <p:spPr>
          <a:xfrm>
            <a:off x="389742" y="193375"/>
            <a:ext cx="720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uperior Text"/>
              </a:rPr>
              <a:t>Principais benefícios da solução</a:t>
            </a:r>
          </a:p>
        </p:txBody>
      </p:sp>
    </p:spTree>
    <p:extLst>
      <p:ext uri="{BB962C8B-B14F-4D97-AF65-F5344CB8AC3E}">
        <p14:creationId xmlns:p14="http://schemas.microsoft.com/office/powerpoint/2010/main" val="23529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F78E4D-3ACF-4185-9F40-EEE68984D37F}"/>
              </a:ext>
            </a:extLst>
          </p:cNvPr>
          <p:cNvSpPr txBox="1"/>
          <p:nvPr/>
        </p:nvSpPr>
        <p:spPr>
          <a:xfrm>
            <a:off x="550888" y="872616"/>
            <a:ext cx="80422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Desafixação/Deslocamento dos </a:t>
            </a:r>
            <a:r>
              <a:rPr lang="pt-BR" sz="1000" b="1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 nos instrumentais cirúrgicos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Adesivar os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com cola resistente a gases e altas temperaturas inerentes do processo de limpeza e esterilização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Realizar testes de estresse </a:t>
            </a:r>
          </a:p>
          <a:p>
            <a:pPr marL="585189" lvl="1" indent="-228600">
              <a:lnSpc>
                <a:spcPct val="150000"/>
              </a:lnSpc>
              <a:buAutoNum type="arabicPeriod"/>
            </a:pPr>
            <a:endParaRPr lang="pt-BR" sz="1000" dirty="0">
              <a:solidFill>
                <a:schemeClr val="tx1">
                  <a:lumMod val="1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Criação de biofilme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Encapsular os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com resina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epoxy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de grau médico resistente a gases e altas temperaturas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Encapsular os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com resina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epoxy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de grau médico com nano partículas de prata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Realizar testes de detecção de biofilme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1000" dirty="0">
              <a:solidFill>
                <a:schemeClr val="tx1">
                  <a:lumMod val="1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Interferência nos equipamentos médicos gerada pela radio frequência dos </a:t>
            </a:r>
            <a:r>
              <a:rPr lang="pt-BR" sz="1000" b="1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endParaRPr lang="pt-BR" sz="1000" b="1" dirty="0">
              <a:solidFill>
                <a:schemeClr val="tx1">
                  <a:lumMod val="10000"/>
                </a:schemeClr>
              </a:solidFill>
            </a:endParaRP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Utilizar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eletrônicos passivos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1000" dirty="0">
              <a:solidFill>
                <a:schemeClr val="tx1">
                  <a:lumMod val="1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000" b="1" dirty="0">
                <a:solidFill>
                  <a:schemeClr val="tx1">
                    <a:lumMod val="10000"/>
                  </a:schemeClr>
                </a:solidFill>
              </a:rPr>
              <a:t>Aceitação dos fabricantes dos instrumentais</a:t>
            </a:r>
          </a:p>
          <a:p>
            <a:pPr marL="528039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Produzir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white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paper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em parceria com hospital  patrocinador da solução demonstrando os benefícios da solução e a não descaracterização dos instrumentais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E98A35-DB8B-4096-A38F-96820ACF07EE}"/>
              </a:ext>
            </a:extLst>
          </p:cNvPr>
          <p:cNvSpPr txBox="1"/>
          <p:nvPr/>
        </p:nvSpPr>
        <p:spPr>
          <a:xfrm>
            <a:off x="379118" y="140910"/>
            <a:ext cx="720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uperior Text"/>
              </a:rPr>
              <a:t>Principais riscos e mitigantes do desenvolvimento da solução</a:t>
            </a:r>
          </a:p>
        </p:txBody>
      </p:sp>
    </p:spTree>
    <p:extLst>
      <p:ext uri="{BB962C8B-B14F-4D97-AF65-F5344CB8AC3E}">
        <p14:creationId xmlns:p14="http://schemas.microsoft.com/office/powerpoint/2010/main" val="325718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A6497BB-A9C4-4F60-BE34-0AE11E6AC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2000"/>
                    </a14:imgEffect>
                  </a14:imgLayer>
                </a14:imgProps>
              </a:ext>
            </a:extLst>
          </a:blip>
          <a:srcRect r="40563"/>
          <a:stretch/>
        </p:blipFill>
        <p:spPr>
          <a:xfrm>
            <a:off x="1875078" y="2121108"/>
            <a:ext cx="5117834" cy="25874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DA4E42-A2C1-430C-AE96-B31E7624E791}"/>
              </a:ext>
            </a:extLst>
          </p:cNvPr>
          <p:cNvSpPr txBox="1"/>
          <p:nvPr/>
        </p:nvSpPr>
        <p:spPr>
          <a:xfrm>
            <a:off x="442210" y="705734"/>
            <a:ext cx="825958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Movimentações do corpo humano podem introduzir efeitos de espalhamento e sombreamento, alterando assim o link de comunicação entre um leitor fixo e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. Tais mudanças nos sinais recebidos por uma combinação de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vestíveis e </a:t>
            </a:r>
            <a:r>
              <a:rPr lang="pt-BR" sz="1000" dirty="0" err="1">
                <a:solidFill>
                  <a:schemeClr val="tx1">
                    <a:lumMod val="10000"/>
                  </a:schemeClr>
                </a:solidFill>
              </a:rPr>
              <a:t>tags</a:t>
            </a: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 ambientais podem ser utilizados para monitorar a atividade humana. 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000" dirty="0">
                <a:solidFill>
                  <a:schemeClr val="tx1">
                    <a:lumMod val="10000"/>
                  </a:schemeClr>
                </a:solidFill>
              </a:rPr>
              <a:t>Por exemplo, o estado de crianças, deficientes, e idosos em ambientes domésticos e hospitalares durante a noite podem ser monitorados com um leitor RFID UHF que ilumina continuamente a cama e detecta o presença de um paciente na cama, seus movimentos corporais, quedas acidentais ou suspeitas por muito tempo períodos de inatividade (que podem ser devido a desmaios, inconsciência ou até mesmo morte), bem como interações com objetos próximos (por exemplo, medicamentos ou óculos). Ao empregar também sensores RFID de temperatura ou umidade, mesmo evolução da febre e perda de urina podem ser tomadas sob controle.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F06B53-813D-4DBE-AF54-4BBC2E9E3D1F}"/>
              </a:ext>
            </a:extLst>
          </p:cNvPr>
          <p:cNvSpPr txBox="1"/>
          <p:nvPr/>
        </p:nvSpPr>
        <p:spPr>
          <a:xfrm>
            <a:off x="266692" y="65959"/>
            <a:ext cx="720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uperior Text"/>
              </a:rPr>
              <a:t>Os sensores escolhidos para o projeto são eletrônicos passivos</a:t>
            </a:r>
          </a:p>
        </p:txBody>
      </p:sp>
    </p:spTree>
    <p:extLst>
      <p:ext uri="{BB962C8B-B14F-4D97-AF65-F5344CB8AC3E}">
        <p14:creationId xmlns:p14="http://schemas.microsoft.com/office/powerpoint/2010/main" val="227974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28198"/>
      </p:ext>
    </p:extLst>
  </p:cSld>
  <p:clrMapOvr>
    <a:masterClrMapping/>
  </p:clrMapOvr>
</p:sld>
</file>

<file path=ppt/theme/theme1.xml><?xml version="1.0" encoding="utf-8"?>
<a:theme xmlns:a="http://schemas.openxmlformats.org/drawingml/2006/main" name="Strattner - Capa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0.xml><?xml version="1.0" encoding="utf-8"?>
<a:theme xmlns:a="http://schemas.openxmlformats.org/drawingml/2006/main" name="Strattner - Processo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1.xml><?xml version="1.0" encoding="utf-8"?>
<a:theme xmlns:a="http://schemas.openxmlformats.org/drawingml/2006/main" name="Strattner - Processos - Escu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2.xml><?xml version="1.0" encoding="utf-8"?>
<a:theme xmlns:a="http://schemas.openxmlformats.org/drawingml/2006/main" name="Strattner - Liso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3.xml><?xml version="1.0" encoding="utf-8"?>
<a:theme xmlns:a="http://schemas.openxmlformats.org/drawingml/2006/main" name="Strattner - Lisos - Escu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4.xml><?xml version="1.0" encoding="utf-8"?>
<a:theme xmlns:a="http://schemas.openxmlformats.org/drawingml/2006/main" name="Strattner - Final - Claro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5.xml><?xml version="1.0" encoding="utf-8"?>
<a:theme xmlns:a="http://schemas.openxmlformats.org/drawingml/2006/main" name="Strattner - Final - Escuro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6.xml><?xml version="1.0" encoding="utf-8"?>
<a:theme xmlns:a="http://schemas.openxmlformats.org/drawingml/2006/main" name="1_Strattner - Capas - Escuro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7.xml><?xml version="1.0" encoding="utf-8"?>
<a:theme xmlns:a="http://schemas.openxmlformats.org/drawingml/2006/main" name="CAPAS: Fundo Azul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Fontes">
      <a:majorFont>
        <a:latin typeface="Superior Text"/>
        <a:ea typeface=""/>
        <a:cs typeface=""/>
      </a:majorFont>
      <a:minorFont>
        <a:latin typeface="La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8.xml><?xml version="1.0" encoding="utf-8"?>
<a:theme xmlns:a="http://schemas.openxmlformats.org/drawingml/2006/main" name="1_Strattner - Capa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attner - Capas - Escuro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attner - Capas - Imagen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4.xml><?xml version="1.0" encoding="utf-8"?>
<a:theme xmlns:a="http://schemas.openxmlformats.org/drawingml/2006/main" name="Strattner - Tópico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5.xml><?xml version="1.0" encoding="utf-8"?>
<a:theme xmlns:a="http://schemas.openxmlformats.org/drawingml/2006/main" name="Strattner - Tópico - Escu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6.xml><?xml version="1.0" encoding="utf-8"?>
<a:theme xmlns:a="http://schemas.openxmlformats.org/drawingml/2006/main" name="Strattner - Imagen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7.xml><?xml version="1.0" encoding="utf-8"?>
<a:theme xmlns:a="http://schemas.openxmlformats.org/drawingml/2006/main" name="Strattner - Imagens - Escu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8.xml><?xml version="1.0" encoding="utf-8"?>
<a:theme xmlns:a="http://schemas.openxmlformats.org/drawingml/2006/main" name="Strattner - Gráficos - Cla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9.xml><?xml version="1.0" encoding="utf-8"?>
<a:theme xmlns:a="http://schemas.openxmlformats.org/drawingml/2006/main" name="Strattner - Gráficos - Escuros">
  <a:themeElements>
    <a:clrScheme name="Strattner">
      <a:dk1>
        <a:srgbClr val="3451E8"/>
      </a:dk1>
      <a:lt1>
        <a:srgbClr val="F4F5F6"/>
      </a:lt1>
      <a:dk2>
        <a:srgbClr val="3451E8"/>
      </a:dk2>
      <a:lt2>
        <a:srgbClr val="F4F5F6"/>
      </a:lt2>
      <a:accent1>
        <a:srgbClr val="00FFA7"/>
      </a:accent1>
      <a:accent2>
        <a:srgbClr val="7185EF"/>
      </a:accent2>
      <a:accent3>
        <a:srgbClr val="C2CBF8"/>
      </a:accent3>
      <a:accent4>
        <a:srgbClr val="3451E8"/>
      </a:accent4>
      <a:accent5>
        <a:srgbClr val="F4F5F6"/>
      </a:accent5>
      <a:accent6>
        <a:srgbClr val="00FFA7"/>
      </a:accent6>
      <a:hlink>
        <a:srgbClr val="00FFA7"/>
      </a:hlink>
      <a:folHlink>
        <a:srgbClr val="C2CBF8"/>
      </a:folHlink>
    </a:clrScheme>
    <a:fontScheme name="Strattner - font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A51BB8E3D1334D998AFA93D0765B13" ma:contentTypeVersion="7" ma:contentTypeDescription="Crie um novo documento." ma:contentTypeScope="" ma:versionID="2e0fad06505d59d065e0e66ead0363db">
  <xsd:schema xmlns:xsd="http://www.w3.org/2001/XMLSchema" xmlns:xs="http://www.w3.org/2001/XMLSchema" xmlns:p="http://schemas.microsoft.com/office/2006/metadata/properties" xmlns:ns2="cd7e034c-5141-43d2-8785-f976045b78c5" targetNamespace="http://schemas.microsoft.com/office/2006/metadata/properties" ma:root="true" ma:fieldsID="3fc8516bb521ce53668b68427c78e6b5" ns2:_="">
    <xsd:import namespace="cd7e034c-5141-43d2-8785-f976045b7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e034c-5141-43d2-8785-f976045b7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438D7-9FA6-479F-BDC8-E99A06783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F4A22-3D12-4F18-AD3A-1D8B996751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e034c-5141-43d2-8785-f976045b7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F6B418-1BEA-4887-A2DC-05FF6E1682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18567</TotalTime>
  <Words>819</Words>
  <Application>Microsoft Office PowerPoint</Application>
  <PresentationFormat>Apresentação na tela (16:9)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18</vt:i4>
      </vt:variant>
      <vt:variant>
        <vt:lpstr>Títulos de slides</vt:lpstr>
      </vt:variant>
      <vt:variant>
        <vt:i4>8</vt:i4>
      </vt:variant>
    </vt:vector>
  </HeadingPairs>
  <TitlesOfParts>
    <vt:vector size="35" baseType="lpstr">
      <vt:lpstr>Arial</vt:lpstr>
      <vt:lpstr>Calibri</vt:lpstr>
      <vt:lpstr>Lato</vt:lpstr>
      <vt:lpstr>Lato Semibold</vt:lpstr>
      <vt:lpstr>Segoe UI</vt:lpstr>
      <vt:lpstr>Superior Text</vt:lpstr>
      <vt:lpstr>Superior Text Medium</vt:lpstr>
      <vt:lpstr>Times New Roman</vt:lpstr>
      <vt:lpstr>Wingdings</vt:lpstr>
      <vt:lpstr>Strattner - Capas - Claros</vt:lpstr>
      <vt:lpstr>Strattner - Capas - Escuro</vt:lpstr>
      <vt:lpstr>Strattner - Capas - Imagens</vt:lpstr>
      <vt:lpstr>Strattner - Tópicos - Claros</vt:lpstr>
      <vt:lpstr>Strattner - Tópico - Escuros</vt:lpstr>
      <vt:lpstr>Strattner - Imagens - Claros</vt:lpstr>
      <vt:lpstr>Strattner - Imagens - Escuros</vt:lpstr>
      <vt:lpstr>Strattner - Gráficos - Claros</vt:lpstr>
      <vt:lpstr>Strattner - Gráficos - Escuros</vt:lpstr>
      <vt:lpstr>Strattner - Processos - Claros</vt:lpstr>
      <vt:lpstr>Strattner - Processos - Escuros</vt:lpstr>
      <vt:lpstr>Strattner - Lisos - Claros</vt:lpstr>
      <vt:lpstr>Strattner - Lisos - Escuros</vt:lpstr>
      <vt:lpstr>Strattner - Final - Claro</vt:lpstr>
      <vt:lpstr>Strattner - Final - Escuro</vt:lpstr>
      <vt:lpstr>1_Strattner - Capas - Escuro</vt:lpstr>
      <vt:lpstr>CAPAS: Fundo Azul</vt:lpstr>
      <vt:lpstr>1_Strattner - Capas - Claros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SOARES ALVES</dc:creator>
  <cp:lastModifiedBy>Isabella Amaral Mauro</cp:lastModifiedBy>
  <cp:revision>125</cp:revision>
  <dcterms:created xsi:type="dcterms:W3CDTF">2020-01-17T20:12:45Z</dcterms:created>
  <dcterms:modified xsi:type="dcterms:W3CDTF">2021-09-03T01:29:05Z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0x01010002A51BB8E3D1334D998AFA93D0765B13</vt:lpwstr>
  </property>
</Properties>
</file>