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10A2-0935-4DA3-88E2-6DB56BE8F88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2CC-A8D0-44D4-8535-AF78F16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86308" y="948716"/>
            <a:ext cx="6798632" cy="3951133"/>
            <a:chOff x="-2226632" y="-1917796"/>
            <a:chExt cx="20116800" cy="12586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768" y="6472944"/>
              <a:ext cx="10058400" cy="41953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768" y="2277574"/>
              <a:ext cx="10058400" cy="419537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768" y="-1917796"/>
              <a:ext cx="10058400" cy="41953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26632" y="6472944"/>
              <a:ext cx="10058400" cy="41953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26632" y="2277574"/>
              <a:ext cx="10058400" cy="41953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26632" y="-1917796"/>
              <a:ext cx="10058400" cy="419537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69557" y="-4680297"/>
            <a:ext cx="3803904" cy="3803904"/>
            <a:chOff x="2038865" y="-1510859"/>
            <a:chExt cx="10058400" cy="125861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865" y="-1510859"/>
              <a:ext cx="10058400" cy="41953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865" y="2684511"/>
              <a:ext cx="10058400" cy="419537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865" y="6879881"/>
              <a:ext cx="10058400" cy="419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1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Stratton</dc:creator>
  <cp:lastModifiedBy>Christian Stratton</cp:lastModifiedBy>
  <cp:revision>4</cp:revision>
  <dcterms:created xsi:type="dcterms:W3CDTF">2019-10-24T17:34:15Z</dcterms:created>
  <dcterms:modified xsi:type="dcterms:W3CDTF">2019-10-26T20:20:44Z</dcterms:modified>
</cp:coreProperties>
</file>