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93" autoAdjust="0"/>
  </p:normalViewPr>
  <p:slideViewPr>
    <p:cSldViewPr snapToGrid="0">
      <p:cViewPr>
        <p:scale>
          <a:sx n="10" d="100"/>
          <a:sy n="10" d="100"/>
        </p:scale>
        <p:origin x="3360" y="19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70656-A2BD-4FB2-8620-F1B65BED5CB7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39DC8-5D0B-460C-AFB8-B2EC2646E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34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70656-A2BD-4FB2-8620-F1B65BED5CB7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39DC8-5D0B-460C-AFB8-B2EC2646E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7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70656-A2BD-4FB2-8620-F1B65BED5CB7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39DC8-5D0B-460C-AFB8-B2EC2646E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66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70656-A2BD-4FB2-8620-F1B65BED5CB7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39DC8-5D0B-460C-AFB8-B2EC2646E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84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70656-A2BD-4FB2-8620-F1B65BED5CB7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39DC8-5D0B-460C-AFB8-B2EC2646E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34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70656-A2BD-4FB2-8620-F1B65BED5CB7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39DC8-5D0B-460C-AFB8-B2EC2646E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04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70656-A2BD-4FB2-8620-F1B65BED5CB7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39DC8-5D0B-460C-AFB8-B2EC2646E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39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70656-A2BD-4FB2-8620-F1B65BED5CB7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39DC8-5D0B-460C-AFB8-B2EC2646E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81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70656-A2BD-4FB2-8620-F1B65BED5CB7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39DC8-5D0B-460C-AFB8-B2EC2646E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02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70656-A2BD-4FB2-8620-F1B65BED5CB7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39DC8-5D0B-460C-AFB8-B2EC2646E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1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70656-A2BD-4FB2-8620-F1B65BED5CB7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39DC8-5D0B-460C-AFB8-B2EC2646E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34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70656-A2BD-4FB2-8620-F1B65BED5CB7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39DC8-5D0B-460C-AFB8-B2EC2646E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15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956" y="-17370045"/>
            <a:ext cx="3851639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13599" y="-15419289"/>
            <a:ext cx="8307294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51428" y="-13334086"/>
            <a:ext cx="8601170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0" y="-11838175"/>
            <a:ext cx="8669693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094" y="-16548012"/>
            <a:ext cx="3804234" cy="38042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16917" y="-8163136"/>
            <a:ext cx="5477271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093142" y="-4219852"/>
            <a:ext cx="6797629" cy="39566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824" y="-13719495"/>
            <a:ext cx="10058400" cy="419537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7" name="Group 6"/>
          <p:cNvGrpSpPr/>
          <p:nvPr/>
        </p:nvGrpSpPr>
        <p:grpSpPr>
          <a:xfrm>
            <a:off x="-13757654" y="285550"/>
            <a:ext cx="5477256" cy="6858000"/>
            <a:chOff x="-12837306" y="3514514"/>
            <a:chExt cx="10058400" cy="1258611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2837306" y="11905254"/>
              <a:ext cx="10058400" cy="419537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2837306" y="7709884"/>
              <a:ext cx="10058400" cy="419537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2837306" y="3514514"/>
              <a:ext cx="10058400" cy="419537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30" name="Group 29"/>
          <p:cNvGrpSpPr/>
          <p:nvPr/>
        </p:nvGrpSpPr>
        <p:grpSpPr>
          <a:xfrm>
            <a:off x="21860846" y="3155773"/>
            <a:ext cx="12783312" cy="6858000"/>
            <a:chOff x="-7031302" y="8771907"/>
            <a:chExt cx="12783312" cy="685800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031302" y="13343907"/>
              <a:ext cx="6391656" cy="22860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031302" y="11057907"/>
              <a:ext cx="6391656" cy="22860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031302" y="8771907"/>
              <a:ext cx="6391656" cy="22860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39646" y="13343907"/>
              <a:ext cx="6391656" cy="22860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39646" y="11057907"/>
              <a:ext cx="6391656" cy="22860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39646" y="8771907"/>
              <a:ext cx="6391656" cy="22860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475" y="0"/>
            <a:ext cx="8604504" cy="7429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287050" y="8272960"/>
            <a:ext cx="6822015" cy="39871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980" y="10013774"/>
            <a:ext cx="6793992" cy="36508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28786" y="12260090"/>
            <a:ext cx="8623737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66274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Stratton</dc:creator>
  <cp:lastModifiedBy>Christian Stratton</cp:lastModifiedBy>
  <cp:revision>18</cp:revision>
  <dcterms:created xsi:type="dcterms:W3CDTF">2019-09-30T22:07:01Z</dcterms:created>
  <dcterms:modified xsi:type="dcterms:W3CDTF">2019-11-12T05:18:31Z</dcterms:modified>
</cp:coreProperties>
</file>