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Open Sans" panose="020B0606030504020204" pitchFamily="34" charset="0"/>
      <p:regular r:id="rId7"/>
    </p:embeddedFont>
    <p:embeddedFont>
      <p:font typeface="Open Sans Bold" panose="020B0806030504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microsoft.com/office/2016/11/relationships/changesInfo" Target="changesInfos/changesInfo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 Bueno" userId="3fb330565894022c" providerId="LiveId" clId="{4DB202FD-732D-404F-8EB0-45DE7C53BDE2}"/>
    <pc:docChg chg="modSld">
      <pc:chgData name="Gu Bueno" userId="3fb330565894022c" providerId="LiveId" clId="{4DB202FD-732D-404F-8EB0-45DE7C53BDE2}" dt="2023-10-26T17:00:53.889" v="1" actId="1076"/>
      <pc:docMkLst>
        <pc:docMk/>
      </pc:docMkLst>
      <pc:sldChg chg="modSp mod">
        <pc:chgData name="Gu Bueno" userId="3fb330565894022c" providerId="LiveId" clId="{4DB202FD-732D-404F-8EB0-45DE7C53BDE2}" dt="2023-10-26T17:00:53.889" v="1" actId="1076"/>
        <pc:sldMkLst>
          <pc:docMk/>
          <pc:sldMk cId="0" sldId="256"/>
        </pc:sldMkLst>
        <pc:spChg chg="mod">
          <ac:chgData name="Gu Bueno" userId="3fb330565894022c" providerId="LiveId" clId="{4DB202FD-732D-404F-8EB0-45DE7C53BDE2}" dt="2023-10-26T17:00:48.019" v="0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Gu Bueno" userId="3fb330565894022c" providerId="LiveId" clId="{4DB202FD-732D-404F-8EB0-45DE7C53BDE2}" dt="2023-10-26T17:00:53.889" v="1" actId="1076"/>
          <ac:spMkLst>
            <pc:docMk/>
            <pc:sldMk cId="0" sldId="256"/>
            <ac:spMk id="1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72651" y="2740879"/>
            <a:ext cx="2073492" cy="637167"/>
          </a:xfrm>
          <a:custGeom>
            <a:avLst/>
            <a:gdLst/>
            <a:ahLst/>
            <a:cxnLst/>
            <a:rect l="l" t="t" r="r" b="b"/>
            <a:pathLst>
              <a:path w="2073492" h="637167">
                <a:moveTo>
                  <a:pt x="0" y="0"/>
                </a:moveTo>
                <a:lnTo>
                  <a:pt x="2073492" y="0"/>
                </a:lnTo>
                <a:lnTo>
                  <a:pt x="2073492" y="637167"/>
                </a:lnTo>
                <a:lnTo>
                  <a:pt x="0" y="6371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5682408" y="7734189"/>
            <a:ext cx="1081332" cy="738009"/>
          </a:xfrm>
          <a:custGeom>
            <a:avLst/>
            <a:gdLst/>
            <a:ahLst/>
            <a:cxnLst/>
            <a:rect l="l" t="t" r="r" b="b"/>
            <a:pathLst>
              <a:path w="1081332" h="738009">
                <a:moveTo>
                  <a:pt x="0" y="0"/>
                </a:moveTo>
                <a:lnTo>
                  <a:pt x="1081332" y="0"/>
                </a:lnTo>
                <a:lnTo>
                  <a:pt x="1081332" y="738009"/>
                </a:lnTo>
                <a:lnTo>
                  <a:pt x="0" y="7380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770954" y="2550424"/>
            <a:ext cx="2540215" cy="2540215"/>
          </a:xfrm>
          <a:custGeom>
            <a:avLst/>
            <a:gdLst/>
            <a:ahLst/>
            <a:cxnLst/>
            <a:rect l="l" t="t" r="r" b="b"/>
            <a:pathLst>
              <a:path w="2540215" h="2540215">
                <a:moveTo>
                  <a:pt x="0" y="0"/>
                </a:moveTo>
                <a:lnTo>
                  <a:pt x="2540215" y="0"/>
                </a:lnTo>
                <a:lnTo>
                  <a:pt x="2540215" y="2540215"/>
                </a:lnTo>
                <a:lnTo>
                  <a:pt x="0" y="25402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6118590" y="2618290"/>
            <a:ext cx="1119487" cy="1119487"/>
          </a:xfrm>
          <a:custGeom>
            <a:avLst/>
            <a:gdLst/>
            <a:ahLst/>
            <a:cxnLst/>
            <a:rect l="l" t="t" r="r" b="b"/>
            <a:pathLst>
              <a:path w="1119487" h="1119487">
                <a:moveTo>
                  <a:pt x="0" y="0"/>
                </a:moveTo>
                <a:lnTo>
                  <a:pt x="1119487" y="0"/>
                </a:lnTo>
                <a:lnTo>
                  <a:pt x="1119487" y="1119487"/>
                </a:lnTo>
                <a:lnTo>
                  <a:pt x="0" y="11194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10979451" y="3538881"/>
            <a:ext cx="2210903" cy="1659135"/>
          </a:xfrm>
          <a:custGeom>
            <a:avLst/>
            <a:gdLst/>
            <a:ahLst/>
            <a:cxnLst/>
            <a:rect l="l" t="t" r="r" b="b"/>
            <a:pathLst>
              <a:path w="2210903" h="1659135">
                <a:moveTo>
                  <a:pt x="0" y="0"/>
                </a:moveTo>
                <a:lnTo>
                  <a:pt x="2210903" y="0"/>
                </a:lnTo>
                <a:lnTo>
                  <a:pt x="2210903" y="1659135"/>
                </a:lnTo>
                <a:lnTo>
                  <a:pt x="0" y="165913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14376876" y="6869918"/>
            <a:ext cx="1746258" cy="1310450"/>
          </a:xfrm>
          <a:custGeom>
            <a:avLst/>
            <a:gdLst/>
            <a:ahLst/>
            <a:cxnLst/>
            <a:rect l="l" t="t" r="r" b="b"/>
            <a:pathLst>
              <a:path w="1746258" h="1310450">
                <a:moveTo>
                  <a:pt x="0" y="0"/>
                </a:moveTo>
                <a:lnTo>
                  <a:pt x="1746258" y="0"/>
                </a:lnTo>
                <a:lnTo>
                  <a:pt x="1746258" y="1310451"/>
                </a:lnTo>
                <a:lnTo>
                  <a:pt x="0" y="13104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>
            <a:off x="12946143" y="3284437"/>
            <a:ext cx="1914003" cy="1203861"/>
          </a:xfrm>
          <a:custGeom>
            <a:avLst/>
            <a:gdLst/>
            <a:ahLst/>
            <a:cxnLst/>
            <a:rect l="l" t="t" r="r" b="b"/>
            <a:pathLst>
              <a:path w="1914003" h="1203861">
                <a:moveTo>
                  <a:pt x="0" y="0"/>
                </a:moveTo>
                <a:lnTo>
                  <a:pt x="1914003" y="0"/>
                </a:lnTo>
                <a:lnTo>
                  <a:pt x="1914003" y="1203861"/>
                </a:lnTo>
                <a:lnTo>
                  <a:pt x="0" y="120386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Freeform 9"/>
          <p:cNvSpPr/>
          <p:nvPr/>
        </p:nvSpPr>
        <p:spPr>
          <a:xfrm>
            <a:off x="8878332" y="2926710"/>
            <a:ext cx="2214397" cy="2214397"/>
          </a:xfrm>
          <a:custGeom>
            <a:avLst/>
            <a:gdLst/>
            <a:ahLst/>
            <a:cxnLst/>
            <a:rect l="l" t="t" r="r" b="b"/>
            <a:pathLst>
              <a:path w="2214397" h="2214397">
                <a:moveTo>
                  <a:pt x="0" y="0"/>
                </a:moveTo>
                <a:lnTo>
                  <a:pt x="2214398" y="0"/>
                </a:lnTo>
                <a:lnTo>
                  <a:pt x="2214398" y="2214398"/>
                </a:lnTo>
                <a:lnTo>
                  <a:pt x="0" y="221439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Freeform 10"/>
          <p:cNvSpPr/>
          <p:nvPr/>
        </p:nvSpPr>
        <p:spPr>
          <a:xfrm>
            <a:off x="14001334" y="6317557"/>
            <a:ext cx="3571271" cy="3571271"/>
          </a:xfrm>
          <a:custGeom>
            <a:avLst/>
            <a:gdLst/>
            <a:ahLst/>
            <a:cxnLst/>
            <a:rect l="l" t="t" r="r" b="b"/>
            <a:pathLst>
              <a:path w="3571271" h="3571271">
                <a:moveTo>
                  <a:pt x="0" y="0"/>
                </a:moveTo>
                <a:lnTo>
                  <a:pt x="3571272" y="0"/>
                </a:lnTo>
                <a:lnTo>
                  <a:pt x="3571272" y="3571271"/>
                </a:lnTo>
                <a:lnTo>
                  <a:pt x="0" y="357127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9439751" y="7655142"/>
            <a:ext cx="2504396" cy="1773771"/>
          </a:xfrm>
          <a:custGeom>
            <a:avLst/>
            <a:gdLst/>
            <a:ahLst/>
            <a:cxnLst/>
            <a:rect l="l" t="t" r="r" b="b"/>
            <a:pathLst>
              <a:path w="2504396" h="1773771">
                <a:moveTo>
                  <a:pt x="0" y="0"/>
                </a:moveTo>
                <a:lnTo>
                  <a:pt x="2504396" y="0"/>
                </a:lnTo>
                <a:lnTo>
                  <a:pt x="2504396" y="1773772"/>
                </a:lnTo>
                <a:lnTo>
                  <a:pt x="0" y="177377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Freeform 12"/>
          <p:cNvSpPr/>
          <p:nvPr/>
        </p:nvSpPr>
        <p:spPr>
          <a:xfrm>
            <a:off x="8032845" y="7637068"/>
            <a:ext cx="902081" cy="1650617"/>
          </a:xfrm>
          <a:custGeom>
            <a:avLst/>
            <a:gdLst/>
            <a:ahLst/>
            <a:cxnLst/>
            <a:rect l="l" t="t" r="r" b="b"/>
            <a:pathLst>
              <a:path w="902081" h="1650617">
                <a:moveTo>
                  <a:pt x="0" y="0"/>
                </a:moveTo>
                <a:lnTo>
                  <a:pt x="902081" y="0"/>
                </a:lnTo>
                <a:lnTo>
                  <a:pt x="902081" y="1650617"/>
                </a:lnTo>
                <a:lnTo>
                  <a:pt x="0" y="165061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Freeform 13"/>
          <p:cNvSpPr/>
          <p:nvPr/>
        </p:nvSpPr>
        <p:spPr>
          <a:xfrm>
            <a:off x="6937105" y="7918792"/>
            <a:ext cx="602035" cy="1428430"/>
          </a:xfrm>
          <a:custGeom>
            <a:avLst/>
            <a:gdLst/>
            <a:ahLst/>
            <a:cxnLst/>
            <a:rect l="l" t="t" r="r" b="b"/>
            <a:pathLst>
              <a:path w="602035" h="1428430">
                <a:moveTo>
                  <a:pt x="0" y="0"/>
                </a:moveTo>
                <a:lnTo>
                  <a:pt x="602034" y="0"/>
                </a:lnTo>
                <a:lnTo>
                  <a:pt x="602034" y="1428430"/>
                </a:lnTo>
                <a:lnTo>
                  <a:pt x="0" y="142843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Freeform 14"/>
          <p:cNvSpPr/>
          <p:nvPr/>
        </p:nvSpPr>
        <p:spPr>
          <a:xfrm>
            <a:off x="7845349" y="787578"/>
            <a:ext cx="8299012" cy="5502606"/>
          </a:xfrm>
          <a:custGeom>
            <a:avLst/>
            <a:gdLst/>
            <a:ahLst/>
            <a:cxnLst/>
            <a:rect l="l" t="t" r="r" b="b"/>
            <a:pathLst>
              <a:path w="8299012" h="5502606">
                <a:moveTo>
                  <a:pt x="0" y="0"/>
                </a:moveTo>
                <a:lnTo>
                  <a:pt x="8299012" y="0"/>
                </a:lnTo>
                <a:lnTo>
                  <a:pt x="8299012" y="5502606"/>
                </a:lnTo>
                <a:lnTo>
                  <a:pt x="0" y="550260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Freeform 15"/>
          <p:cNvSpPr/>
          <p:nvPr/>
        </p:nvSpPr>
        <p:spPr>
          <a:xfrm>
            <a:off x="184939" y="6751284"/>
            <a:ext cx="4508561" cy="2305002"/>
          </a:xfrm>
          <a:custGeom>
            <a:avLst/>
            <a:gdLst/>
            <a:ahLst/>
            <a:cxnLst/>
            <a:rect l="l" t="t" r="r" b="b"/>
            <a:pathLst>
              <a:path w="4508561" h="2305002">
                <a:moveTo>
                  <a:pt x="0" y="0"/>
                </a:moveTo>
                <a:lnTo>
                  <a:pt x="4508561" y="0"/>
                </a:lnTo>
                <a:lnTo>
                  <a:pt x="4508561" y="2305002"/>
                </a:lnTo>
                <a:lnTo>
                  <a:pt x="0" y="230500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6" name="Freeform 16"/>
          <p:cNvSpPr/>
          <p:nvPr/>
        </p:nvSpPr>
        <p:spPr>
          <a:xfrm>
            <a:off x="3915080" y="7940524"/>
            <a:ext cx="1187004" cy="1047941"/>
          </a:xfrm>
          <a:custGeom>
            <a:avLst/>
            <a:gdLst/>
            <a:ahLst/>
            <a:cxnLst/>
            <a:rect l="l" t="t" r="r" b="b"/>
            <a:pathLst>
              <a:path w="1187004" h="1047941">
                <a:moveTo>
                  <a:pt x="0" y="0"/>
                </a:moveTo>
                <a:lnTo>
                  <a:pt x="1187004" y="0"/>
                </a:lnTo>
                <a:lnTo>
                  <a:pt x="1187004" y="1047941"/>
                </a:lnTo>
                <a:lnTo>
                  <a:pt x="0" y="1047941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/>
          <p:cNvSpPr/>
          <p:nvPr/>
        </p:nvSpPr>
        <p:spPr>
          <a:xfrm>
            <a:off x="8032845" y="6350996"/>
            <a:ext cx="1037845" cy="1037845"/>
          </a:xfrm>
          <a:custGeom>
            <a:avLst/>
            <a:gdLst/>
            <a:ahLst/>
            <a:cxnLst/>
            <a:rect l="l" t="t" r="r" b="b"/>
            <a:pathLst>
              <a:path w="1037845" h="1037845">
                <a:moveTo>
                  <a:pt x="0" y="0"/>
                </a:moveTo>
                <a:lnTo>
                  <a:pt x="1037845" y="0"/>
                </a:lnTo>
                <a:lnTo>
                  <a:pt x="1037845" y="1037845"/>
                </a:lnTo>
                <a:lnTo>
                  <a:pt x="0" y="1037845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/>
          <p:cNvSpPr/>
          <p:nvPr/>
        </p:nvSpPr>
        <p:spPr>
          <a:xfrm>
            <a:off x="15800514" y="5170697"/>
            <a:ext cx="1119487" cy="1119487"/>
          </a:xfrm>
          <a:custGeom>
            <a:avLst/>
            <a:gdLst/>
            <a:ahLst/>
            <a:cxnLst/>
            <a:rect l="l" t="t" r="r" b="b"/>
            <a:pathLst>
              <a:path w="1119487" h="1119487">
                <a:moveTo>
                  <a:pt x="0" y="0"/>
                </a:moveTo>
                <a:lnTo>
                  <a:pt x="1119486" y="0"/>
                </a:lnTo>
                <a:lnTo>
                  <a:pt x="1119486" y="1119487"/>
                </a:lnTo>
                <a:lnTo>
                  <a:pt x="0" y="11194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Freeform 19"/>
          <p:cNvSpPr/>
          <p:nvPr/>
        </p:nvSpPr>
        <p:spPr>
          <a:xfrm>
            <a:off x="3211646" y="7917700"/>
            <a:ext cx="1204098" cy="1063033"/>
          </a:xfrm>
          <a:custGeom>
            <a:avLst/>
            <a:gdLst/>
            <a:ahLst/>
            <a:cxnLst/>
            <a:rect l="l" t="t" r="r" b="b"/>
            <a:pathLst>
              <a:path w="1204098" h="1063033">
                <a:moveTo>
                  <a:pt x="0" y="0"/>
                </a:moveTo>
                <a:lnTo>
                  <a:pt x="1204099" y="0"/>
                </a:lnTo>
                <a:lnTo>
                  <a:pt x="1204099" y="1063033"/>
                </a:lnTo>
                <a:lnTo>
                  <a:pt x="0" y="1063033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Freeform 20"/>
          <p:cNvSpPr/>
          <p:nvPr/>
        </p:nvSpPr>
        <p:spPr>
          <a:xfrm>
            <a:off x="7057966" y="6199097"/>
            <a:ext cx="494826" cy="1552396"/>
          </a:xfrm>
          <a:custGeom>
            <a:avLst/>
            <a:gdLst/>
            <a:ahLst/>
            <a:cxnLst/>
            <a:rect l="l" t="t" r="r" b="b"/>
            <a:pathLst>
              <a:path w="494826" h="1552396">
                <a:moveTo>
                  <a:pt x="0" y="0"/>
                </a:moveTo>
                <a:lnTo>
                  <a:pt x="494826" y="0"/>
                </a:lnTo>
                <a:lnTo>
                  <a:pt x="494826" y="1552396"/>
                </a:lnTo>
                <a:lnTo>
                  <a:pt x="0" y="1552396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" name="Freeform 21"/>
          <p:cNvSpPr/>
          <p:nvPr/>
        </p:nvSpPr>
        <p:spPr>
          <a:xfrm rot="5400000">
            <a:off x="12458394" y="7520986"/>
            <a:ext cx="1564171" cy="1737968"/>
          </a:xfrm>
          <a:custGeom>
            <a:avLst/>
            <a:gdLst/>
            <a:ahLst/>
            <a:cxnLst/>
            <a:rect l="l" t="t" r="r" b="b"/>
            <a:pathLst>
              <a:path w="1564171" h="1737968">
                <a:moveTo>
                  <a:pt x="0" y="0"/>
                </a:moveTo>
                <a:lnTo>
                  <a:pt x="1564172" y="0"/>
                </a:lnTo>
                <a:lnTo>
                  <a:pt x="1564172" y="1737968"/>
                </a:lnTo>
                <a:lnTo>
                  <a:pt x="0" y="173796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2" name="Freeform 22"/>
          <p:cNvSpPr/>
          <p:nvPr/>
        </p:nvSpPr>
        <p:spPr>
          <a:xfrm>
            <a:off x="2024559" y="8389970"/>
            <a:ext cx="2668941" cy="621135"/>
          </a:xfrm>
          <a:custGeom>
            <a:avLst/>
            <a:gdLst/>
            <a:ahLst/>
            <a:cxnLst/>
            <a:rect l="l" t="t" r="r" b="b"/>
            <a:pathLst>
              <a:path w="2668941" h="621135">
                <a:moveTo>
                  <a:pt x="0" y="0"/>
                </a:moveTo>
                <a:lnTo>
                  <a:pt x="2668941" y="0"/>
                </a:lnTo>
                <a:lnTo>
                  <a:pt x="2668941" y="621136"/>
                </a:lnTo>
                <a:lnTo>
                  <a:pt x="0" y="62113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3" name="Freeform 23"/>
          <p:cNvSpPr/>
          <p:nvPr/>
        </p:nvSpPr>
        <p:spPr>
          <a:xfrm>
            <a:off x="2274947" y="7923072"/>
            <a:ext cx="1206772" cy="1065393"/>
          </a:xfrm>
          <a:custGeom>
            <a:avLst/>
            <a:gdLst/>
            <a:ahLst/>
            <a:cxnLst/>
            <a:rect l="l" t="t" r="r" b="b"/>
            <a:pathLst>
              <a:path w="1206772" h="1065393">
                <a:moveTo>
                  <a:pt x="0" y="0"/>
                </a:moveTo>
                <a:lnTo>
                  <a:pt x="1206773" y="0"/>
                </a:lnTo>
                <a:lnTo>
                  <a:pt x="1206773" y="1065393"/>
                </a:lnTo>
                <a:lnTo>
                  <a:pt x="0" y="1065393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4" name="Freeform 24"/>
          <p:cNvSpPr/>
          <p:nvPr/>
        </p:nvSpPr>
        <p:spPr>
          <a:xfrm>
            <a:off x="2685517" y="7923072"/>
            <a:ext cx="1206772" cy="1065393"/>
          </a:xfrm>
          <a:custGeom>
            <a:avLst/>
            <a:gdLst/>
            <a:ahLst/>
            <a:cxnLst/>
            <a:rect l="l" t="t" r="r" b="b"/>
            <a:pathLst>
              <a:path w="1206772" h="1065393">
                <a:moveTo>
                  <a:pt x="0" y="0"/>
                </a:moveTo>
                <a:lnTo>
                  <a:pt x="1206772" y="0"/>
                </a:lnTo>
                <a:lnTo>
                  <a:pt x="1206772" y="1065393"/>
                </a:lnTo>
                <a:lnTo>
                  <a:pt x="0" y="1065393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5" name="Freeform 25"/>
          <p:cNvSpPr/>
          <p:nvPr/>
        </p:nvSpPr>
        <p:spPr>
          <a:xfrm>
            <a:off x="1866046" y="7923072"/>
            <a:ext cx="1206772" cy="1065393"/>
          </a:xfrm>
          <a:custGeom>
            <a:avLst/>
            <a:gdLst/>
            <a:ahLst/>
            <a:cxnLst/>
            <a:rect l="l" t="t" r="r" b="b"/>
            <a:pathLst>
              <a:path w="1206772" h="1065393">
                <a:moveTo>
                  <a:pt x="0" y="0"/>
                </a:moveTo>
                <a:lnTo>
                  <a:pt x="1206773" y="0"/>
                </a:lnTo>
                <a:lnTo>
                  <a:pt x="1206773" y="1065393"/>
                </a:lnTo>
                <a:lnTo>
                  <a:pt x="0" y="1065393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6" name="Freeform 26"/>
          <p:cNvSpPr/>
          <p:nvPr/>
        </p:nvSpPr>
        <p:spPr>
          <a:xfrm>
            <a:off x="3597571" y="7902454"/>
            <a:ext cx="1206772" cy="1065393"/>
          </a:xfrm>
          <a:custGeom>
            <a:avLst/>
            <a:gdLst/>
            <a:ahLst/>
            <a:cxnLst/>
            <a:rect l="l" t="t" r="r" b="b"/>
            <a:pathLst>
              <a:path w="1206772" h="1065393">
                <a:moveTo>
                  <a:pt x="0" y="0"/>
                </a:moveTo>
                <a:lnTo>
                  <a:pt x="1206772" y="0"/>
                </a:lnTo>
                <a:lnTo>
                  <a:pt x="1206772" y="1065393"/>
                </a:lnTo>
                <a:lnTo>
                  <a:pt x="0" y="1065393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7" name="Freeform 27"/>
          <p:cNvSpPr/>
          <p:nvPr/>
        </p:nvSpPr>
        <p:spPr>
          <a:xfrm rot="-5400000">
            <a:off x="14447908" y="5474626"/>
            <a:ext cx="1604194" cy="511628"/>
          </a:xfrm>
          <a:custGeom>
            <a:avLst/>
            <a:gdLst/>
            <a:ahLst/>
            <a:cxnLst/>
            <a:rect l="l" t="t" r="r" b="b"/>
            <a:pathLst>
              <a:path w="1604194" h="511628">
                <a:moveTo>
                  <a:pt x="0" y="0"/>
                </a:moveTo>
                <a:lnTo>
                  <a:pt x="1604194" y="0"/>
                </a:lnTo>
                <a:lnTo>
                  <a:pt x="1604194" y="511628"/>
                </a:lnTo>
                <a:lnTo>
                  <a:pt x="0" y="511628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t="-148327" r="-24838" b="-14309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8" name="TextBox 28"/>
          <p:cNvSpPr txBox="1"/>
          <p:nvPr/>
        </p:nvSpPr>
        <p:spPr>
          <a:xfrm>
            <a:off x="6082754" y="-135857"/>
            <a:ext cx="6122491" cy="319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StrawTech</a:t>
            </a:r>
          </a:p>
          <a:p>
            <a:pPr algn="ctr">
              <a:lnSpc>
                <a:spcPts val="12880"/>
              </a:lnSpc>
            </a:pPr>
            <a:endParaRPr lang="en-US" sz="920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747268" y="1921596"/>
            <a:ext cx="5507667" cy="51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7"/>
              </a:lnSpc>
            </a:pPr>
            <a:r>
              <a:rPr lang="en-US" sz="3034">
                <a:solidFill>
                  <a:srgbClr val="000000"/>
                </a:solidFill>
                <a:latin typeface="Open Sans"/>
              </a:rPr>
              <a:t>Camada do cliente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118340" y="1722972"/>
            <a:ext cx="426333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Camada da aplicação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105819" y="9542141"/>
            <a:ext cx="13301334" cy="570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64"/>
              </a:lnSpc>
            </a:pPr>
            <a:r>
              <a:rPr lang="en-US" sz="3331">
                <a:solidFill>
                  <a:srgbClr val="000000"/>
                </a:solidFill>
                <a:latin typeface="Open Sans"/>
              </a:rPr>
              <a:t>Camada do servidor de  serviço local para captura de dados</a:t>
            </a:r>
          </a:p>
        </p:txBody>
      </p:sp>
      <p:sp>
        <p:nvSpPr>
          <p:cNvPr id="32" name="Freeform 32"/>
          <p:cNvSpPr/>
          <p:nvPr/>
        </p:nvSpPr>
        <p:spPr>
          <a:xfrm>
            <a:off x="5800370" y="3808427"/>
            <a:ext cx="1755928" cy="560021"/>
          </a:xfrm>
          <a:custGeom>
            <a:avLst/>
            <a:gdLst/>
            <a:ahLst/>
            <a:cxnLst/>
            <a:rect l="l" t="t" r="r" b="b"/>
            <a:pathLst>
              <a:path w="1755928" h="560021">
                <a:moveTo>
                  <a:pt x="0" y="0"/>
                </a:moveTo>
                <a:lnTo>
                  <a:pt x="1755928" y="0"/>
                </a:lnTo>
                <a:lnTo>
                  <a:pt x="1755928" y="560021"/>
                </a:lnTo>
                <a:lnTo>
                  <a:pt x="0" y="560021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t="-148327" r="-24838" b="-14309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3" name="Freeform 33"/>
          <p:cNvSpPr/>
          <p:nvPr/>
        </p:nvSpPr>
        <p:spPr>
          <a:xfrm>
            <a:off x="4979434" y="8148932"/>
            <a:ext cx="1517803" cy="484075"/>
          </a:xfrm>
          <a:custGeom>
            <a:avLst/>
            <a:gdLst/>
            <a:ahLst/>
            <a:cxnLst/>
            <a:rect l="l" t="t" r="r" b="b"/>
            <a:pathLst>
              <a:path w="1517803" h="484075">
                <a:moveTo>
                  <a:pt x="0" y="0"/>
                </a:moveTo>
                <a:lnTo>
                  <a:pt x="1517804" y="0"/>
                </a:lnTo>
                <a:lnTo>
                  <a:pt x="1517804" y="484075"/>
                </a:lnTo>
                <a:lnTo>
                  <a:pt x="0" y="484075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t="-148327" r="-24838" b="-143098"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Personalizar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Open Sans</vt:lpstr>
      <vt:lpstr>Calibri</vt:lpstr>
      <vt:lpstr>Arial</vt:lpstr>
      <vt:lpstr>Open Sans Bold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Inserir um título</dc:title>
  <cp:lastModifiedBy>Gu Bueno</cp:lastModifiedBy>
  <cp:revision>1</cp:revision>
  <dcterms:created xsi:type="dcterms:W3CDTF">2006-08-16T00:00:00Z</dcterms:created>
  <dcterms:modified xsi:type="dcterms:W3CDTF">2023-10-26T17:01:02Z</dcterms:modified>
  <dc:identifier>DAFyMN7Y_PM</dc:identifier>
</cp:coreProperties>
</file>