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72651" y="2740879"/>
            <a:ext cx="2073492" cy="637167"/>
          </a:xfrm>
          <a:custGeom>
            <a:avLst/>
            <a:gdLst/>
            <a:ahLst/>
            <a:cxnLst/>
            <a:rect r="r" b="b" t="t" l="l"/>
            <a:pathLst>
              <a:path h="637167" w="2073492">
                <a:moveTo>
                  <a:pt x="0" y="0"/>
                </a:moveTo>
                <a:lnTo>
                  <a:pt x="2073492" y="0"/>
                </a:lnTo>
                <a:lnTo>
                  <a:pt x="2073492" y="637167"/>
                </a:lnTo>
                <a:lnTo>
                  <a:pt x="0" y="63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2408" y="7734189"/>
            <a:ext cx="1081332" cy="738009"/>
          </a:xfrm>
          <a:custGeom>
            <a:avLst/>
            <a:gdLst/>
            <a:ahLst/>
            <a:cxnLst/>
            <a:rect r="r" b="b" t="t" l="l"/>
            <a:pathLst>
              <a:path h="738009" w="1081332">
                <a:moveTo>
                  <a:pt x="0" y="0"/>
                </a:moveTo>
                <a:lnTo>
                  <a:pt x="1081332" y="0"/>
                </a:lnTo>
                <a:lnTo>
                  <a:pt x="1081332" y="738009"/>
                </a:lnTo>
                <a:lnTo>
                  <a:pt x="0" y="738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9219" y="2694371"/>
            <a:ext cx="2540215" cy="2540215"/>
          </a:xfrm>
          <a:custGeom>
            <a:avLst/>
            <a:gdLst/>
            <a:ahLst/>
            <a:cxnLst/>
            <a:rect r="r" b="b" t="t" l="l"/>
            <a:pathLst>
              <a:path h="2540215" w="2540215">
                <a:moveTo>
                  <a:pt x="0" y="0"/>
                </a:moveTo>
                <a:lnTo>
                  <a:pt x="2540215" y="0"/>
                </a:lnTo>
                <a:lnTo>
                  <a:pt x="2540215" y="2540215"/>
                </a:lnTo>
                <a:lnTo>
                  <a:pt x="0" y="25402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18590" y="2618290"/>
            <a:ext cx="1119487" cy="1119487"/>
          </a:xfrm>
          <a:custGeom>
            <a:avLst/>
            <a:gdLst/>
            <a:ahLst/>
            <a:cxnLst/>
            <a:rect r="r" b="b" t="t" l="l"/>
            <a:pathLst>
              <a:path h="1119487" w="1119487">
                <a:moveTo>
                  <a:pt x="0" y="0"/>
                </a:moveTo>
                <a:lnTo>
                  <a:pt x="1119487" y="0"/>
                </a:lnTo>
                <a:lnTo>
                  <a:pt x="1119487" y="1119487"/>
                </a:lnTo>
                <a:lnTo>
                  <a:pt x="0" y="111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79451" y="3538881"/>
            <a:ext cx="2210903" cy="1659135"/>
          </a:xfrm>
          <a:custGeom>
            <a:avLst/>
            <a:gdLst/>
            <a:ahLst/>
            <a:cxnLst/>
            <a:rect r="r" b="b" t="t" l="l"/>
            <a:pathLst>
              <a:path h="1659135" w="2210903">
                <a:moveTo>
                  <a:pt x="0" y="0"/>
                </a:moveTo>
                <a:lnTo>
                  <a:pt x="2210903" y="0"/>
                </a:lnTo>
                <a:lnTo>
                  <a:pt x="2210903" y="1659135"/>
                </a:lnTo>
                <a:lnTo>
                  <a:pt x="0" y="16591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76876" y="6869918"/>
            <a:ext cx="1746258" cy="1310450"/>
          </a:xfrm>
          <a:custGeom>
            <a:avLst/>
            <a:gdLst/>
            <a:ahLst/>
            <a:cxnLst/>
            <a:rect r="r" b="b" t="t" l="l"/>
            <a:pathLst>
              <a:path h="1310450" w="1746258">
                <a:moveTo>
                  <a:pt x="0" y="0"/>
                </a:moveTo>
                <a:lnTo>
                  <a:pt x="1746258" y="0"/>
                </a:lnTo>
                <a:lnTo>
                  <a:pt x="1746258" y="1310451"/>
                </a:lnTo>
                <a:lnTo>
                  <a:pt x="0" y="13104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46143" y="3284437"/>
            <a:ext cx="1914003" cy="1203861"/>
          </a:xfrm>
          <a:custGeom>
            <a:avLst/>
            <a:gdLst/>
            <a:ahLst/>
            <a:cxnLst/>
            <a:rect r="r" b="b" t="t" l="l"/>
            <a:pathLst>
              <a:path h="1203861" w="1914003">
                <a:moveTo>
                  <a:pt x="0" y="0"/>
                </a:moveTo>
                <a:lnTo>
                  <a:pt x="1914003" y="0"/>
                </a:lnTo>
                <a:lnTo>
                  <a:pt x="1914003" y="1203861"/>
                </a:lnTo>
                <a:lnTo>
                  <a:pt x="0" y="12038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78332" y="2926710"/>
            <a:ext cx="2214397" cy="2214397"/>
          </a:xfrm>
          <a:custGeom>
            <a:avLst/>
            <a:gdLst/>
            <a:ahLst/>
            <a:cxnLst/>
            <a:rect r="r" b="b" t="t" l="l"/>
            <a:pathLst>
              <a:path h="2214397" w="2214397">
                <a:moveTo>
                  <a:pt x="0" y="0"/>
                </a:moveTo>
                <a:lnTo>
                  <a:pt x="2214398" y="0"/>
                </a:lnTo>
                <a:lnTo>
                  <a:pt x="2214398" y="2214398"/>
                </a:lnTo>
                <a:lnTo>
                  <a:pt x="0" y="22143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96772" y="6289258"/>
            <a:ext cx="3571271" cy="3571271"/>
          </a:xfrm>
          <a:custGeom>
            <a:avLst/>
            <a:gdLst/>
            <a:ahLst/>
            <a:cxnLst/>
            <a:rect r="r" b="b" t="t" l="l"/>
            <a:pathLst>
              <a:path h="3571271" w="3571271">
                <a:moveTo>
                  <a:pt x="0" y="0"/>
                </a:moveTo>
                <a:lnTo>
                  <a:pt x="3571272" y="0"/>
                </a:lnTo>
                <a:lnTo>
                  <a:pt x="3571272" y="3571271"/>
                </a:lnTo>
                <a:lnTo>
                  <a:pt x="0" y="3571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39751" y="7655142"/>
            <a:ext cx="2504396" cy="1773771"/>
          </a:xfrm>
          <a:custGeom>
            <a:avLst/>
            <a:gdLst/>
            <a:ahLst/>
            <a:cxnLst/>
            <a:rect r="r" b="b" t="t" l="l"/>
            <a:pathLst>
              <a:path h="1773771" w="2504396">
                <a:moveTo>
                  <a:pt x="0" y="0"/>
                </a:moveTo>
                <a:lnTo>
                  <a:pt x="2504396" y="0"/>
                </a:lnTo>
                <a:lnTo>
                  <a:pt x="2504396" y="1773772"/>
                </a:lnTo>
                <a:lnTo>
                  <a:pt x="0" y="17737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32845" y="7637068"/>
            <a:ext cx="902081" cy="1650617"/>
          </a:xfrm>
          <a:custGeom>
            <a:avLst/>
            <a:gdLst/>
            <a:ahLst/>
            <a:cxnLst/>
            <a:rect r="r" b="b" t="t" l="l"/>
            <a:pathLst>
              <a:path h="1650617" w="902081">
                <a:moveTo>
                  <a:pt x="0" y="0"/>
                </a:moveTo>
                <a:lnTo>
                  <a:pt x="902081" y="0"/>
                </a:lnTo>
                <a:lnTo>
                  <a:pt x="902081" y="1650617"/>
                </a:lnTo>
                <a:lnTo>
                  <a:pt x="0" y="16506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37105" y="7918792"/>
            <a:ext cx="602035" cy="1428430"/>
          </a:xfrm>
          <a:custGeom>
            <a:avLst/>
            <a:gdLst/>
            <a:ahLst/>
            <a:cxnLst/>
            <a:rect r="r" b="b" t="t" l="l"/>
            <a:pathLst>
              <a:path h="1428430" w="602035">
                <a:moveTo>
                  <a:pt x="0" y="0"/>
                </a:moveTo>
                <a:lnTo>
                  <a:pt x="602034" y="0"/>
                </a:lnTo>
                <a:lnTo>
                  <a:pt x="602034" y="1428430"/>
                </a:lnTo>
                <a:lnTo>
                  <a:pt x="0" y="142843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5349" y="787578"/>
            <a:ext cx="8299012" cy="5502606"/>
          </a:xfrm>
          <a:custGeom>
            <a:avLst/>
            <a:gdLst/>
            <a:ahLst/>
            <a:cxnLst/>
            <a:rect r="r" b="b" t="t" l="l"/>
            <a:pathLst>
              <a:path h="5502606" w="8299012">
                <a:moveTo>
                  <a:pt x="0" y="0"/>
                </a:moveTo>
                <a:lnTo>
                  <a:pt x="8299012" y="0"/>
                </a:lnTo>
                <a:lnTo>
                  <a:pt x="8299012" y="5502606"/>
                </a:lnTo>
                <a:lnTo>
                  <a:pt x="0" y="55026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4939" y="6751284"/>
            <a:ext cx="4508561" cy="2305002"/>
          </a:xfrm>
          <a:custGeom>
            <a:avLst/>
            <a:gdLst/>
            <a:ahLst/>
            <a:cxnLst/>
            <a:rect r="r" b="b" t="t" l="l"/>
            <a:pathLst>
              <a:path h="2305002" w="4508561">
                <a:moveTo>
                  <a:pt x="0" y="0"/>
                </a:moveTo>
                <a:lnTo>
                  <a:pt x="4508561" y="0"/>
                </a:lnTo>
                <a:lnTo>
                  <a:pt x="4508561" y="2305002"/>
                </a:lnTo>
                <a:lnTo>
                  <a:pt x="0" y="23050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915080" y="7940524"/>
            <a:ext cx="1187004" cy="1047941"/>
          </a:xfrm>
          <a:custGeom>
            <a:avLst/>
            <a:gdLst/>
            <a:ahLst/>
            <a:cxnLst/>
            <a:rect r="r" b="b" t="t" l="l"/>
            <a:pathLst>
              <a:path h="1047941" w="1187004">
                <a:moveTo>
                  <a:pt x="0" y="0"/>
                </a:moveTo>
                <a:lnTo>
                  <a:pt x="1187004" y="0"/>
                </a:lnTo>
                <a:lnTo>
                  <a:pt x="1187004" y="1047941"/>
                </a:lnTo>
                <a:lnTo>
                  <a:pt x="0" y="104794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32845" y="6350996"/>
            <a:ext cx="1037845" cy="1037845"/>
          </a:xfrm>
          <a:custGeom>
            <a:avLst/>
            <a:gdLst/>
            <a:ahLst/>
            <a:cxnLst/>
            <a:rect r="r" b="b" t="t" l="l"/>
            <a:pathLst>
              <a:path h="1037845" w="1037845">
                <a:moveTo>
                  <a:pt x="0" y="0"/>
                </a:moveTo>
                <a:lnTo>
                  <a:pt x="1037845" y="0"/>
                </a:lnTo>
                <a:lnTo>
                  <a:pt x="1037845" y="1037845"/>
                </a:lnTo>
                <a:lnTo>
                  <a:pt x="0" y="103784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00514" y="5170697"/>
            <a:ext cx="1119487" cy="1119487"/>
          </a:xfrm>
          <a:custGeom>
            <a:avLst/>
            <a:gdLst/>
            <a:ahLst/>
            <a:cxnLst/>
            <a:rect r="r" b="b" t="t" l="l"/>
            <a:pathLst>
              <a:path h="1119487" w="1119487">
                <a:moveTo>
                  <a:pt x="0" y="0"/>
                </a:moveTo>
                <a:lnTo>
                  <a:pt x="1119486" y="0"/>
                </a:lnTo>
                <a:lnTo>
                  <a:pt x="1119486" y="1119487"/>
                </a:lnTo>
                <a:lnTo>
                  <a:pt x="0" y="111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11646" y="7917700"/>
            <a:ext cx="1204098" cy="1063033"/>
          </a:xfrm>
          <a:custGeom>
            <a:avLst/>
            <a:gdLst/>
            <a:ahLst/>
            <a:cxnLst/>
            <a:rect r="r" b="b" t="t" l="l"/>
            <a:pathLst>
              <a:path h="1063033" w="1204098">
                <a:moveTo>
                  <a:pt x="0" y="0"/>
                </a:moveTo>
                <a:lnTo>
                  <a:pt x="1204099" y="0"/>
                </a:lnTo>
                <a:lnTo>
                  <a:pt x="1204099" y="1063033"/>
                </a:lnTo>
                <a:lnTo>
                  <a:pt x="0" y="106303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057966" y="6199097"/>
            <a:ext cx="494826" cy="1552396"/>
          </a:xfrm>
          <a:custGeom>
            <a:avLst/>
            <a:gdLst/>
            <a:ahLst/>
            <a:cxnLst/>
            <a:rect r="r" b="b" t="t" l="l"/>
            <a:pathLst>
              <a:path h="1552396" w="494826">
                <a:moveTo>
                  <a:pt x="0" y="0"/>
                </a:moveTo>
                <a:lnTo>
                  <a:pt x="494826" y="0"/>
                </a:lnTo>
                <a:lnTo>
                  <a:pt x="494826" y="1552396"/>
                </a:lnTo>
                <a:lnTo>
                  <a:pt x="0" y="155239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12458394" y="7520986"/>
            <a:ext cx="1564171" cy="1737968"/>
          </a:xfrm>
          <a:custGeom>
            <a:avLst/>
            <a:gdLst/>
            <a:ahLst/>
            <a:cxnLst/>
            <a:rect r="r" b="b" t="t" l="l"/>
            <a:pathLst>
              <a:path h="1737968" w="1564171">
                <a:moveTo>
                  <a:pt x="0" y="0"/>
                </a:moveTo>
                <a:lnTo>
                  <a:pt x="1564172" y="0"/>
                </a:lnTo>
                <a:lnTo>
                  <a:pt x="1564172" y="1737968"/>
                </a:lnTo>
                <a:lnTo>
                  <a:pt x="0" y="173796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24559" y="8389970"/>
            <a:ext cx="2668941" cy="621135"/>
          </a:xfrm>
          <a:custGeom>
            <a:avLst/>
            <a:gdLst/>
            <a:ahLst/>
            <a:cxnLst/>
            <a:rect r="r" b="b" t="t" l="l"/>
            <a:pathLst>
              <a:path h="621135" w="2668941">
                <a:moveTo>
                  <a:pt x="0" y="0"/>
                </a:moveTo>
                <a:lnTo>
                  <a:pt x="2668941" y="0"/>
                </a:lnTo>
                <a:lnTo>
                  <a:pt x="2668941" y="621136"/>
                </a:lnTo>
                <a:lnTo>
                  <a:pt x="0" y="6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74947" y="7923072"/>
            <a:ext cx="1206772" cy="1065393"/>
          </a:xfrm>
          <a:custGeom>
            <a:avLst/>
            <a:gdLst/>
            <a:ahLst/>
            <a:cxnLst/>
            <a:rect r="r" b="b" t="t" l="l"/>
            <a:pathLst>
              <a:path h="1065393" w="1206772">
                <a:moveTo>
                  <a:pt x="0" y="0"/>
                </a:moveTo>
                <a:lnTo>
                  <a:pt x="1206773" y="0"/>
                </a:lnTo>
                <a:lnTo>
                  <a:pt x="1206773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685517" y="7923072"/>
            <a:ext cx="1206772" cy="1065393"/>
          </a:xfrm>
          <a:custGeom>
            <a:avLst/>
            <a:gdLst/>
            <a:ahLst/>
            <a:cxnLst/>
            <a:rect r="r" b="b" t="t" l="l"/>
            <a:pathLst>
              <a:path h="1065393" w="1206772">
                <a:moveTo>
                  <a:pt x="0" y="0"/>
                </a:moveTo>
                <a:lnTo>
                  <a:pt x="1206772" y="0"/>
                </a:lnTo>
                <a:lnTo>
                  <a:pt x="1206772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866046" y="7923072"/>
            <a:ext cx="1206772" cy="1065393"/>
          </a:xfrm>
          <a:custGeom>
            <a:avLst/>
            <a:gdLst/>
            <a:ahLst/>
            <a:cxnLst/>
            <a:rect r="r" b="b" t="t" l="l"/>
            <a:pathLst>
              <a:path h="1065393" w="1206772">
                <a:moveTo>
                  <a:pt x="0" y="0"/>
                </a:moveTo>
                <a:lnTo>
                  <a:pt x="1206773" y="0"/>
                </a:lnTo>
                <a:lnTo>
                  <a:pt x="1206773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597571" y="7902454"/>
            <a:ext cx="1206772" cy="1065393"/>
          </a:xfrm>
          <a:custGeom>
            <a:avLst/>
            <a:gdLst/>
            <a:ahLst/>
            <a:cxnLst/>
            <a:rect r="r" b="b" t="t" l="l"/>
            <a:pathLst>
              <a:path h="1065393" w="1206772">
                <a:moveTo>
                  <a:pt x="0" y="0"/>
                </a:moveTo>
                <a:lnTo>
                  <a:pt x="1206772" y="0"/>
                </a:lnTo>
                <a:lnTo>
                  <a:pt x="1206772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14447908" y="5474626"/>
            <a:ext cx="1604194" cy="511628"/>
          </a:xfrm>
          <a:custGeom>
            <a:avLst/>
            <a:gdLst/>
            <a:ahLst/>
            <a:cxnLst/>
            <a:rect r="r" b="b" t="t" l="l"/>
            <a:pathLst>
              <a:path h="511628" w="1604194">
                <a:moveTo>
                  <a:pt x="0" y="0"/>
                </a:moveTo>
                <a:lnTo>
                  <a:pt x="1604194" y="0"/>
                </a:lnTo>
                <a:lnTo>
                  <a:pt x="1604194" y="511628"/>
                </a:lnTo>
                <a:lnTo>
                  <a:pt x="0" y="511628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148327" r="-24838" b="-143098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082754" y="-135857"/>
            <a:ext cx="612249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StrawTech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747268" y="1921596"/>
            <a:ext cx="5507667" cy="51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7"/>
              </a:lnSpc>
            </a:pPr>
            <a:r>
              <a:rPr lang="en-US" sz="3034">
                <a:solidFill>
                  <a:srgbClr val="000000"/>
                </a:solidFill>
                <a:latin typeface="Open Sans"/>
              </a:rPr>
              <a:t>Camada do cliente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118340" y="1722972"/>
            <a:ext cx="42633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Camada da aplicação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05819" y="9542141"/>
            <a:ext cx="13301334" cy="5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4"/>
              </a:lnSpc>
            </a:pPr>
            <a:r>
              <a:rPr lang="en-US" sz="3331">
                <a:solidFill>
                  <a:srgbClr val="000000"/>
                </a:solidFill>
                <a:latin typeface="Open Sans"/>
              </a:rPr>
              <a:t>Camada do servidor de  serviço local para captura de dados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5800370" y="3808427"/>
            <a:ext cx="1755928" cy="560021"/>
          </a:xfrm>
          <a:custGeom>
            <a:avLst/>
            <a:gdLst/>
            <a:ahLst/>
            <a:cxnLst/>
            <a:rect r="r" b="b" t="t" l="l"/>
            <a:pathLst>
              <a:path h="560021" w="1755928">
                <a:moveTo>
                  <a:pt x="0" y="0"/>
                </a:moveTo>
                <a:lnTo>
                  <a:pt x="1755928" y="0"/>
                </a:lnTo>
                <a:lnTo>
                  <a:pt x="1755928" y="560021"/>
                </a:lnTo>
                <a:lnTo>
                  <a:pt x="0" y="56002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148327" r="-24838" b="-143098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979434" y="8148932"/>
            <a:ext cx="1517803" cy="484075"/>
          </a:xfrm>
          <a:custGeom>
            <a:avLst/>
            <a:gdLst/>
            <a:ahLst/>
            <a:cxnLst/>
            <a:rect r="r" b="b" t="t" l="l"/>
            <a:pathLst>
              <a:path h="484075" w="1517803">
                <a:moveTo>
                  <a:pt x="0" y="0"/>
                </a:moveTo>
                <a:lnTo>
                  <a:pt x="1517804" y="0"/>
                </a:lnTo>
                <a:lnTo>
                  <a:pt x="1517804" y="484075"/>
                </a:lnTo>
                <a:lnTo>
                  <a:pt x="0" y="48407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148327" r="-24838" b="-14309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DAFyMN7Y_PM</dc:identifier>
  <dcterms:modified xsi:type="dcterms:W3CDTF">2011-08-01T06:04:30Z</dcterms:modified>
  <cp:revision>1</cp:revision>
  <dc:title>Inserir um título</dc:title>
</cp:coreProperties>
</file>