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ru-RU"/>
              <a:t>Geometric</a:t>
            </a:r>
            <a:endParaRPr lang="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7385" y="4780915"/>
            <a:ext cx="3650615" cy="476885"/>
          </a:xfrm>
        </p:spPr>
        <p:txBody>
          <a:bodyPr/>
          <a:p>
            <a:r>
              <a:rPr lang="" altLang="ru-RU"/>
              <a:t>Мауль Анна</a:t>
            </a:r>
            <a:endParaRPr lang="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ru-RU"/>
              <a:t>Идея проекта</a:t>
            </a:r>
            <a:endParaRPr lang="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ru-RU"/>
              <a:t>Создание программы, которая воспроизводит чертёж треугольника и выполняет на рисунке всевозможные дополнительные построения. Она помогает решить проблему перечисления случаев при доказательстве различных теорем и геометрических фактов, то есть разбирает все возможные случаи расположения точек на чертеже. Особенно полезна программа начинающим геометрам</a:t>
            </a:r>
            <a:endParaRPr lang="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Presentation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</dc:title>
  <dc:creator>user</dc:creator>
  <cp:lastModifiedBy>user</cp:lastModifiedBy>
  <cp:revision>1</cp:revision>
  <dcterms:created xsi:type="dcterms:W3CDTF">2020-11-12T08:46:15Z</dcterms:created>
  <dcterms:modified xsi:type="dcterms:W3CDTF">2020-11-12T08:46:15Z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1049-10.1.0.6757</vt:lpwstr>
  </property>
</Properties>
</file>