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8346478314781515"/>
          <c:y val="0.19638879375493556"/>
          <c:w val="0.70650339237505078"/>
          <c:h val="0.71330180232453921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Hárok1!$B$1</c:f>
              <c:strCache>
                <c:ptCount val="1"/>
                <c:pt idx="0">
                  <c:v>Rad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C9-4BDC-BCD6-5CAA05510275}"/>
            </c:ext>
          </c:extLst>
        </c:ser>
        <c:ser>
          <c:idx val="1"/>
          <c:order val="1"/>
          <c:tx>
            <c:strRef>
              <c:f>Hárok1!$C$1</c:f>
              <c:strCache>
                <c:ptCount val="1"/>
                <c:pt idx="0">
                  <c:v>Rad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C9-4BDC-BCD6-5CAA05510275}"/>
            </c:ext>
          </c:extLst>
        </c:ser>
        <c:ser>
          <c:idx val="2"/>
          <c:order val="2"/>
          <c:tx>
            <c:strRef>
              <c:f>Hárok1!$D$1</c:f>
              <c:strCache>
                <c:ptCount val="1"/>
                <c:pt idx="0">
                  <c:v>Rad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Hárok1!$A$2:$A$5</c:f>
              <c:strCache>
                <c:ptCount val="4"/>
                <c:pt idx="0">
                  <c:v>Kategória 1</c:v>
                </c:pt>
                <c:pt idx="1">
                  <c:v>Kategória 2</c:v>
                </c:pt>
                <c:pt idx="2">
                  <c:v>Kategória 3</c:v>
                </c:pt>
                <c:pt idx="3">
                  <c:v>Kategória 4</c:v>
                </c:pt>
              </c:strCache>
            </c:strRef>
          </c:cat>
          <c:val>
            <c:numRef>
              <c:f>Hárok1!$D$2:$D$5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C9-4BDC-BCD6-5CAA055102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0"/>
        <c:overlap val="-13"/>
        <c:axId val="2053996144"/>
        <c:axId val="2053996560"/>
      </c:barChart>
      <c:catAx>
        <c:axId val="205399614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t" anchorCtr="0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53996560"/>
        <c:crosses val="autoZero"/>
        <c:auto val="1"/>
        <c:lblAlgn val="ctr"/>
        <c:lblOffset val="100"/>
        <c:noMultiLvlLbl val="0"/>
      </c:catAx>
      <c:valAx>
        <c:axId val="2053996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777777"/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2053996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"/>
          <c:y val="7.5403180359500971E-4"/>
          <c:w val="6.9352279060550456E-2"/>
          <c:h val="0.1931341985873050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t" anchorCtr="0"/>
        <a:lstStyle/>
        <a:p>
          <a:pPr>
            <a:defRPr sz="1350" b="0" i="0" u="none" strike="noStrike" kern="1200" baseline="0">
              <a:solidFill>
                <a:srgbClr val="777777"/>
              </a:solidFill>
              <a:latin typeface="Arial" panose="020B0604020202020204" pitchFamily="34" charset="0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á snímka">
    <p:bg>
      <p:bgPr>
        <a:solidFill>
          <a:srgbClr val="FFB8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ázo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2654" y="5797126"/>
            <a:ext cx="2707244" cy="897467"/>
          </a:xfrm>
          <a:prstGeom prst="rect">
            <a:avLst/>
          </a:prstGeom>
        </p:spPr>
      </p:pic>
      <p:sp>
        <p:nvSpPr>
          <p:cNvPr id="4" name="Nadpis 1"/>
          <p:cNvSpPr>
            <a:spLocks noGrp="1"/>
          </p:cNvSpPr>
          <p:nvPr>
            <p:ph type="ctrTitle" idx="4294967295"/>
          </p:nvPr>
        </p:nvSpPr>
        <p:spPr>
          <a:xfrm>
            <a:off x="300037" y="531233"/>
            <a:ext cx="11473353" cy="1694731"/>
          </a:xfrm>
        </p:spPr>
        <p:txBody>
          <a:bodyPr>
            <a:normAutofit/>
          </a:bodyPr>
          <a:lstStyle/>
          <a:p>
            <a:pPr algn="l"/>
            <a:r>
              <a:rPr lang="sk-SK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Kliknutím upravte štýl predlohy nadpisu</a:t>
            </a:r>
            <a:endParaRPr lang="en-US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odnadpis 2"/>
          <p:cNvSpPr>
            <a:spLocks noGrp="1"/>
          </p:cNvSpPr>
          <p:nvPr>
            <p:ph type="subTitle" idx="4294967295"/>
          </p:nvPr>
        </p:nvSpPr>
        <p:spPr>
          <a:xfrm>
            <a:off x="300037" y="2237643"/>
            <a:ext cx="11473353" cy="958524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sk-SK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Kliknutím upravte štýl predlohy podnadpisu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235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D27152-6647-43B8-BC1D-C11910C019C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71475" y="4934108"/>
            <a:ext cx="11449050" cy="902627"/>
          </a:xfrm>
        </p:spPr>
        <p:txBody>
          <a:bodyPr anchor="t">
            <a:noAutofit/>
          </a:bodyPr>
          <a:lstStyle>
            <a:lvl1pPr>
              <a:defRPr sz="36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/>
              <a:t>Nadpis prezentačného snímku</a:t>
            </a:r>
            <a:endParaRPr lang="en-US"/>
          </a:p>
        </p:txBody>
      </p:sp>
      <p:sp>
        <p:nvSpPr>
          <p:cNvPr id="5" name="Zástupný objekt pre text 4"/>
          <p:cNvSpPr>
            <a:spLocks noGrp="1"/>
          </p:cNvSpPr>
          <p:nvPr>
            <p:ph type="body" sz="quarter" idx="13" hasCustomPrompt="1"/>
          </p:nvPr>
        </p:nvSpPr>
        <p:spPr>
          <a:xfrm>
            <a:off x="371475" y="4246563"/>
            <a:ext cx="11449050" cy="682625"/>
          </a:xfrm>
        </p:spPr>
        <p:txBody>
          <a:bodyPr anchor="b">
            <a:normAutofit/>
          </a:bodyPr>
          <a:lstStyle>
            <a:lvl1pPr marL="0" indent="0">
              <a:buNone/>
              <a:defRPr sz="2000" baseline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/>
              <a:t>Kliknite sem a zadajte text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266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Rozloženie obsahu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rázok 2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 anchor="ctr">
            <a:normAutofit/>
          </a:bodyPr>
          <a:lstStyle>
            <a:lvl1pPr algn="ctr"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5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/>
              <a:t>Nadpis predelového snímku</a:t>
            </a:r>
            <a:br>
              <a:rPr lang="sk-SK"/>
            </a:br>
            <a:r>
              <a:rPr lang="sk-SK"/>
              <a:t>do dvoch riadkov s fotografiou na pozadí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286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D27152-6647-43B8-BC1D-C11910C019CA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objekt pre obrázok 2"/>
          <p:cNvSpPr>
            <a:spLocks noGrp="1"/>
          </p:cNvSpPr>
          <p:nvPr>
            <p:ph type="pic" idx="1"/>
          </p:nvPr>
        </p:nvSpPr>
        <p:spPr>
          <a:xfrm>
            <a:off x="1" y="0"/>
            <a:ext cx="12191999" cy="622717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6" y="373834"/>
            <a:ext cx="10515600" cy="1325563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/>
              <a:t>Nadpis predelového snímku</a:t>
            </a:r>
            <a:br>
              <a:rPr lang="sk-SK"/>
            </a:br>
            <a:r>
              <a:rPr lang="sk-SK"/>
              <a:t>do dvoch riadkov s fotografiou na pozadí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84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D27152-6647-43B8-BC1D-C11910C019C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840488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744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D27152-6647-43B8-BC1D-C11910C019C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/>
              <a:t>Nadpis prezentačného snímku</a:t>
            </a:r>
            <a:endParaRPr lang="en-US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5514975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13" name="Zástupný objekt pre text 2"/>
          <p:cNvSpPr>
            <a:spLocks noGrp="1"/>
          </p:cNvSpPr>
          <p:nvPr>
            <p:ph type="body" sz="quarter" idx="14"/>
          </p:nvPr>
        </p:nvSpPr>
        <p:spPr>
          <a:xfrm>
            <a:off x="6262339" y="1381125"/>
            <a:ext cx="5558186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454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D27152-6647-43B8-BC1D-C11910C019C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/>
              <a:t>Nadpis prezentačného snímku</a:t>
            </a:r>
            <a:endParaRPr lang="en-US"/>
          </a:p>
        </p:txBody>
      </p:sp>
      <p:sp>
        <p:nvSpPr>
          <p:cNvPr id="4" name="Zástupný objekt pre obsah 3"/>
          <p:cNvSpPr>
            <a:spLocks noGrp="1"/>
          </p:cNvSpPr>
          <p:nvPr>
            <p:ph sz="quarter" idx="13" hasCustomPrompt="1"/>
          </p:nvPr>
        </p:nvSpPr>
        <p:spPr>
          <a:xfrm>
            <a:off x="371475" y="1354138"/>
            <a:ext cx="11449050" cy="447369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>
                <a:latin typeface="Arial" panose="020B0604020202020204" pitchFamily="34" charset="0"/>
                <a:cs typeface="Arial" panose="020B0604020202020204" pitchFamily="34" charset="0"/>
              </a:rPr>
              <a:t>Objekt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283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D27152-6647-43B8-BC1D-C11910C019C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373834"/>
            <a:ext cx="11434910" cy="619055"/>
          </a:xfrm>
        </p:spPr>
        <p:txBody>
          <a:bodyPr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/>
              <a:t>Nadpis prezentačného snímku</a:t>
            </a:r>
            <a:endParaRPr lang="en-US"/>
          </a:p>
        </p:txBody>
      </p:sp>
      <p:graphicFrame>
        <p:nvGraphicFramePr>
          <p:cNvPr id="5" name="Graf 4"/>
          <p:cNvGraphicFramePr/>
          <p:nvPr>
            <p:extLst>
              <p:ext uri="{D42A27DB-BD31-4B8C-83A1-F6EECF244321}">
                <p14:modId xmlns:p14="http://schemas.microsoft.com/office/powerpoint/2010/main" val="2832957957"/>
              </p:ext>
            </p:extLst>
          </p:nvPr>
        </p:nvGraphicFramePr>
        <p:xfrm>
          <a:off x="385616" y="1217900"/>
          <a:ext cx="11434909" cy="42396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027314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D27152-6647-43B8-BC1D-C11910C019C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902627"/>
          </a:xfrm>
        </p:spPr>
        <p:txBody>
          <a:bodyPr anchor="t">
            <a:no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/>
              <a:t>Nadpis prezentačného snímku</a:t>
            </a:r>
            <a:endParaRPr lang="en-US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474344"/>
            <a:ext cx="4585122" cy="4334319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8" name="Zástupný objekt pre obsah 7"/>
          <p:cNvSpPr>
            <a:spLocks noGrp="1"/>
          </p:cNvSpPr>
          <p:nvPr>
            <p:ph sz="quarter" idx="14" hasCustomPrompt="1"/>
          </p:nvPr>
        </p:nvSpPr>
        <p:spPr>
          <a:xfrm>
            <a:off x="5097463" y="427038"/>
            <a:ext cx="6723062" cy="53816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sk-SK"/>
              <a:t>Objekt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1994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pos="32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Rozloženie obsah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ĺžnik 9"/>
          <p:cNvSpPr/>
          <p:nvPr/>
        </p:nvSpPr>
        <p:spPr>
          <a:xfrm>
            <a:off x="1" y="6216073"/>
            <a:ext cx="12192000" cy="641927"/>
          </a:xfrm>
          <a:prstGeom prst="rect">
            <a:avLst/>
          </a:prstGeom>
          <a:solidFill>
            <a:srgbClr val="FFB8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ok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0838" y="6247567"/>
            <a:ext cx="1690667" cy="560465"/>
          </a:xfrm>
          <a:prstGeom prst="rect">
            <a:avLst/>
          </a:prstGeom>
        </p:spPr>
      </p:pic>
      <p:sp>
        <p:nvSpPr>
          <p:cNvPr id="9" name="Zástupný objekt pre číslo snímky 8"/>
          <p:cNvSpPr>
            <a:spLocks noGrp="1"/>
          </p:cNvSpPr>
          <p:nvPr>
            <p:ph type="sldNum" sz="quarter" idx="12"/>
          </p:nvPr>
        </p:nvSpPr>
        <p:spPr>
          <a:xfrm>
            <a:off x="385616" y="6360024"/>
            <a:ext cx="2743200" cy="365125"/>
          </a:xfrm>
        </p:spPr>
        <p:txBody>
          <a:bodyPr/>
          <a:lstStyle>
            <a:lvl1pPr algn="l">
              <a:defRPr sz="11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0D27152-6647-43B8-BC1D-C11910C019CA}" type="slidenum">
              <a:rPr lang="sk-SK" smtClean="0"/>
              <a:t>‹#›</a:t>
            </a:fld>
            <a:endParaRPr lang="sk-SK"/>
          </a:p>
        </p:txBody>
      </p:sp>
      <p:sp>
        <p:nvSpPr>
          <p:cNvPr id="7" name="Nadpis 1"/>
          <p:cNvSpPr>
            <a:spLocks noGrp="1"/>
          </p:cNvSpPr>
          <p:nvPr>
            <p:ph type="title" hasCustomPrompt="1"/>
          </p:nvPr>
        </p:nvSpPr>
        <p:spPr>
          <a:xfrm>
            <a:off x="385615" y="427766"/>
            <a:ext cx="4570981" cy="820508"/>
          </a:xfrm>
        </p:spPr>
        <p:txBody>
          <a:bodyPr anchor="t">
            <a:normAutofit/>
          </a:bodyPr>
          <a:lstStyle>
            <a:lvl1pPr>
              <a:defRPr sz="2800" baseline="0">
                <a:solidFill>
                  <a:srgbClr val="002D7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sk-SK"/>
              <a:t>Nadpis prezentačného snímku</a:t>
            </a:r>
            <a:endParaRPr lang="en-US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sz="quarter" idx="13"/>
          </p:nvPr>
        </p:nvSpPr>
        <p:spPr>
          <a:xfrm>
            <a:off x="371475" y="1381125"/>
            <a:ext cx="4585122" cy="4427538"/>
          </a:xfrm>
        </p:spPr>
        <p:txBody>
          <a:bodyPr/>
          <a:lstStyle>
            <a:lvl1pPr marL="228600" indent="-228600">
              <a:buSzPct val="90000"/>
              <a:buFont typeface="Arial" panose="020B0604020202020204" pitchFamily="34" charset="0"/>
              <a:buChar char="•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buSzPct val="80000"/>
              <a:defRPr sz="2400"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buSzPct val="80000"/>
              <a:defRPr>
                <a:solidFill>
                  <a:srgbClr val="777777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6" name="Zástupný objekt pre obsah 5"/>
          <p:cNvSpPr>
            <a:spLocks noGrp="1"/>
          </p:cNvSpPr>
          <p:nvPr>
            <p:ph sz="quarter" idx="14" hasCustomPrompt="1"/>
          </p:nvPr>
        </p:nvSpPr>
        <p:spPr>
          <a:xfrm>
            <a:off x="5087938" y="2751138"/>
            <a:ext cx="6732587" cy="30575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/>
              <a:t>Objekt</a:t>
            </a:r>
            <a:endParaRPr lang="en-US"/>
          </a:p>
        </p:txBody>
      </p:sp>
      <p:sp>
        <p:nvSpPr>
          <p:cNvPr id="13" name="Zástupný objekt pre obsah 5"/>
          <p:cNvSpPr>
            <a:spLocks noGrp="1"/>
          </p:cNvSpPr>
          <p:nvPr>
            <p:ph sz="quarter" idx="15" hasCustomPrompt="1"/>
          </p:nvPr>
        </p:nvSpPr>
        <p:spPr>
          <a:xfrm>
            <a:off x="5087937" y="427766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/>
              <a:t>Objekt</a:t>
            </a:r>
            <a:endParaRPr lang="en-US"/>
          </a:p>
        </p:txBody>
      </p:sp>
      <p:sp>
        <p:nvSpPr>
          <p:cNvPr id="14" name="Zástupný objekt pre obsah 5"/>
          <p:cNvSpPr>
            <a:spLocks noGrp="1"/>
          </p:cNvSpPr>
          <p:nvPr>
            <p:ph sz="quarter" idx="16" hasCustomPrompt="1"/>
          </p:nvPr>
        </p:nvSpPr>
        <p:spPr>
          <a:xfrm>
            <a:off x="8529732" y="427765"/>
            <a:ext cx="3290793" cy="218592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002D72"/>
                </a:solidFill>
              </a:defRPr>
            </a:lvl1pPr>
          </a:lstStyle>
          <a:p>
            <a:pPr lvl="0"/>
            <a:r>
              <a:rPr lang="sk-SK"/>
              <a:t>Objekt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69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56">
          <p15:clr>
            <a:srgbClr val="FBAE40"/>
          </p15:clr>
        </p15:guide>
        <p15:guide id="2" pos="234">
          <p15:clr>
            <a:srgbClr val="FBAE40"/>
          </p15:clr>
        </p15:guide>
        <p15:guide id="3" pos="7446">
          <p15:clr>
            <a:srgbClr val="FBAE40"/>
          </p15:clr>
        </p15:guide>
        <p15:guide id="4" pos="320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Upravte štýly predlohy textu</a:t>
            </a:r>
            <a:endParaRPr lang="en-US"/>
          </a:p>
        </p:txBody>
      </p:sp>
      <p:sp>
        <p:nvSpPr>
          <p:cNvPr id="3" name="Zástupný objekt pr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/>
          </a:p>
        </p:txBody>
      </p:sp>
      <p:sp>
        <p:nvSpPr>
          <p:cNvPr id="4" name="Zástupný objekt pre dá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1BDF8-3597-423A-9042-53083B2FF86C}" type="datetimeFigureOut">
              <a:rPr lang="sk-SK" smtClean="0"/>
              <a:t>13. 1. 2025</a:t>
            </a:fld>
            <a:endParaRPr lang="sk-SK"/>
          </a:p>
        </p:txBody>
      </p:sp>
      <p:sp>
        <p:nvSpPr>
          <p:cNvPr id="5" name="Zástupný objekt pre pät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D27152-6647-43B8-BC1D-C11910C019CA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965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>
            <a:extLst>
              <a:ext uri="{FF2B5EF4-FFF2-40B4-BE49-F238E27FC236}">
                <a16:creationId xmlns:a16="http://schemas.microsoft.com/office/drawing/2014/main" id="{477468EF-E13A-00E6-271C-07CF2FAC3BA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/>
        <p:txBody>
          <a:bodyPr>
            <a:normAutofit/>
          </a:bodyPr>
          <a:lstStyle/>
          <a:p>
            <a:r>
              <a:rPr lang="sk-SK" b="1" dirty="0"/>
              <a:t>Samuel Fáber 5ZYS21</a:t>
            </a:r>
          </a:p>
          <a:p>
            <a:r>
              <a:rPr lang="sk-SK" b="1" dirty="0"/>
              <a:t>2.1.2025</a:t>
            </a: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7D37B26-7456-4C54-CB5C-5404224FAFD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r>
              <a:rPr lang="sk-SK" b="1" dirty="0"/>
              <a:t>Semestrálna práca MultiCookBook</a:t>
            </a:r>
          </a:p>
        </p:txBody>
      </p:sp>
    </p:spTree>
    <p:extLst>
      <p:ext uri="{BB962C8B-B14F-4D97-AF65-F5344CB8AC3E}">
        <p14:creationId xmlns:p14="http://schemas.microsoft.com/office/powerpoint/2010/main" val="2131252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dpis 2">
            <a:extLst>
              <a:ext uri="{FF2B5EF4-FFF2-40B4-BE49-F238E27FC236}">
                <a16:creationId xmlns:a16="http://schemas.microsoft.com/office/drawing/2014/main" id="{A6FE320A-156D-2369-8281-65446DC68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615" y="373834"/>
            <a:ext cx="11434910" cy="619055"/>
          </a:xfrm>
        </p:spPr>
        <p:txBody>
          <a:bodyPr anchor="ctr">
            <a:normAutofit/>
          </a:bodyPr>
          <a:lstStyle/>
          <a:p>
            <a:r>
              <a:rPr lang="sk-SK" b="1" dirty="0"/>
              <a:t>Myšlienka práce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011C655-B669-61B5-EF8B-5552A9B6E5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1475" y="1354138"/>
            <a:ext cx="11449050" cy="4473690"/>
          </a:xfrm>
        </p:spPr>
        <p:txBody>
          <a:bodyPr/>
          <a:lstStyle/>
          <a:p>
            <a:r>
              <a:rPr lang="sk-SK" dirty="0"/>
              <a:t>Semestrálna práca MultiCookBook je jednoduchá webová aplikácia ktorá má viac funkcionalít ktoré sa podobajú akejsi kuchárskej knihe</a:t>
            </a:r>
          </a:p>
          <a:p>
            <a:r>
              <a:rPr lang="sk-SK" dirty="0"/>
              <a:t>Má 3 primárne funkcionality a 4 sekundárne funkcionality</a:t>
            </a:r>
          </a:p>
          <a:p>
            <a:r>
              <a:rPr lang="sk-SK" b="1" dirty="0"/>
              <a:t>Primárne: </a:t>
            </a:r>
            <a:r>
              <a:rPr lang="sk-SK" dirty="0"/>
              <a:t>Nájdenie receptu podľa ingrediencií, </a:t>
            </a:r>
          </a:p>
          <a:p>
            <a:r>
              <a:rPr lang="sk-SK" dirty="0"/>
              <a:t>nájdenie receptu podľa mena</a:t>
            </a:r>
            <a:r>
              <a:rPr lang="en-GB" dirty="0"/>
              <a:t>, </a:t>
            </a:r>
            <a:r>
              <a:rPr lang="sk-SK" dirty="0"/>
              <a:t>nájdenie receptu podľa lokality.</a:t>
            </a:r>
          </a:p>
          <a:p>
            <a:r>
              <a:rPr lang="sk-SK" b="1" dirty="0"/>
              <a:t>Sekundárne: </a:t>
            </a:r>
            <a:r>
              <a:rPr lang="sk-SK" dirty="0"/>
              <a:t>Zobrazenie štatistiky,</a:t>
            </a:r>
          </a:p>
          <a:p>
            <a:r>
              <a:rPr lang="sk-SK" dirty="0"/>
              <a:t>vytvorenia nového usera, prihlásenie sa usera a vytvorenie</a:t>
            </a:r>
          </a:p>
          <a:p>
            <a:r>
              <a:rPr lang="sk-SK" dirty="0"/>
              <a:t>nového receptu.</a:t>
            </a:r>
          </a:p>
          <a:p>
            <a:endParaRPr lang="sk-SK" dirty="0"/>
          </a:p>
          <a:p>
            <a:endParaRPr lang="en-US" dirty="0"/>
          </a:p>
        </p:txBody>
      </p:sp>
      <p:pic>
        <p:nvPicPr>
          <p:cNvPr id="1026" name="Picture 2" descr="Veľká kuchárska kniha | Knihy z Martinusu">
            <a:extLst>
              <a:ext uri="{FF2B5EF4-FFF2-40B4-BE49-F238E27FC236}">
                <a16:creationId xmlns:a16="http://schemas.microsoft.com/office/drawing/2014/main" id="{9CFA1C36-D32C-4F51-993F-1A3C10718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0616" y="2400357"/>
            <a:ext cx="2319909" cy="288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447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352FBA-CB88-24D0-BBA4-48F65451B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Použité importy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C513A62-4EA6-E060-3A2E-EFE8FD5343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Kucharka.py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Hlavný framework na vytváranie webovej aplikácie.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redirect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Presmeruje používateľa na inú stránku.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url_for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Dynamicky generuje URL pre konkrétnu cestu (</a:t>
            </a:r>
            <a:r>
              <a:rPr kumimoji="0" lang="sk-SK" altLang="sk-SK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render_template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 zobrazenie HTML šablón.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request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 spracovanie prichádzajúcich požiadaviek (GET/POST).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jsonify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 vytvorenie odpovede vo formáte JSON.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flash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 zobrazovanie správ (napr. úspech alebo chyba).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sk-SK" altLang="sk-SK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send_file</a:t>
            </a:r>
            <a:r>
              <a:rPr kumimoji="0" lang="sk-SK" altLang="sk-SK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Na sťahovanie alebo zobrazovanie súborov.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k-SK" b="1" dirty="0"/>
              <a:t>requests</a:t>
            </a:r>
            <a:r>
              <a:rPr lang="sk-SK" dirty="0"/>
              <a:t>: Na posielanie HTTP požiadaviek na externé API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k-SK" b="1" dirty="0"/>
              <a:t>Matplotlib.pyplot: </a:t>
            </a:r>
            <a:r>
              <a:rPr lang="sk-SK" dirty="0"/>
              <a:t>Vytvorenie grafu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k-SK" b="1" dirty="0"/>
              <a:t>Os: </a:t>
            </a:r>
            <a:r>
              <a:rPr lang="sk-SK" dirty="0"/>
              <a:t>Správa súborov a priečinkov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k-SK" b="1" dirty="0"/>
              <a:t>Database.py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sk-SK" b="1" dirty="0"/>
              <a:t>Sqlite3: </a:t>
            </a:r>
            <a:r>
              <a:rPr lang="sk-SK" dirty="0"/>
              <a:t>Práca s databázou</a:t>
            </a:r>
          </a:p>
        </p:txBody>
      </p:sp>
    </p:spTree>
    <p:extLst>
      <p:ext uri="{BB962C8B-B14F-4D97-AF65-F5344CB8AC3E}">
        <p14:creationId xmlns:p14="http://schemas.microsoft.com/office/powerpoint/2010/main" val="103836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D8D50C-3429-903F-4FFF-387FA3EDC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Hlavné triedy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9D8B386-A960-24F9-49E8-A03CE852D3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sk-SK" dirty="0"/>
              <a:t>Hlavnými programami aplikácie sú: Kucharka.py, database.py a base.html</a:t>
            </a:r>
          </a:p>
          <a:p>
            <a:r>
              <a:rPr lang="sk-SK" b="1" dirty="0"/>
              <a:t>Kucharka.py: </a:t>
            </a:r>
            <a:r>
              <a:rPr lang="sk-SK" dirty="0"/>
              <a:t>je mozog celej aplikácie kde spolupracujú všetky ostatné programy spolu a za pomocou flasku funguje ako akýsi server na beh stránky.</a:t>
            </a:r>
          </a:p>
          <a:p>
            <a:r>
              <a:rPr lang="sk-SK" b="1" dirty="0"/>
              <a:t>Database.py: </a:t>
            </a:r>
            <a:r>
              <a:rPr lang="sk-SK" dirty="0"/>
              <a:t>Jednoduchá python databáza ktorá uchováva údaje userov a taktiež vytvorených receptov.</a:t>
            </a:r>
          </a:p>
          <a:p>
            <a:r>
              <a:rPr lang="sk-SK" b="1" dirty="0"/>
              <a:t>Base.html: </a:t>
            </a:r>
            <a:r>
              <a:rPr lang="sk-SK" dirty="0"/>
              <a:t>hlavné html ktoré pôsobí ako main stránka </a:t>
            </a:r>
            <a:r>
              <a:rPr lang="en-GB" dirty="0"/>
              <a:t>&amp;&amp; je parent </a:t>
            </a:r>
            <a:r>
              <a:rPr lang="en-GB" dirty="0" err="1"/>
              <a:t>ostatn</a:t>
            </a:r>
            <a:r>
              <a:rPr lang="sk-SK" dirty="0"/>
              <a:t>ých stránok ktoré dedia štruktúru od tejto base stránky. Na dizajn stránok bol použitý framework tailwind.</a:t>
            </a:r>
            <a:endParaRPr lang="en-GB" dirty="0"/>
          </a:p>
          <a:p>
            <a:r>
              <a:rPr lang="en-GB" b="1" dirty="0"/>
              <a:t>Ostatn</a:t>
            </a:r>
            <a:r>
              <a:rPr lang="sk-SK" b="1" dirty="0"/>
              <a:t>é html: </a:t>
            </a:r>
            <a:r>
              <a:rPr lang="sk-SK" dirty="0"/>
              <a:t>sú podstránky a sú childs hlavnej stránky base.html</a:t>
            </a:r>
          </a:p>
        </p:txBody>
      </p:sp>
    </p:spTree>
    <p:extLst>
      <p:ext uri="{BB962C8B-B14F-4D97-AF65-F5344CB8AC3E}">
        <p14:creationId xmlns:p14="http://schemas.microsoft.com/office/powerpoint/2010/main" val="4201358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4AA5C9DE-0D82-99A7-7380-6615CF63D42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/>
        <p:txBody>
          <a:bodyPr/>
          <a:lstStyle/>
          <a:p>
            <a:r>
              <a:rPr lang="sk-SK" b="1" dirty="0"/>
              <a:t>Ďakujem za pozornosť</a:t>
            </a:r>
          </a:p>
        </p:txBody>
      </p:sp>
      <p:sp>
        <p:nvSpPr>
          <p:cNvPr id="5" name="Podnadpis 4">
            <a:extLst>
              <a:ext uri="{FF2B5EF4-FFF2-40B4-BE49-F238E27FC236}">
                <a16:creationId xmlns:a16="http://schemas.microsoft.com/office/drawing/2014/main" id="{E138EEBE-2780-E128-726B-A29CCC99E05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/>
        <p:txBody>
          <a:bodyPr>
            <a:normAutofit lnSpcReduction="10000"/>
          </a:bodyPr>
          <a:lstStyle/>
          <a:p>
            <a:r>
              <a:rPr lang="sk-SK" b="1" dirty="0"/>
              <a:t>Samuel Fáber 5ZYS21</a:t>
            </a:r>
          </a:p>
          <a:p>
            <a:r>
              <a:rPr lang="sk-SK" b="1" dirty="0"/>
              <a:t>13.1.2025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80849156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1">
  <a:themeElements>
    <a:clrScheme name="Vlastné 1">
      <a:dk1>
        <a:srgbClr val="002D72"/>
      </a:dk1>
      <a:lt1>
        <a:sysClr val="window" lastClr="FFFFFF"/>
      </a:lt1>
      <a:dk2>
        <a:srgbClr val="002D72"/>
      </a:dk2>
      <a:lt2>
        <a:srgbClr val="E7E6E6"/>
      </a:lt2>
      <a:accent1>
        <a:srgbClr val="002D72"/>
      </a:accent1>
      <a:accent2>
        <a:srgbClr val="A1A5C8"/>
      </a:accent2>
      <a:accent3>
        <a:srgbClr val="3E5698"/>
      </a:accent3>
      <a:accent4>
        <a:srgbClr val="6CACE4"/>
      </a:accent4>
      <a:accent5>
        <a:srgbClr val="A9C9EB"/>
      </a:accent5>
      <a:accent6>
        <a:srgbClr val="AEABAB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tív1" id="{17C2C7D3-0F70-4071-9398-2C90F836A803}" vid="{E390F4A0-5833-4251-9877-9521DFE7C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Motív1</Template>
  <TotalTime>252</TotalTime>
  <Words>297</Words>
  <Application>Microsoft Office PowerPoint</Application>
  <PresentationFormat>Širokouhlá</PresentationFormat>
  <Paragraphs>35</Paragraphs>
  <Slides>5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Motív1</vt:lpstr>
      <vt:lpstr>Semestrálna práca MultiCookBook</vt:lpstr>
      <vt:lpstr>Myšlienka práce</vt:lpstr>
      <vt:lpstr>Použité importy</vt:lpstr>
      <vt:lpstr>Hlavné triedy</vt:lpstr>
      <vt:lpstr>Ďakujem za pozornosť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 - Samuel Fáber</dc:creator>
  <cp:lastModifiedBy>STUD - Samuel Fáber</cp:lastModifiedBy>
  <cp:revision>6</cp:revision>
  <dcterms:created xsi:type="dcterms:W3CDTF">2025-01-02T14:53:00Z</dcterms:created>
  <dcterms:modified xsi:type="dcterms:W3CDTF">2025-01-13T19:12:29Z</dcterms:modified>
</cp:coreProperties>
</file>