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Machine Learning vs Initial Public Offerings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Authors: Amandeep Kaur, Nitin Thomas, </a:t>
            </a:r>
            <a:r>
              <a:rPr lang="en-US" dirty="0" err="1"/>
              <a:t>Prabhdyal</a:t>
            </a:r>
            <a:r>
              <a:rPr lang="en-US" dirty="0"/>
              <a:t> Singh, </a:t>
            </a:r>
            <a:r>
              <a:rPr lang="en-US" dirty="0" err="1"/>
              <a:t>Rabih</a:t>
            </a:r>
            <a:r>
              <a:rPr lang="en-US" dirty="0"/>
              <a:t> Raymond </a:t>
            </a:r>
            <a:r>
              <a:rPr lang="en-US" dirty="0" err="1"/>
              <a:t>Antoun</a:t>
            </a:r>
            <a:r>
              <a:rPr lang="en-US" dirty="0"/>
              <a:t>, Matthew Phan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75A8-FF00-462A-8783-A364D1D7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2218-01EE-4087-A813-E7A97168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9A6-1A8F-49EC-8D52-DB115A31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43B4-777C-47A8-9E01-0D1A4A39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8DD2-2CEE-4ECE-AE9E-F94D8B2B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4D66-947C-44B3-8D5F-B97658FF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15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{1EE07FFA-106A-4E8D-A87A-221DB03B92D5}tf56160789_win32</Template>
  <TotalTime>1</TotalTime>
  <Words>48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Machine Learning vs Initial Public Offerings</vt:lpstr>
      <vt:lpstr>Your best quote that reflects your approach… “It’s one small step for man, one giant leap for mankind.”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vs Initial Public Offerings</dc:title>
  <dc:creator>silver_empire</dc:creator>
  <cp:lastModifiedBy>silver_empire</cp:lastModifiedBy>
  <cp:revision>1</cp:revision>
  <dcterms:created xsi:type="dcterms:W3CDTF">2022-05-03T02:11:39Z</dcterms:created>
  <dcterms:modified xsi:type="dcterms:W3CDTF">2022-05-03T02:13:29Z</dcterms:modified>
</cp:coreProperties>
</file>