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61" d="100"/>
          <a:sy n="61" d="100"/>
        </p:scale>
        <p:origin x="3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4A23C-7633-4023-BC03-A5A3FF7229E9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FFAD1-907E-4F28-94B2-8351692BD3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42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xmlns="" id="{2121CCD4-CCBE-4D16-B9C7-5DFE65E5B3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xmlns="" id="{5C8B21C8-98A9-40E4-9C73-4B257FBD2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>
              <a:latin typeface="Times New Roman" panose="02020603050405020304" pitchFamily="18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xmlns="" id="{4B9383D7-288A-4C90-BE23-845BC1B2B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C3C8401-9342-426C-A374-9DEFB4A1519A}" type="slidenum">
              <a:rPr lang="en-US" altLang="tr-TR" sz="1200" smtClean="0"/>
              <a:pPr/>
              <a:t>1</a:t>
            </a:fld>
            <a:endParaRPr lang="en-US" altLang="tr-TR" sz="1200"/>
          </a:p>
        </p:txBody>
      </p:sp>
    </p:spTree>
    <p:extLst>
      <p:ext uri="{BB962C8B-B14F-4D97-AF65-F5344CB8AC3E}">
        <p14:creationId xmlns:p14="http://schemas.microsoft.com/office/powerpoint/2010/main" val="247030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EDD520E-9571-4126-9F54-4A9A3BE81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46FB9BA6-D19D-452F-B3FC-20B20A353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48052F0C-C3CC-48E8-98FE-A3E37AA7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A8F0-5192-45D8-9349-145A796E24CA}" type="datetime1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B96CFD5C-B2AD-4737-8821-F3610D04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17C3BDC1-9651-4FCD-B65B-467D91D7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36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E3E4C2A-5D81-4A88-BBD6-CDDB6409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7FB2BD75-879A-4FAF-A79C-A9CE2C674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446E6482-DF31-4CDE-90DF-BC1F5EDE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2F22-D32F-4791-AD75-C76E0F21E1CC}" type="datetime1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842EB38F-3340-48DC-AAD1-9DD0FA08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5CD10119-1786-4B52-A0E8-A26F7C28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7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0B399ABA-DAD1-4CA7-AA68-22885492C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8FCD4DC4-DE3D-4DF6-AAE4-7036A5EB0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96D99EB2-AAD4-4DED-A608-AB957739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535F-CFF4-49E3-B820-A59E1EA5A8D7}" type="datetime1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C97896AC-30E9-45F4-8983-62D4785C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5309C4C6-A0DE-40C6-9AFC-94560CF8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087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59FDE3F-8F4A-441F-9496-7FC86179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7DECCC4-AB16-4323-9892-7F13D727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8BD75F47-A423-4597-BF08-27CE7830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494-ACD7-4F1D-AEAE-A6A7CB46C661}" type="datetime1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F66C9E85-A40F-4CA6-B714-11702AA5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26D50BB4-6011-4F17-A2E0-9D7F44BC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731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434A8C6-3D23-4EA8-8206-7702FB04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4FC8BC10-790E-4B27-887C-0156E702F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C8D2C338-582D-4984-A50F-C4139648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6428-D6D0-474A-8252-A1E455E176E2}" type="datetime1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ABF2AE21-ABDF-478F-94A2-92739507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337D388D-10E3-4C33-AE4D-77AC3957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098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23EC852E-C220-45A7-8A0B-2035AD53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0B7EB68-F104-4723-826F-DC7D793F3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153BC990-7715-4E0E-B929-306F73AE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F0B131DE-125E-4100-AC59-607EEAEA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A0EB-F6F7-433D-A8AA-B30D177E6ED1}" type="datetime1">
              <a:rPr lang="tr-TR" smtClean="0"/>
              <a:t>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F799D9E7-487A-4D3A-8A04-22F9679C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C092D80D-91EC-4908-A0CA-88D81F18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738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B1B75A5-A63E-4577-B994-4C11E3C0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54AA2CDC-9B2E-4D7D-A8EA-FE9D3B86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8D952370-F995-4AAE-8B1E-8E8B1ADA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D626A7D9-FB84-4824-AC97-3697F14C4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5EECA24C-FB67-480E-8EDD-2F00B20A2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79E2DC68-F556-4380-96CA-F39257AF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5F02-DFA7-4234-B1B2-580A3E4D51EB}" type="datetime1">
              <a:rPr lang="tr-TR" smtClean="0"/>
              <a:t>1.11.2023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54923650-0257-44FF-91F7-F8353D63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21E9A971-D9A7-4561-BB18-7B7512E3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86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2B0106BC-C85C-4010-BFE0-A50B8DEA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957CFC61-EC87-4AE3-B85D-6DC6A806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D33A-6C91-4050-AE71-241761E9D0D7}" type="datetime1">
              <a:rPr lang="tr-TR" smtClean="0"/>
              <a:t>1.11.2023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29A047EC-C5FB-4A5B-BD32-00430088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37272692-3B11-4F94-8203-98FFD4BA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3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E6432C17-ED6C-427D-B67F-9412A0AC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7503-8F02-4043-8A91-130768703755}" type="datetime1">
              <a:rPr lang="tr-TR" smtClean="0"/>
              <a:t>1.11.2023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1130C68B-DBD8-4BF2-914E-3DE7A56A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C2E79558-5DDD-4BA1-8EE8-2ABA1D7C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604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67A0239-1304-4BEC-8DAD-E5659B95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4321AD45-2160-4E96-A83B-E2995AAD5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04F4D780-96AF-4920-9463-E483739DE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77A4E5BD-1705-4870-A626-178B43D3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265-A092-4E83-BBAB-7B18AAB04E86}" type="datetime1">
              <a:rPr lang="tr-TR" smtClean="0"/>
              <a:t>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51EFD3C8-AB10-4F3B-8CD9-1FAEC93F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01AAC168-E72E-4F93-B4E2-E3312736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79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04F6468-4CB7-433A-8FDF-6B625AA8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0F535665-F6AB-43DF-8BA0-E4462B83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37A5D345-814C-4550-9558-E380C1FF2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A43BF14A-44BD-4E91-8FEC-48B7EA9D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57A5-FF05-4BBA-9A4E-63E324FDCDF2}" type="datetime1">
              <a:rPr lang="tr-TR" smtClean="0"/>
              <a:t>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03FDF508-3D04-4CE9-BF4F-253B8D1B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BA4C2D72-F4B9-480A-9C7C-66052F82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3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7D45F3B5-EE77-4510-B41C-BCA4C7FA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DDC65C2E-209F-47DB-8D7A-9282EA23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AB7B9B27-4244-46EB-8A81-CF381E793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5420-E1E3-4296-A7A6-F36EF725AFA6}" type="datetime1">
              <a:rPr lang="tr-TR" smtClean="0"/>
              <a:t>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54E9E5F-5C01-4B64-9329-09B406E9F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CBD18875-F3D4-4A45-B0EE-B7A7998C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587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6D1B912C-7EAA-4A6D-9D6F-C7BF65706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14478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err="1" smtClean="0">
                <a:latin typeface="Times New Roman" charset="0"/>
              </a:rPr>
              <a:t>Discrete</a:t>
            </a:r>
            <a:r>
              <a:rPr lang="tr-TR" dirty="0" smtClean="0">
                <a:latin typeface="Times New Roman" charset="0"/>
              </a:rPr>
              <a:t>-Time 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Fourier </a:t>
            </a:r>
            <a:r>
              <a:rPr lang="en-US" dirty="0" smtClean="0">
                <a:latin typeface="Times New Roman" charset="0"/>
              </a:rPr>
              <a:t>Transform</a:t>
            </a:r>
            <a:r>
              <a:rPr lang="tr-TR" dirty="0" smtClean="0">
                <a:latin typeface="Times New Roman" charset="0"/>
              </a:rPr>
              <a:t> (DTFT)</a:t>
            </a:r>
            <a:endParaRPr lang="en-US" b="1" dirty="0">
              <a:ea typeface="+mj-ea"/>
            </a:endParaRPr>
          </a:p>
        </p:txBody>
      </p:sp>
      <p:sp>
        <p:nvSpPr>
          <p:cNvPr id="2051" name="Rectangle 6">
            <a:extLst>
              <a:ext uri="{FF2B5EF4-FFF2-40B4-BE49-F238E27FC236}">
                <a16:creationId xmlns:a16="http://schemas.microsoft.com/office/drawing/2014/main" xmlns="" id="{E0EB8458-2353-41A0-B817-EA4518A3B6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2895600"/>
            <a:ext cx="7696200" cy="1752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a typeface="+mn-ea"/>
              </a:rPr>
              <a:t>Prof. Adnan </a:t>
            </a:r>
            <a:r>
              <a:rPr lang="en-US" dirty="0" err="1">
                <a:solidFill>
                  <a:schemeClr val="tx1"/>
                </a:solidFill>
                <a:ea typeface="+mn-ea"/>
              </a:rPr>
              <a:t>Kavak</a:t>
            </a:r>
            <a:r>
              <a:rPr lang="en-US" dirty="0">
                <a:solidFill>
                  <a:schemeClr val="tx1"/>
                </a:solidFill>
                <a:ea typeface="+mn-ea"/>
              </a:rPr>
              <a:t> </a:t>
            </a:r>
          </a:p>
          <a:p>
            <a:pPr>
              <a:defRPr/>
            </a:pPr>
            <a:r>
              <a:rPr lang="en-US" dirty="0">
                <a:ea typeface="+mn-ea"/>
              </a:rPr>
              <a:t>Computer Engineering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Kocaeli</a:t>
            </a:r>
            <a:r>
              <a:rPr lang="en-US" dirty="0">
                <a:ea typeface="+mn-ea"/>
              </a:rPr>
              <a:t> University</a:t>
            </a:r>
          </a:p>
        </p:txBody>
      </p:sp>
      <p:sp>
        <p:nvSpPr>
          <p:cNvPr id="6148" name="Text Box 7">
            <a:extLst>
              <a:ext uri="{FF2B5EF4-FFF2-40B4-BE49-F238E27FC236}">
                <a16:creationId xmlns:a16="http://schemas.microsoft.com/office/drawing/2014/main" xmlns="" id="{2C0CC90A-DF7D-4D86-B239-4E06026B5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400" b="0" i="1" dirty="0">
                <a:solidFill>
                  <a:schemeClr val="tx1"/>
                </a:solidFill>
              </a:rPr>
              <a:t>Signals and Systems                           Fall </a:t>
            </a:r>
            <a:r>
              <a:rPr lang="en-US" altLang="tr-TR" sz="2400" b="0" i="1" dirty="0" smtClean="0">
                <a:solidFill>
                  <a:schemeClr val="tx1"/>
                </a:solidFill>
              </a:rPr>
              <a:t>20</a:t>
            </a:r>
            <a:r>
              <a:rPr lang="tr-TR" altLang="tr-TR" sz="2400" b="0" i="1" smtClean="0">
                <a:solidFill>
                  <a:schemeClr val="tx1"/>
                </a:solidFill>
              </a:rPr>
              <a:t>23</a:t>
            </a:r>
            <a:endParaRPr lang="en-US" altLang="tr-TR" sz="2400" b="0" dirty="0">
              <a:solidFill>
                <a:schemeClr val="tx1"/>
              </a:solidFill>
            </a:endParaRPr>
          </a:p>
        </p:txBody>
      </p:sp>
      <p:sp>
        <p:nvSpPr>
          <p:cNvPr id="6149" name="Text Box 8">
            <a:extLst>
              <a:ext uri="{FF2B5EF4-FFF2-40B4-BE49-F238E27FC236}">
                <a16:creationId xmlns:a16="http://schemas.microsoft.com/office/drawing/2014/main" xmlns="" id="{15052E2B-39C1-4CD1-B26F-B47330BA9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10201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000" b="0" i="1" dirty="0"/>
              <a:t>This slides </a:t>
            </a:r>
            <a:r>
              <a:rPr lang="tr-TR" altLang="tr-TR" sz="2000" b="0" i="1" dirty="0" err="1" smtClean="0"/>
              <a:t>are</a:t>
            </a:r>
            <a:r>
              <a:rPr lang="tr-TR" altLang="tr-TR" sz="2000" b="0" i="1" dirty="0" smtClean="0"/>
              <a:t> </a:t>
            </a:r>
            <a:r>
              <a:rPr lang="tr-TR" altLang="tr-TR" sz="2000" b="0" i="1" dirty="0" err="1" smtClean="0"/>
              <a:t>prepared</a:t>
            </a:r>
            <a:r>
              <a:rPr lang="tr-TR" altLang="tr-TR" sz="2000" b="0" i="1" dirty="0" smtClean="0"/>
              <a:t> </a:t>
            </a:r>
            <a:r>
              <a:rPr lang="tr-TR" altLang="tr-TR" sz="2000" b="0" i="1" dirty="0" err="1" smtClean="0"/>
              <a:t>by</a:t>
            </a:r>
            <a:r>
              <a:rPr lang="tr-TR" altLang="tr-TR" sz="2000" b="0" i="1" dirty="0" smtClean="0"/>
              <a:t> </a:t>
            </a:r>
            <a:r>
              <a:rPr lang="tr-TR" altLang="tr-TR" sz="2000" b="0" i="1" dirty="0" err="1"/>
              <a:t>N</a:t>
            </a:r>
            <a:r>
              <a:rPr lang="tr-TR" altLang="tr-TR" sz="2000" b="0" i="1" dirty="0" err="1" smtClean="0"/>
              <a:t>abat</a:t>
            </a:r>
            <a:r>
              <a:rPr lang="tr-TR" altLang="tr-TR" sz="2000" b="0" i="1" dirty="0" smtClean="0"/>
              <a:t> </a:t>
            </a:r>
            <a:r>
              <a:rPr lang="tr-TR" altLang="tr-TR" sz="2000" b="0" i="1" dirty="0" err="1" smtClean="0"/>
              <a:t>Hengeldiyova</a:t>
            </a:r>
            <a:r>
              <a:rPr lang="tr-TR" altLang="tr-TR" sz="2000" b="0" i="1" dirty="0" smtClean="0"/>
              <a:t> </a:t>
            </a:r>
            <a:r>
              <a:rPr lang="tr-TR" altLang="tr-TR" sz="2000" b="0" i="1" dirty="0" err="1" smtClean="0"/>
              <a:t>based</a:t>
            </a:r>
            <a:r>
              <a:rPr lang="tr-TR" altLang="tr-TR" sz="2000" b="0" i="1" dirty="0" smtClean="0"/>
              <a:t> on </a:t>
            </a:r>
            <a:r>
              <a:rPr lang="tr-TR" altLang="tr-TR" sz="2000" b="0" i="1" dirty="0" err="1" smtClean="0"/>
              <a:t>Lecture</a:t>
            </a:r>
            <a:r>
              <a:rPr lang="tr-TR" altLang="tr-TR" sz="2000" b="0" i="1" dirty="0" smtClean="0"/>
              <a:t> </a:t>
            </a:r>
            <a:r>
              <a:rPr lang="tr-TR" altLang="tr-TR" sz="2000" b="0" i="1" dirty="0" err="1" smtClean="0"/>
              <a:t>Notes</a:t>
            </a:r>
            <a:r>
              <a:rPr lang="tr-TR" altLang="tr-TR" sz="2000" b="0" i="1" dirty="0" smtClean="0"/>
              <a:t> of </a:t>
            </a:r>
            <a:r>
              <a:rPr lang="tr-TR" altLang="tr-TR" sz="2000" b="0" i="1" dirty="0" err="1" smtClean="0"/>
              <a:t>Prof.A.Kavak</a:t>
            </a:r>
            <a:endParaRPr lang="en-US" altLang="tr-TR" sz="2000" b="0" i="1" dirty="0"/>
          </a:p>
        </p:txBody>
      </p:sp>
    </p:spTree>
    <p:extLst>
      <p:ext uri="{BB962C8B-B14F-4D97-AF65-F5344CB8AC3E}">
        <p14:creationId xmlns:p14="http://schemas.microsoft.com/office/powerpoint/2010/main" val="403793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24BE79D-C9DD-4178-AF8C-87E75898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A.Z.F.D Özellikleri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xmlns="" id="{6C213C95-5E20-454F-AF08-5E5EE08B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10</a:t>
            </a:fld>
            <a:endParaRPr lang="tr-TR"/>
          </a:p>
        </p:txBody>
      </p:sp>
      <p:sp>
        <p:nvSpPr>
          <p:cNvPr id="4" name="TextBox 52">
            <a:extLst>
              <a:ext uri="{FF2B5EF4-FFF2-40B4-BE49-F238E27FC236}">
                <a16:creationId xmlns:a16="http://schemas.microsoft.com/office/drawing/2014/main" xmlns="" id="{18E0391F-1748-4D0C-AF56-86DF2FA39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40" y="3994124"/>
            <a:ext cx="3187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4.Frekansta Öteleme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p:sp>
        <p:nvSpPr>
          <p:cNvPr id="5" name="TextBox 52">
            <a:extLst>
              <a:ext uri="{FF2B5EF4-FFF2-40B4-BE49-F238E27FC236}">
                <a16:creationId xmlns:a16="http://schemas.microsoft.com/office/drawing/2014/main" xmlns="" id="{37059129-D395-4C14-9F59-168B19A56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42" y="906005"/>
            <a:ext cx="3193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3.Zamanda Öteleme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xmlns="" id="{74B3D882-5594-45C8-A5E5-62719BAA78D4}"/>
                  </a:ext>
                </a:extLst>
              </p:cNvPr>
              <p:cNvSpPr txBox="1"/>
              <p:nvPr/>
            </p:nvSpPr>
            <p:spPr>
              <a:xfrm>
                <a:off x="682580" y="1543425"/>
                <a:ext cx="998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74B3D882-5594-45C8-A5E5-62719BAA7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0" y="1543425"/>
                <a:ext cx="998029" cy="276999"/>
              </a:xfrm>
              <a:prstGeom prst="rect">
                <a:avLst/>
              </a:prstGeom>
              <a:blipFill>
                <a:blip r:embed="rId2"/>
                <a:stretch>
                  <a:fillRect l="-3049" b="-152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xmlns="" id="{DCAECCCC-5BC5-4004-A9C1-900476B3BC86}"/>
              </a:ext>
            </a:extLst>
          </p:cNvPr>
          <p:cNvCxnSpPr>
            <a:cxnSpLocks/>
          </p:cNvCxnSpPr>
          <p:nvPr/>
        </p:nvCxnSpPr>
        <p:spPr>
          <a:xfrm>
            <a:off x="1948232" y="1820424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xmlns="" id="{AD303A90-7DC4-4817-B2D8-2BFFB4D2ADB0}"/>
              </a:ext>
            </a:extLst>
          </p:cNvPr>
          <p:cNvCxnSpPr>
            <a:cxnSpLocks/>
          </p:cNvCxnSpPr>
          <p:nvPr/>
        </p:nvCxnSpPr>
        <p:spPr>
          <a:xfrm>
            <a:off x="1873309" y="5167815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CFBBFC70-B469-4557-BDA1-C8D1D52061B5}"/>
              </a:ext>
            </a:extLst>
          </p:cNvPr>
          <p:cNvSpPr/>
          <p:nvPr/>
        </p:nvSpPr>
        <p:spPr>
          <a:xfrm>
            <a:off x="2310597" y="1489842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xmlns="" id="{B24824C3-2542-40B0-A508-9ED340306034}"/>
                  </a:ext>
                </a:extLst>
              </p:cNvPr>
              <p:cNvSpPr txBox="1"/>
              <p:nvPr/>
            </p:nvSpPr>
            <p:spPr>
              <a:xfrm>
                <a:off x="3476322" y="1664099"/>
                <a:ext cx="144328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24824C3-2542-40B0-A508-9ED340306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322" y="1664099"/>
                <a:ext cx="1443280" cy="312650"/>
              </a:xfrm>
              <a:prstGeom prst="rect">
                <a:avLst/>
              </a:prstGeom>
              <a:blipFill>
                <a:blip r:embed="rId3"/>
                <a:stretch>
                  <a:fillRect l="-2110" t="-3922" b="-19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kdörtgen 11">
            <a:extLst>
              <a:ext uri="{FF2B5EF4-FFF2-40B4-BE49-F238E27FC236}">
                <a16:creationId xmlns:a16="http://schemas.microsoft.com/office/drawing/2014/main" xmlns="" id="{27030150-CB45-41E3-991E-85B33C94CB4C}"/>
              </a:ext>
            </a:extLst>
          </p:cNvPr>
          <p:cNvSpPr/>
          <p:nvPr/>
        </p:nvSpPr>
        <p:spPr>
          <a:xfrm>
            <a:off x="2310597" y="4844649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xmlns="" id="{367E339E-0996-4C28-BCBB-5EBBF2ECDE81}"/>
              </a:ext>
            </a:extLst>
          </p:cNvPr>
          <p:cNvSpPr/>
          <p:nvPr/>
        </p:nvSpPr>
        <p:spPr>
          <a:xfrm>
            <a:off x="462242" y="2082548"/>
            <a:ext cx="4082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/>
              <a:t>Örnek 6’daki sinyali N birim ötelersek</a:t>
            </a:r>
          </a:p>
          <a:p>
            <a:pPr algn="ctr"/>
            <a:endParaRPr lang="tr-TR" b="1" i="1" dirty="0"/>
          </a:p>
        </p:txBody>
      </p:sp>
      <p:grpSp>
        <p:nvGrpSpPr>
          <p:cNvPr id="86" name="Group 53">
            <a:extLst>
              <a:ext uri="{FF2B5EF4-FFF2-40B4-BE49-F238E27FC236}">
                <a16:creationId xmlns:a16="http://schemas.microsoft.com/office/drawing/2014/main" xmlns="" id="{3089F244-7A77-4D33-8390-AA48F17CC3DD}"/>
              </a:ext>
            </a:extLst>
          </p:cNvPr>
          <p:cNvGrpSpPr>
            <a:grpSpLocks/>
          </p:cNvGrpSpPr>
          <p:nvPr/>
        </p:nvGrpSpPr>
        <p:grpSpPr bwMode="auto">
          <a:xfrm>
            <a:off x="7147166" y="1025779"/>
            <a:ext cx="3365679" cy="1637780"/>
            <a:chOff x="901521" y="2628764"/>
            <a:chExt cx="3365679" cy="1637780"/>
          </a:xfrm>
        </p:grpSpPr>
        <p:sp>
          <p:nvSpPr>
            <p:cNvPr id="87" name="Line 4">
              <a:extLst>
                <a:ext uri="{FF2B5EF4-FFF2-40B4-BE49-F238E27FC236}">
                  <a16:creationId xmlns:a16="http://schemas.microsoft.com/office/drawing/2014/main" xmlns="" id="{E3C68C58-0BD4-4003-BECC-1F8630AC7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21" y="3808164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9ADB603E-59B3-4F93-8650-C61DEC3F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934" y="3179001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9" name="Line 5">
              <a:extLst>
                <a:ext uri="{FF2B5EF4-FFF2-40B4-BE49-F238E27FC236}">
                  <a16:creationId xmlns:a16="http://schemas.microsoft.com/office/drawing/2014/main" xmlns="" id="{2AA3AFB1-1D4E-4885-B234-541D4D88A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0565" y="2856249"/>
              <a:ext cx="0" cy="990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grpSp>
          <p:nvGrpSpPr>
            <p:cNvPr id="90" name="Group 19">
              <a:extLst>
                <a:ext uri="{FF2B5EF4-FFF2-40B4-BE49-F238E27FC236}">
                  <a16:creationId xmlns:a16="http://schemas.microsoft.com/office/drawing/2014/main" xmlns="" id="{8CC44831-C2C4-4499-B56F-BB245D933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4269" y="3199126"/>
              <a:ext cx="152400" cy="617855"/>
              <a:chOff x="1894269" y="4864514"/>
              <a:chExt cx="152400" cy="617855"/>
            </a:xfrm>
          </p:grpSpPr>
          <p:sp>
            <p:nvSpPr>
              <p:cNvPr id="100" name="Line 6">
                <a:extLst>
                  <a:ext uri="{FF2B5EF4-FFF2-40B4-BE49-F238E27FC236}">
                    <a16:creationId xmlns:a16="http://schemas.microsoft.com/office/drawing/2014/main" xmlns="" id="{CC4CACD3-9E97-4192-8A05-DF7325F1B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0469" y="5002685"/>
                <a:ext cx="6394" cy="4796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tr-TR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C33063DA-BC72-4CE8-915F-82C530B62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269" y="4864514"/>
                <a:ext cx="152400" cy="1523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2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97135A79-0F18-45C5-BBE2-A80D28174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143" y="3174277"/>
              <a:ext cx="147478" cy="1628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6C54C07B-3707-4D5C-BB8D-711B64CC9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425" y="3706209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0CB512F3-B49E-4E3B-9DBC-0820DDE4B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640" y="3191056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94" name="TextBox 27">
              <a:extLst>
                <a:ext uri="{FF2B5EF4-FFF2-40B4-BE49-F238E27FC236}">
                  <a16:creationId xmlns:a16="http://schemas.microsoft.com/office/drawing/2014/main" xmlns="" id="{E7841B16-5E06-4CA9-A1E9-C5D67DB40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4831">
              <a:off x="1274349" y="3740505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5" name="TextBox 28">
              <a:extLst>
                <a:ext uri="{FF2B5EF4-FFF2-40B4-BE49-F238E27FC236}">
                  <a16:creationId xmlns:a16="http://schemas.microsoft.com/office/drawing/2014/main" xmlns="" id="{1D848A45-BC55-49B2-9BC3-520ADAB7A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42638">
              <a:off x="2238095" y="3833556"/>
              <a:ext cx="636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tr-TR" altLang="tr-TR" sz="1800" b="0" dirty="0">
                  <a:solidFill>
                    <a:schemeClr val="tx1"/>
                  </a:solidFill>
                </a:rPr>
                <a:t>2N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29">
              <a:extLst>
                <a:ext uri="{FF2B5EF4-FFF2-40B4-BE49-F238E27FC236}">
                  <a16:creationId xmlns:a16="http://schemas.microsoft.com/office/drawing/2014/main" xmlns="" id="{58D3F9C9-6F96-4866-8DF3-865825370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39" y="3886775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31">
              <a:extLst>
                <a:ext uri="{FF2B5EF4-FFF2-40B4-BE49-F238E27FC236}">
                  <a16:creationId xmlns:a16="http://schemas.microsoft.com/office/drawing/2014/main" xmlns="" id="{AD2D97E3-20E1-4612-B130-29DEB8D85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38">
              <a:extLst>
                <a:ext uri="{FF2B5EF4-FFF2-40B4-BE49-F238E27FC236}">
                  <a16:creationId xmlns:a16="http://schemas.microsoft.com/office/drawing/2014/main" xmlns="" id="{A9F13BB5-F08A-4C75-9606-5DDE1F640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408" y="2628764"/>
              <a:ext cx="1441871" cy="37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x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[</a:t>
              </a: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99" name="TextBox 52">
              <a:extLst>
                <a:ext uri="{FF2B5EF4-FFF2-40B4-BE49-F238E27FC236}">
                  <a16:creationId xmlns:a16="http://schemas.microsoft.com/office/drawing/2014/main" xmlns="" id="{5B7E0A05-B346-4B72-AF28-D35A326AF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Line 6">
            <a:extLst>
              <a:ext uri="{FF2B5EF4-FFF2-40B4-BE49-F238E27FC236}">
                <a16:creationId xmlns:a16="http://schemas.microsoft.com/office/drawing/2014/main" xmlns="" id="{A79809AD-A615-45BE-AF46-082E103EEB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9973" y="1732653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03" name="Line 6">
            <a:extLst>
              <a:ext uri="{FF2B5EF4-FFF2-40B4-BE49-F238E27FC236}">
                <a16:creationId xmlns:a16="http://schemas.microsoft.com/office/drawing/2014/main" xmlns="" id="{DD257801-EC5B-493D-8427-2815D86838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73884" y="1699175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104" name="Line 6">
            <a:extLst>
              <a:ext uri="{FF2B5EF4-FFF2-40B4-BE49-F238E27FC236}">
                <a16:creationId xmlns:a16="http://schemas.microsoft.com/office/drawing/2014/main" xmlns="" id="{15844941-49E3-4F8D-9478-5C206BB9D0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8712" y="1732652"/>
            <a:ext cx="13557" cy="4854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xmlns="" id="{6083E8FC-168B-4A63-B444-001080A1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471" y="2113958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12FD2A20-B35F-45AA-A13B-32385E4CC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865" y="2098931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85ADE155-58A2-4572-9C1B-3EB70C06C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943" y="2113958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xmlns="" id="{79286814-3EAB-4AC0-98CC-EC054052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16" y="2128984"/>
            <a:ext cx="126788" cy="122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Metin kutusu 110">
                <a:extLst>
                  <a:ext uri="{FF2B5EF4-FFF2-40B4-BE49-F238E27FC236}">
                    <a16:creationId xmlns:a16="http://schemas.microsoft.com/office/drawing/2014/main" xmlns="" id="{BA921764-2893-4624-8854-FD56F0279F39}"/>
                  </a:ext>
                </a:extLst>
              </p:cNvPr>
              <p:cNvSpPr txBox="1"/>
              <p:nvPr/>
            </p:nvSpPr>
            <p:spPr>
              <a:xfrm>
                <a:off x="793349" y="2630668"/>
                <a:ext cx="3433761" cy="1076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𝑗𝑤𝑁</m:t>
                          </m:r>
                        </m:sup>
                      </m:sSup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1" name="Metin kutusu 110">
                <a:extLst>
                  <a:ext uri="{FF2B5EF4-FFF2-40B4-BE49-F238E27FC236}">
                    <a16:creationId xmlns:a16="http://schemas.microsoft.com/office/drawing/2014/main" id="{BA921764-2893-4624-8854-FD56F0279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49" y="2630668"/>
                <a:ext cx="3433761" cy="1076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Dikdörtgen 111">
                <a:extLst>
                  <a:ext uri="{FF2B5EF4-FFF2-40B4-BE49-F238E27FC236}">
                    <a16:creationId xmlns:a16="http://schemas.microsoft.com/office/drawing/2014/main" xmlns="" id="{6F520BA3-7F4E-4167-AD3F-E45F399EE042}"/>
                  </a:ext>
                </a:extLst>
              </p:cNvPr>
              <p:cNvSpPr/>
              <p:nvPr/>
            </p:nvSpPr>
            <p:spPr>
              <a:xfrm>
                <a:off x="7784739" y="3061091"/>
                <a:ext cx="140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2" name="Dikdörtgen 111">
                <a:extLst>
                  <a:ext uri="{FF2B5EF4-FFF2-40B4-BE49-F238E27FC236}">
                    <a16:creationId xmlns:a16="http://schemas.microsoft.com/office/drawing/2014/main" id="{6F520BA3-7F4E-4167-AD3F-E45F399EE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39" y="3061091"/>
                <a:ext cx="14097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Metin kutusu 112">
                <a:extLst>
                  <a:ext uri="{FF2B5EF4-FFF2-40B4-BE49-F238E27FC236}">
                    <a16:creationId xmlns:a16="http://schemas.microsoft.com/office/drawing/2014/main" xmlns="" id="{E72A71C9-BC35-4324-B8C3-3069B7001EBE}"/>
                  </a:ext>
                </a:extLst>
              </p:cNvPr>
              <p:cNvSpPr txBox="1"/>
              <p:nvPr/>
            </p:nvSpPr>
            <p:spPr>
              <a:xfrm>
                <a:off x="3309314" y="4926409"/>
                <a:ext cx="1172437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dirty="0" smtClean="0"/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13" name="Metin kutusu 112">
                <a:extLst>
                  <a:ext uri="{FF2B5EF4-FFF2-40B4-BE49-F238E27FC236}">
                    <a16:creationId xmlns:a16="http://schemas.microsoft.com/office/drawing/2014/main" id="{E72A71C9-BC35-4324-B8C3-3069B7001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14" y="4926409"/>
                <a:ext cx="1172437" cy="317844"/>
              </a:xfrm>
              <a:prstGeom prst="rect">
                <a:avLst/>
              </a:prstGeom>
              <a:blipFill>
                <a:blip r:embed="rId6"/>
                <a:stretch>
                  <a:fillRect l="-12500" t="-15385" b="-423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xmlns="" id="{D86A05F7-ADF9-4708-811E-6EDCF5A7B765}"/>
                  </a:ext>
                </a:extLst>
              </p:cNvPr>
              <p:cNvSpPr/>
              <p:nvPr/>
            </p:nvSpPr>
            <p:spPr>
              <a:xfrm>
                <a:off x="528417" y="4846049"/>
                <a:ext cx="1231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D86A05F7-ADF9-4708-811E-6EDCF5A7B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17" y="4846049"/>
                <a:ext cx="12312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79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20CD152D-6FEA-438D-B820-CE3CC639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A.Z.F.D Özellikleri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xmlns="" id="{6C0DF193-4A25-43EF-B001-DEBD3884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11</a:t>
            </a:fld>
            <a:endParaRPr lang="tr-TR"/>
          </a:p>
        </p:txBody>
      </p:sp>
      <p:sp>
        <p:nvSpPr>
          <p:cNvPr id="4" name="TextBox 52">
            <a:extLst>
              <a:ext uri="{FF2B5EF4-FFF2-40B4-BE49-F238E27FC236}">
                <a16:creationId xmlns:a16="http://schemas.microsoft.com/office/drawing/2014/main" xmlns="" id="{9AA695CF-5DF5-4D01-97FC-206FAFE68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33" y="3015580"/>
            <a:ext cx="3695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6.Zamanda </a:t>
            </a:r>
            <a:r>
              <a:rPr lang="tr-TR" altLang="tr-TR" b="1" dirty="0" err="1">
                <a:solidFill>
                  <a:srgbClr val="C00000"/>
                </a:solidFill>
              </a:rPr>
              <a:t>Konvolusyon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p:sp>
        <p:nvSpPr>
          <p:cNvPr id="5" name="TextBox 52">
            <a:extLst>
              <a:ext uri="{FF2B5EF4-FFF2-40B4-BE49-F238E27FC236}">
                <a16:creationId xmlns:a16="http://schemas.microsoft.com/office/drawing/2014/main" xmlns="" id="{6D071893-6679-4301-B153-66E998D83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1" y="1081352"/>
            <a:ext cx="3756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5.Zamanda Ters Çevirme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xmlns="" id="{EBDCAB78-5A0D-4A01-93BA-1A62324C18C6}"/>
                  </a:ext>
                </a:extLst>
              </p:cNvPr>
              <p:cNvSpPr txBox="1"/>
              <p:nvPr/>
            </p:nvSpPr>
            <p:spPr>
              <a:xfrm>
                <a:off x="3121178" y="2503075"/>
                <a:ext cx="84209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EBDCAB78-5A0D-4A01-93BA-1A62324C1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178" y="2503075"/>
                <a:ext cx="842090" cy="312650"/>
              </a:xfrm>
              <a:prstGeom prst="rect">
                <a:avLst/>
              </a:prstGeom>
              <a:blipFill>
                <a:blip r:embed="rId2"/>
                <a:stretch>
                  <a:fillRect l="-3623" t="-39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xmlns="" id="{7A1305CB-0116-4EC8-8A70-1ABC68AE9DD1}"/>
                  </a:ext>
                </a:extLst>
              </p:cNvPr>
              <p:cNvSpPr/>
              <p:nvPr/>
            </p:nvSpPr>
            <p:spPr>
              <a:xfrm>
                <a:off x="838200" y="1772922"/>
                <a:ext cx="666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A1305CB-0116-4EC8-8A70-1ABC68AE9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2922"/>
                <a:ext cx="6665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xmlns="" id="{BC3827FF-51B4-4E5C-9BC8-B54D5C73D6BC}"/>
              </a:ext>
            </a:extLst>
          </p:cNvPr>
          <p:cNvCxnSpPr>
            <a:cxnSpLocks/>
          </p:cNvCxnSpPr>
          <p:nvPr/>
        </p:nvCxnSpPr>
        <p:spPr>
          <a:xfrm>
            <a:off x="1539187" y="2721056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6D531A5D-51D4-42CF-AE9B-3DBD9633E217}"/>
              </a:ext>
            </a:extLst>
          </p:cNvPr>
          <p:cNvSpPr/>
          <p:nvPr/>
        </p:nvSpPr>
        <p:spPr>
          <a:xfrm>
            <a:off x="1976475" y="2397890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xmlns="" id="{58FD0B99-7487-41FB-88D2-61D944696A14}"/>
              </a:ext>
            </a:extLst>
          </p:cNvPr>
          <p:cNvCxnSpPr>
            <a:cxnSpLocks/>
          </p:cNvCxnSpPr>
          <p:nvPr/>
        </p:nvCxnSpPr>
        <p:spPr>
          <a:xfrm>
            <a:off x="1539187" y="2007377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Dikdörtgen 10">
            <a:extLst>
              <a:ext uri="{FF2B5EF4-FFF2-40B4-BE49-F238E27FC236}">
                <a16:creationId xmlns:a16="http://schemas.microsoft.com/office/drawing/2014/main" xmlns="" id="{C3200943-996C-45E9-A1D8-C44701162313}"/>
              </a:ext>
            </a:extLst>
          </p:cNvPr>
          <p:cNvSpPr/>
          <p:nvPr/>
        </p:nvSpPr>
        <p:spPr>
          <a:xfrm>
            <a:off x="1976475" y="1684211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xmlns="" id="{B18722C4-8401-4A0E-8A51-A9F24BB5C8EF}"/>
                  </a:ext>
                </a:extLst>
              </p:cNvPr>
              <p:cNvSpPr/>
              <p:nvPr/>
            </p:nvSpPr>
            <p:spPr>
              <a:xfrm>
                <a:off x="3034328" y="1804884"/>
                <a:ext cx="101579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B18722C4-8401-4A0E-8A51-A9F24BB5C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328" y="1804884"/>
                <a:ext cx="1015791" cy="40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xmlns="" id="{1889F3F3-BB12-48AD-B24B-1506403F1F90}"/>
                  </a:ext>
                </a:extLst>
              </p:cNvPr>
              <p:cNvSpPr/>
              <p:nvPr/>
            </p:nvSpPr>
            <p:spPr>
              <a:xfrm>
                <a:off x="751637" y="2446753"/>
                <a:ext cx="839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889F3F3-BB12-48AD-B24B-1506403F1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37" y="2446753"/>
                <a:ext cx="8397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ikdörtgen 14">
            <a:extLst>
              <a:ext uri="{FF2B5EF4-FFF2-40B4-BE49-F238E27FC236}">
                <a16:creationId xmlns:a16="http://schemas.microsoft.com/office/drawing/2014/main" xmlns="" id="{B7A23A94-79EE-4758-AEBB-6657CB527BD9}"/>
              </a:ext>
            </a:extLst>
          </p:cNvPr>
          <p:cNvSpPr/>
          <p:nvPr/>
        </p:nvSpPr>
        <p:spPr>
          <a:xfrm>
            <a:off x="3610235" y="2471734"/>
            <a:ext cx="4082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/>
              <a:t>Pozitif değer negatif yapılır</a:t>
            </a:r>
          </a:p>
          <a:p>
            <a:pPr algn="ctr"/>
            <a:endParaRPr lang="tr-T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>
                <a:extLst>
                  <a:ext uri="{FF2B5EF4-FFF2-40B4-BE49-F238E27FC236}">
                    <a16:creationId xmlns:a16="http://schemas.microsoft.com/office/drawing/2014/main" xmlns="" id="{78925CCD-D2BF-4A98-B5C9-F8AFE21F426F}"/>
                  </a:ext>
                </a:extLst>
              </p:cNvPr>
              <p:cNvSpPr/>
              <p:nvPr/>
            </p:nvSpPr>
            <p:spPr>
              <a:xfrm>
                <a:off x="2003215" y="3715428"/>
                <a:ext cx="6051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h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6" name="Dikdörtgen 15">
                <a:extLst>
                  <a:ext uri="{FF2B5EF4-FFF2-40B4-BE49-F238E27FC236}">
                    <a16:creationId xmlns:a16="http://schemas.microsoft.com/office/drawing/2014/main" id="{78925CCD-D2BF-4A98-B5C9-F8AFE21F4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15" y="3715428"/>
                <a:ext cx="605102" cy="646331"/>
              </a:xfrm>
              <a:prstGeom prst="rect">
                <a:avLst/>
              </a:prstGeom>
              <a:blipFill>
                <a:blip r:embed="rId6"/>
                <a:stretch>
                  <a:fillRect l="-9091" t="-467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xmlns="" id="{28DD60F0-568B-44EB-9D3C-5E8543213E6F}"/>
                  </a:ext>
                </a:extLst>
              </p:cNvPr>
              <p:cNvSpPr/>
              <p:nvPr/>
            </p:nvSpPr>
            <p:spPr>
              <a:xfrm>
                <a:off x="405774" y="3715428"/>
                <a:ext cx="86485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28DD60F0-568B-44EB-9D3C-5E8543213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4" y="3715428"/>
                <a:ext cx="86485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xmlns="" id="{5A460B86-C386-426F-942A-BA2AF67297CB}"/>
                  </a:ext>
                </a:extLst>
              </p:cNvPr>
              <p:cNvSpPr/>
              <p:nvPr/>
            </p:nvSpPr>
            <p:spPr>
              <a:xfrm>
                <a:off x="3375799" y="3668636"/>
                <a:ext cx="5874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y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5A460B86-C386-426F-942A-BA2AF6729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799" y="3668636"/>
                <a:ext cx="587469" cy="646331"/>
              </a:xfrm>
              <a:prstGeom prst="rect">
                <a:avLst/>
              </a:prstGeom>
              <a:blipFill>
                <a:blip r:embed="rId8"/>
                <a:stretch>
                  <a:fillRect l="-9375" t="-566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ikdörtgen 18">
            <a:extLst>
              <a:ext uri="{FF2B5EF4-FFF2-40B4-BE49-F238E27FC236}">
                <a16:creationId xmlns:a16="http://schemas.microsoft.com/office/drawing/2014/main" xmlns="" id="{F53BA615-C3FA-4F56-BBEE-7B4E7128BBEC}"/>
              </a:ext>
            </a:extLst>
          </p:cNvPr>
          <p:cNvSpPr/>
          <p:nvPr/>
        </p:nvSpPr>
        <p:spPr>
          <a:xfrm>
            <a:off x="1821405" y="3631497"/>
            <a:ext cx="914400" cy="5621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xmlns="" id="{D9EC3D89-D48F-474B-BCEA-5B583216551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735805" y="3912559"/>
            <a:ext cx="636953" cy="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xmlns="" id="{3AD9EE19-F94E-42F9-B829-73DFF2A7A3C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091397" y="3912559"/>
            <a:ext cx="730008" cy="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xmlns="" id="{07CDF4E8-090D-45D0-AB4A-401A62E94A53}"/>
                  </a:ext>
                </a:extLst>
              </p:cNvPr>
              <p:cNvSpPr txBox="1"/>
              <p:nvPr/>
            </p:nvSpPr>
            <p:spPr>
              <a:xfrm>
                <a:off x="534314" y="4603196"/>
                <a:ext cx="1861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07CDF4E8-090D-45D0-AB4A-401A62E94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14" y="4603196"/>
                <a:ext cx="1861342" cy="276999"/>
              </a:xfrm>
              <a:prstGeom prst="rect">
                <a:avLst/>
              </a:prstGeom>
              <a:blipFill>
                <a:blip r:embed="rId9"/>
                <a:stretch>
                  <a:fillRect l="-2623" b="-239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xmlns="" id="{E9858302-0E09-488C-9F10-DB7F74D953F4}"/>
              </a:ext>
            </a:extLst>
          </p:cNvPr>
          <p:cNvCxnSpPr>
            <a:cxnSpLocks/>
          </p:cNvCxnSpPr>
          <p:nvPr/>
        </p:nvCxnSpPr>
        <p:spPr>
          <a:xfrm>
            <a:off x="2472572" y="4866772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xmlns="" id="{B97214C6-62E0-4E73-AC88-74345AD6BB87}"/>
              </a:ext>
            </a:extLst>
          </p:cNvPr>
          <p:cNvSpPr/>
          <p:nvPr/>
        </p:nvSpPr>
        <p:spPr>
          <a:xfrm>
            <a:off x="2954117" y="4510827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Metin kutusu 32">
                <a:extLst>
                  <a:ext uri="{FF2B5EF4-FFF2-40B4-BE49-F238E27FC236}">
                    <a16:creationId xmlns:a16="http://schemas.microsoft.com/office/drawing/2014/main" xmlns="" id="{48B491FE-07A2-4272-BB37-3B18AB2515CC}"/>
                  </a:ext>
                </a:extLst>
              </p:cNvPr>
              <p:cNvSpPr txBox="1"/>
              <p:nvPr/>
            </p:nvSpPr>
            <p:spPr>
              <a:xfrm>
                <a:off x="3853835" y="4649641"/>
                <a:ext cx="264732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3" name="Metin kutusu 32">
                <a:extLst>
                  <a:ext uri="{FF2B5EF4-FFF2-40B4-BE49-F238E27FC236}">
                    <a16:creationId xmlns:a16="http://schemas.microsoft.com/office/drawing/2014/main" id="{48B491FE-07A2-4272-BB37-3B18AB251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35" y="4649641"/>
                <a:ext cx="2647327" cy="312650"/>
              </a:xfrm>
              <a:prstGeom prst="rect">
                <a:avLst/>
              </a:prstGeom>
              <a:blipFill>
                <a:blip r:embed="rId10"/>
                <a:stretch>
                  <a:fillRect l="-1843" t="-3922" b="-196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Dikdörtgen 33">
                <a:extLst>
                  <a:ext uri="{FF2B5EF4-FFF2-40B4-BE49-F238E27FC236}">
                    <a16:creationId xmlns:a16="http://schemas.microsoft.com/office/drawing/2014/main" xmlns="" id="{02349A02-7FD7-4DF6-8D23-AB2FCA989AA7}"/>
                  </a:ext>
                </a:extLst>
              </p:cNvPr>
              <p:cNvSpPr/>
              <p:nvPr/>
            </p:nvSpPr>
            <p:spPr>
              <a:xfrm>
                <a:off x="8357615" y="3104902"/>
                <a:ext cx="166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4" name="Dikdörtgen 33">
                <a:extLst>
                  <a:ext uri="{FF2B5EF4-FFF2-40B4-BE49-F238E27FC236}">
                    <a16:creationId xmlns:a16="http://schemas.microsoft.com/office/drawing/2014/main" id="{02349A02-7FD7-4DF6-8D23-AB2FCA989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615" y="3104902"/>
                <a:ext cx="16607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Dikdörtgen 34">
                <a:extLst>
                  <a:ext uri="{FF2B5EF4-FFF2-40B4-BE49-F238E27FC236}">
                    <a16:creationId xmlns:a16="http://schemas.microsoft.com/office/drawing/2014/main" xmlns="" id="{BB4ABD56-C7CB-43FE-B99E-D8D998D45B62}"/>
                  </a:ext>
                </a:extLst>
              </p:cNvPr>
              <p:cNvSpPr/>
              <p:nvPr/>
            </p:nvSpPr>
            <p:spPr>
              <a:xfrm>
                <a:off x="8313513" y="3550066"/>
                <a:ext cx="16592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5" name="Dikdörtgen 34">
                <a:extLst>
                  <a:ext uri="{FF2B5EF4-FFF2-40B4-BE49-F238E27FC236}">
                    <a16:creationId xmlns:a16="http://schemas.microsoft.com/office/drawing/2014/main" id="{BB4ABD56-C7CB-43FE-B99E-D8D998D45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13" y="3550066"/>
                <a:ext cx="16592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xmlns="" id="{C120B7C9-D741-4E8C-ADEF-50042A2197E3}"/>
                  </a:ext>
                </a:extLst>
              </p:cNvPr>
              <p:cNvSpPr/>
              <p:nvPr/>
            </p:nvSpPr>
            <p:spPr>
              <a:xfrm>
                <a:off x="10370595" y="3044221"/>
                <a:ext cx="122905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C120B7C9-D741-4E8C-ADEF-50042A219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595" y="3044221"/>
                <a:ext cx="1229054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xmlns="" id="{F716CFB3-F14A-47B6-9068-14753BAEFF26}"/>
                  </a:ext>
                </a:extLst>
              </p:cNvPr>
              <p:cNvSpPr/>
              <p:nvPr/>
            </p:nvSpPr>
            <p:spPr>
              <a:xfrm>
                <a:off x="8486412" y="4064116"/>
                <a:ext cx="2867388" cy="958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F716CFB3-F14A-47B6-9068-14753BAEF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412" y="4064116"/>
                <a:ext cx="2867388" cy="958980"/>
              </a:xfrm>
              <a:prstGeom prst="rect">
                <a:avLst/>
              </a:prstGeom>
              <a:blipFill>
                <a:blip r:embed="rId14"/>
                <a:stretch>
                  <a:fillRect b="-63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Dikdörtgen 37">
                <a:extLst>
                  <a:ext uri="{FF2B5EF4-FFF2-40B4-BE49-F238E27FC236}">
                    <a16:creationId xmlns:a16="http://schemas.microsoft.com/office/drawing/2014/main" xmlns="" id="{4EF09C0F-40DF-4A29-B18C-B5631EA85DFB}"/>
                  </a:ext>
                </a:extLst>
              </p:cNvPr>
              <p:cNvSpPr/>
              <p:nvPr/>
            </p:nvSpPr>
            <p:spPr>
              <a:xfrm>
                <a:off x="8381159" y="5170863"/>
                <a:ext cx="3077894" cy="518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|1−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tr-TR" b="0" i="0" smtClean="0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|1−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38" name="Dikdörtgen 37">
                <a:extLst>
                  <a:ext uri="{FF2B5EF4-FFF2-40B4-BE49-F238E27FC236}">
                    <a16:creationId xmlns:a16="http://schemas.microsoft.com/office/drawing/2014/main" id="{4EF09C0F-40DF-4A29-B18C-B5631EA85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59" y="5170863"/>
                <a:ext cx="3077894" cy="518860"/>
              </a:xfrm>
              <a:prstGeom prst="rect">
                <a:avLst/>
              </a:prstGeom>
              <a:blipFill>
                <a:blip r:embed="rId15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52">
            <a:extLst>
              <a:ext uri="{FF2B5EF4-FFF2-40B4-BE49-F238E27FC236}">
                <a16:creationId xmlns:a16="http://schemas.microsoft.com/office/drawing/2014/main" xmlns="" id="{8066F300-8FAD-472D-9C65-2309ADCA0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256" y="2343400"/>
            <a:ext cx="3756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 err="1">
                <a:solidFill>
                  <a:srgbClr val="0070C0"/>
                </a:solidFill>
              </a:rPr>
              <a:t>Example</a:t>
            </a:r>
            <a:endParaRPr lang="en-US" altLang="tr-TR" b="1" dirty="0">
              <a:solidFill>
                <a:srgbClr val="0070C0"/>
              </a:solidFill>
            </a:endParaRP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xmlns="" id="{663AFCFF-E2F2-43BD-AECD-1FC5C0D0BAB0}"/>
              </a:ext>
            </a:extLst>
          </p:cNvPr>
          <p:cNvSpPr/>
          <p:nvPr/>
        </p:nvSpPr>
        <p:spPr>
          <a:xfrm>
            <a:off x="8105234" y="2209867"/>
            <a:ext cx="3601662" cy="39075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786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475B7F7-0307-46E5-BFAD-FAEAA377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A.Z.F.D Özellikleri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xmlns="" id="{745F2365-678E-408A-A51F-BC7D123D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12</a:t>
            </a:fld>
            <a:endParaRPr lang="tr-TR"/>
          </a:p>
        </p:txBody>
      </p:sp>
      <p:sp>
        <p:nvSpPr>
          <p:cNvPr id="4" name="TextBox 52">
            <a:extLst>
              <a:ext uri="{FF2B5EF4-FFF2-40B4-BE49-F238E27FC236}">
                <a16:creationId xmlns:a16="http://schemas.microsoft.com/office/drawing/2014/main" xmlns="" id="{AC542118-6521-47A1-A378-47DE1CBC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46" y="3084126"/>
            <a:ext cx="3695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8.Sinyal Enerjisi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p:sp>
        <p:nvSpPr>
          <p:cNvPr id="5" name="TextBox 52">
            <a:extLst>
              <a:ext uri="{FF2B5EF4-FFF2-40B4-BE49-F238E27FC236}">
                <a16:creationId xmlns:a16="http://schemas.microsoft.com/office/drawing/2014/main" xmlns="" id="{8420125C-6CE4-4B5E-9468-25AD7E98B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69" y="953038"/>
            <a:ext cx="3695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7.Frekansta Türev Alma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xmlns="" id="{76E76F61-2906-47A8-AC6D-5DBD62C13C9C}"/>
                  </a:ext>
                </a:extLst>
              </p:cNvPr>
              <p:cNvSpPr/>
              <p:nvPr/>
            </p:nvSpPr>
            <p:spPr>
              <a:xfrm>
                <a:off x="878611" y="1519022"/>
                <a:ext cx="666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76E76F61-2906-47A8-AC6D-5DBD62C13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11" y="1519022"/>
                <a:ext cx="6665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xmlns="" id="{51037FA2-2F01-4DFC-B79F-6B8AC551941F}"/>
              </a:ext>
            </a:extLst>
          </p:cNvPr>
          <p:cNvCxnSpPr>
            <a:cxnSpLocks/>
          </p:cNvCxnSpPr>
          <p:nvPr/>
        </p:nvCxnSpPr>
        <p:spPr>
          <a:xfrm>
            <a:off x="1579598" y="1753477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C15B677F-17E7-4542-B150-D7A3A9F0BF6E}"/>
              </a:ext>
            </a:extLst>
          </p:cNvPr>
          <p:cNvSpPr/>
          <p:nvPr/>
        </p:nvSpPr>
        <p:spPr>
          <a:xfrm>
            <a:off x="2016886" y="1430311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xmlns="" id="{C57A6237-6C37-4107-9721-0C4742CA5538}"/>
                  </a:ext>
                </a:extLst>
              </p:cNvPr>
              <p:cNvSpPr/>
              <p:nvPr/>
            </p:nvSpPr>
            <p:spPr>
              <a:xfrm>
                <a:off x="3074739" y="1550984"/>
                <a:ext cx="101579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C57A6237-6C37-4107-9721-0C4742CA5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39" y="1550984"/>
                <a:ext cx="1015791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xmlns="" id="{28A1FDDD-260B-47A9-BC95-EE037603CEC0}"/>
                  </a:ext>
                </a:extLst>
              </p:cNvPr>
              <p:cNvSpPr txBox="1"/>
              <p:nvPr/>
            </p:nvSpPr>
            <p:spPr>
              <a:xfrm>
                <a:off x="878611" y="2355471"/>
                <a:ext cx="614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𝑛𝑥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8A1FDDD-260B-47A9-BC95-EE037603C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11" y="2355471"/>
                <a:ext cx="614977" cy="276999"/>
              </a:xfrm>
              <a:prstGeom prst="rect">
                <a:avLst/>
              </a:prstGeom>
              <a:blipFill>
                <a:blip r:embed="rId4"/>
                <a:stretch>
                  <a:fillRect l="-49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xmlns="" id="{ABE33402-A4B4-422A-BC72-FEB2F59C8071}"/>
              </a:ext>
            </a:extLst>
          </p:cNvPr>
          <p:cNvCxnSpPr>
            <a:cxnSpLocks/>
          </p:cNvCxnSpPr>
          <p:nvPr/>
        </p:nvCxnSpPr>
        <p:spPr>
          <a:xfrm>
            <a:off x="1553713" y="2517467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ikdörtgen 16">
            <a:extLst>
              <a:ext uri="{FF2B5EF4-FFF2-40B4-BE49-F238E27FC236}">
                <a16:creationId xmlns:a16="http://schemas.microsoft.com/office/drawing/2014/main" xmlns="" id="{AF102CA9-7AA5-46BE-8AF5-013CA3D2A0AA}"/>
              </a:ext>
            </a:extLst>
          </p:cNvPr>
          <p:cNvSpPr/>
          <p:nvPr/>
        </p:nvSpPr>
        <p:spPr>
          <a:xfrm>
            <a:off x="2024430" y="2135471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xmlns="" id="{F14D492E-6B2B-464C-BD6D-D68350AFDEFA}"/>
                  </a:ext>
                </a:extLst>
              </p:cNvPr>
              <p:cNvSpPr txBox="1"/>
              <p:nvPr/>
            </p:nvSpPr>
            <p:spPr>
              <a:xfrm>
                <a:off x="3074739" y="2171173"/>
                <a:ext cx="1033424" cy="571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F14D492E-6B2B-464C-BD6D-D68350AFD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39" y="2171173"/>
                <a:ext cx="1033424" cy="571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3">
                <a:extLst>
                  <a:ext uri="{FF2B5EF4-FFF2-40B4-BE49-F238E27FC236}">
                    <a16:creationId xmlns:a16="http://schemas.microsoft.com/office/drawing/2014/main" xmlns="" id="{F6D4D3F3-BA24-43E8-A5F5-2B11FF58D2CA}"/>
                  </a:ext>
                </a:extLst>
              </p:cNvPr>
              <p:cNvSpPr txBox="1"/>
              <p:nvPr/>
            </p:nvSpPr>
            <p:spPr>
              <a:xfrm>
                <a:off x="841653" y="3769501"/>
                <a:ext cx="3945054" cy="834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ⅇ</m:t>
                                          </m:r>
                                        </m:e>
                                        <m:sup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𝑗𝑤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4" name="Metin kutusu 23">
                <a:extLst>
                  <a:ext uri="{FF2B5EF4-FFF2-40B4-BE49-F238E27FC236}">
                    <a16:creationId xmlns:a16="http://schemas.microsoft.com/office/drawing/2014/main" id="{F6D4D3F3-BA24-43E8-A5F5-2B11FF58D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53" y="3769501"/>
                <a:ext cx="3945054" cy="8347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ikdörtgen 25">
            <a:extLst>
              <a:ext uri="{FF2B5EF4-FFF2-40B4-BE49-F238E27FC236}">
                <a16:creationId xmlns:a16="http://schemas.microsoft.com/office/drawing/2014/main" xmlns="" id="{475F7B23-81C9-4B45-B3B6-41B3335C6B01}"/>
              </a:ext>
            </a:extLst>
          </p:cNvPr>
          <p:cNvSpPr/>
          <p:nvPr/>
        </p:nvSpPr>
        <p:spPr>
          <a:xfrm>
            <a:off x="-308947" y="4890322"/>
            <a:ext cx="4082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/>
              <a:t>Parseval</a:t>
            </a:r>
            <a:r>
              <a:rPr lang="tr-TR" dirty="0" smtClean="0"/>
              <a:t> </a:t>
            </a:r>
            <a:r>
              <a:rPr lang="tr-TR" dirty="0"/>
              <a:t>ilişkisi</a:t>
            </a:r>
          </a:p>
          <a:p>
            <a:pPr algn="ctr"/>
            <a:endParaRPr lang="tr-TR" b="1" i="1" dirty="0"/>
          </a:p>
        </p:txBody>
      </p:sp>
    </p:spTree>
    <p:extLst>
      <p:ext uri="{BB962C8B-B14F-4D97-AF65-F5344CB8AC3E}">
        <p14:creationId xmlns:p14="http://schemas.microsoft.com/office/powerpoint/2010/main" val="384361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41A56BB-3CAF-44D0-9980-EB73F091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643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tr-T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xmlns="" id="{76023C58-90F6-447F-B3E6-04A6E8D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13</a:t>
            </a:fld>
            <a:endParaRPr lang="tr-TR"/>
          </a:p>
        </p:txBody>
      </p:sp>
      <p:sp>
        <p:nvSpPr>
          <p:cNvPr id="23" name="TextBox 30">
            <a:extLst>
              <a:ext uri="{FF2B5EF4-FFF2-40B4-BE49-F238E27FC236}">
                <a16:creationId xmlns:a16="http://schemas.microsoft.com/office/drawing/2014/main" xmlns="" id="{286F13BE-0C7A-4035-A879-8FEC31C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989" y="1208818"/>
            <a:ext cx="493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tr-TR" altLang="tr-TR" sz="1800" b="0" dirty="0">
                <a:solidFill>
                  <a:schemeClr val="tx1"/>
                </a:solidFill>
              </a:rPr>
              <a:t>2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grpSp>
        <p:nvGrpSpPr>
          <p:cNvPr id="28" name="Group 53">
            <a:extLst>
              <a:ext uri="{FF2B5EF4-FFF2-40B4-BE49-F238E27FC236}">
                <a16:creationId xmlns:a16="http://schemas.microsoft.com/office/drawing/2014/main" xmlns="" id="{E11F5E70-28DC-4519-BB53-43E174ED4110}"/>
              </a:ext>
            </a:extLst>
          </p:cNvPr>
          <p:cNvGrpSpPr>
            <a:grpSpLocks/>
          </p:cNvGrpSpPr>
          <p:nvPr/>
        </p:nvGrpSpPr>
        <p:grpSpPr bwMode="auto">
          <a:xfrm>
            <a:off x="494741" y="943790"/>
            <a:ext cx="3365679" cy="1959381"/>
            <a:chOff x="901521" y="2307163"/>
            <a:chExt cx="3365679" cy="1959381"/>
          </a:xfrm>
        </p:grpSpPr>
        <p:sp>
          <p:nvSpPr>
            <p:cNvPr id="29" name="Line 4">
              <a:extLst>
                <a:ext uri="{FF2B5EF4-FFF2-40B4-BE49-F238E27FC236}">
                  <a16:creationId xmlns:a16="http://schemas.microsoft.com/office/drawing/2014/main" xmlns="" id="{D5A24067-444B-4FC6-B6AC-27265AF40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21" y="3808164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4D245528-9D4A-45E0-993C-1C4716925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490" y="2896856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31" name="Line 5">
              <a:extLst>
                <a:ext uri="{FF2B5EF4-FFF2-40B4-BE49-F238E27FC236}">
                  <a16:creationId xmlns:a16="http://schemas.microsoft.com/office/drawing/2014/main" xmlns="" id="{97F20FC7-653A-4BC7-9A26-645238982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083" y="2830510"/>
              <a:ext cx="0" cy="990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grpSp>
          <p:nvGrpSpPr>
            <p:cNvPr id="32" name="Group 19">
              <a:extLst>
                <a:ext uri="{FF2B5EF4-FFF2-40B4-BE49-F238E27FC236}">
                  <a16:creationId xmlns:a16="http://schemas.microsoft.com/office/drawing/2014/main" xmlns="" id="{463B7352-1815-470D-8E7D-4130013CB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4269" y="3199126"/>
              <a:ext cx="152400" cy="632073"/>
              <a:chOff x="1894269" y="4864514"/>
              <a:chExt cx="152400" cy="632073"/>
            </a:xfrm>
          </p:grpSpPr>
          <p:sp>
            <p:nvSpPr>
              <p:cNvPr id="42" name="Line 6">
                <a:extLst>
                  <a:ext uri="{FF2B5EF4-FFF2-40B4-BE49-F238E27FC236}">
                    <a16:creationId xmlns:a16="http://schemas.microsoft.com/office/drawing/2014/main" xmlns="" id="{656BE7A6-11EC-494A-9A19-EE88A1849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45737" y="5016903"/>
                <a:ext cx="6394" cy="4796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tr-TR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8DFEA29E-C09C-456D-9B42-2339740E1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269" y="4864514"/>
                <a:ext cx="152400" cy="1523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2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43D4807F-FB24-4F07-8A33-44C75FF3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425" y="3706209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80B19D3B-9645-48C0-BCBD-88C1D6AA4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640" y="3191056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xmlns="" id="{35227566-6C77-427A-B1DB-3EE6AEC69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498" y="3759058"/>
              <a:ext cx="303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tr-TR" altLang="tr-TR" sz="1800" dirty="0"/>
                <a:t>1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28">
              <a:extLst>
                <a:ext uri="{FF2B5EF4-FFF2-40B4-BE49-F238E27FC236}">
                  <a16:creationId xmlns:a16="http://schemas.microsoft.com/office/drawing/2014/main" xmlns="" id="{427A997E-F8CE-4C57-B025-3279956CD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42638">
              <a:off x="2519002" y="2917345"/>
              <a:ext cx="349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tr-TR" altLang="tr-TR" sz="1800" dirty="0"/>
                <a:t>1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xmlns="" id="{33A8ABCB-5759-4350-A011-BD8CD746A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39" y="3886775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1">
              <a:extLst>
                <a:ext uri="{FF2B5EF4-FFF2-40B4-BE49-F238E27FC236}">
                  <a16:creationId xmlns:a16="http://schemas.microsoft.com/office/drawing/2014/main" xmlns="" id="{B6D518F2-C1B0-4833-914D-4008E6F6C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8">
              <a:extLst>
                <a:ext uri="{FF2B5EF4-FFF2-40B4-BE49-F238E27FC236}">
                  <a16:creationId xmlns:a16="http://schemas.microsoft.com/office/drawing/2014/main" xmlns="" id="{AFE0FD94-7360-42C5-AF60-481006EA8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733" y="2307163"/>
              <a:ext cx="1441871" cy="37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x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[</a:t>
              </a: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41" name="TextBox 52">
              <a:extLst>
                <a:ext uri="{FF2B5EF4-FFF2-40B4-BE49-F238E27FC236}">
                  <a16:creationId xmlns:a16="http://schemas.microsoft.com/office/drawing/2014/main" xmlns="" id="{3DC77F1E-A808-42EB-AAAE-A7C908030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Line 6">
            <a:extLst>
              <a:ext uri="{FF2B5EF4-FFF2-40B4-BE49-F238E27FC236}">
                <a16:creationId xmlns:a16="http://schemas.microsoft.com/office/drawing/2014/main" xmlns="" id="{D534DCFC-B6E1-459C-9F67-29B492A90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5591" y="1685872"/>
            <a:ext cx="4837" cy="7771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xmlns="" id="{E067CC7C-B78E-4D8F-9B2E-330A388369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6287" y="1972264"/>
            <a:ext cx="13557" cy="4854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47" name="TextBox 30">
            <a:extLst>
              <a:ext uri="{FF2B5EF4-FFF2-40B4-BE49-F238E27FC236}">
                <a16:creationId xmlns:a16="http://schemas.microsoft.com/office/drawing/2014/main" xmlns="" id="{981C9DB6-1821-4DDD-BD6E-8EAE3A49F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682" y="1539948"/>
            <a:ext cx="493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tr-TR" altLang="tr-TR" sz="1800" dirty="0"/>
              <a:t>1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DD14B91B-BEDC-4878-BBFB-F771935D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046" y="2353570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0A2821BD-2C41-4EE2-9DAA-CCC26482E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440" y="2338543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A4EADF66-FBAC-41F4-B919-37823190C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18" y="2353570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C15E967D-44CF-40C2-8411-294F3D04B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85" y="2368596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Metin kutusu 51">
                <a:extLst>
                  <a:ext uri="{FF2B5EF4-FFF2-40B4-BE49-F238E27FC236}">
                    <a16:creationId xmlns:a16="http://schemas.microsoft.com/office/drawing/2014/main" xmlns="" id="{BFA4EAA3-F1AF-477C-B58E-E332EC86D28C}"/>
                  </a:ext>
                </a:extLst>
              </p:cNvPr>
              <p:cNvSpPr txBox="1"/>
              <p:nvPr/>
            </p:nvSpPr>
            <p:spPr>
              <a:xfrm>
                <a:off x="6739326" y="920598"/>
                <a:ext cx="3627083" cy="1872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𝑗𝑤𝑛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=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𝑗𝑤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tr-TR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𝑗𝑤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tr-TR" dirty="0"/>
                  <a:t>+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𝑗𝑤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52" name="Metin kutusu 51">
                <a:extLst>
                  <a:ext uri="{FF2B5EF4-FFF2-40B4-BE49-F238E27FC236}">
                    <a16:creationId xmlns:a16="http://schemas.microsoft.com/office/drawing/2014/main" id="{BFA4EAA3-F1AF-477C-B58E-E332EC86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26" y="920598"/>
                <a:ext cx="3627083" cy="1872179"/>
              </a:xfrm>
              <a:prstGeom prst="rect">
                <a:avLst/>
              </a:prstGeom>
              <a:blipFill>
                <a:blip r:embed="rId2"/>
                <a:stretch>
                  <a:fillRect l="-4034" r="-5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Metin kutusu 52">
                <a:extLst>
                  <a:ext uri="{FF2B5EF4-FFF2-40B4-BE49-F238E27FC236}">
                    <a16:creationId xmlns:a16="http://schemas.microsoft.com/office/drawing/2014/main" xmlns="" id="{89950479-47C9-4263-8022-115A32FAE4FA}"/>
                  </a:ext>
                </a:extLst>
              </p:cNvPr>
              <p:cNvSpPr txBox="1"/>
              <p:nvPr/>
            </p:nvSpPr>
            <p:spPr>
              <a:xfrm>
                <a:off x="7124263" y="2565024"/>
                <a:ext cx="2972673" cy="902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=1+2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3" name="Metin kutusu 52">
                <a:extLst>
                  <a:ext uri="{FF2B5EF4-FFF2-40B4-BE49-F238E27FC236}">
                    <a16:creationId xmlns:a16="http://schemas.microsoft.com/office/drawing/2014/main" id="{89950479-47C9-4263-8022-115A32FA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263" y="2565024"/>
                <a:ext cx="2972673" cy="902298"/>
              </a:xfrm>
              <a:prstGeom prst="rect">
                <a:avLst/>
              </a:prstGeom>
              <a:blipFill>
                <a:blip r:embed="rId3"/>
                <a:stretch>
                  <a:fillRect t="-1351" r="-61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30">
            <a:extLst>
              <a:ext uri="{FF2B5EF4-FFF2-40B4-BE49-F238E27FC236}">
                <a16:creationId xmlns:a16="http://schemas.microsoft.com/office/drawing/2014/main" xmlns="" id="{E8AA93A1-E16E-463A-9C43-CC26AA9E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248" y="4409333"/>
            <a:ext cx="493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tr-TR" altLang="tr-TR" sz="1800" b="0" dirty="0">
                <a:solidFill>
                  <a:schemeClr val="tx1"/>
                </a:solidFill>
              </a:rPr>
              <a:t>2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grpSp>
        <p:nvGrpSpPr>
          <p:cNvPr id="78" name="Group 53">
            <a:extLst>
              <a:ext uri="{FF2B5EF4-FFF2-40B4-BE49-F238E27FC236}">
                <a16:creationId xmlns:a16="http://schemas.microsoft.com/office/drawing/2014/main" xmlns="" id="{31C6E834-46DD-4F8A-88A3-67CBAEB3E70B}"/>
              </a:ext>
            </a:extLst>
          </p:cNvPr>
          <p:cNvGrpSpPr>
            <a:grpSpLocks/>
          </p:cNvGrpSpPr>
          <p:nvPr/>
        </p:nvGrpSpPr>
        <p:grpSpPr bwMode="auto">
          <a:xfrm>
            <a:off x="777000" y="4144305"/>
            <a:ext cx="3365679" cy="1959381"/>
            <a:chOff x="901521" y="2307163"/>
            <a:chExt cx="3365679" cy="1959381"/>
          </a:xfrm>
        </p:grpSpPr>
        <p:sp>
          <p:nvSpPr>
            <p:cNvPr id="79" name="Line 4">
              <a:extLst>
                <a:ext uri="{FF2B5EF4-FFF2-40B4-BE49-F238E27FC236}">
                  <a16:creationId xmlns:a16="http://schemas.microsoft.com/office/drawing/2014/main" xmlns="" id="{3EE15559-857B-4141-9192-C8238F5BD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21" y="3808164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0A487480-C4F9-4A2F-BDB5-6241585A5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490" y="2896856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1" name="Line 5">
              <a:extLst>
                <a:ext uri="{FF2B5EF4-FFF2-40B4-BE49-F238E27FC236}">
                  <a16:creationId xmlns:a16="http://schemas.microsoft.com/office/drawing/2014/main" xmlns="" id="{8B6CC1A6-CA3B-4D96-B8FA-F474F6CD5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324" y="2410591"/>
              <a:ext cx="7264" cy="13975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xmlns="" id="{00404979-E1B8-45DE-A9A2-54C87A0163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4269" y="3199126"/>
              <a:ext cx="152400" cy="632073"/>
              <a:chOff x="1894269" y="4864514"/>
              <a:chExt cx="152400" cy="632073"/>
            </a:xfrm>
          </p:grpSpPr>
          <p:sp>
            <p:nvSpPr>
              <p:cNvPr id="91" name="Line 6">
                <a:extLst>
                  <a:ext uri="{FF2B5EF4-FFF2-40B4-BE49-F238E27FC236}">
                    <a16:creationId xmlns:a16="http://schemas.microsoft.com/office/drawing/2014/main" xmlns="" id="{7C56E418-FF78-475E-B884-F5F0001F5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45737" y="5016903"/>
                <a:ext cx="6394" cy="4796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tr-TR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xmlns="" id="{0F1DA7D2-2CCE-48FD-A252-04CCE1C2B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269" y="4864514"/>
                <a:ext cx="152400" cy="1523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2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B285B950-ED19-4CFC-8BF3-16EE42A91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425" y="3706209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070D2740-5AE6-4909-8CEC-4D7A0A4D1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640" y="3191056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5" name="TextBox 27">
              <a:extLst>
                <a:ext uri="{FF2B5EF4-FFF2-40B4-BE49-F238E27FC236}">
                  <a16:creationId xmlns:a16="http://schemas.microsoft.com/office/drawing/2014/main" xmlns="" id="{83BC460F-65B3-4020-8794-F92C81DE6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4831">
              <a:off x="2098296" y="3736325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TextBox 28">
              <a:extLst>
                <a:ext uri="{FF2B5EF4-FFF2-40B4-BE49-F238E27FC236}">
                  <a16:creationId xmlns:a16="http://schemas.microsoft.com/office/drawing/2014/main" xmlns="" id="{9B8A0658-B921-47CE-BFE9-80DD47945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42638">
              <a:off x="2519002" y="2917345"/>
              <a:ext cx="349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tr-TR" altLang="tr-TR" sz="1800" dirty="0"/>
                <a:t>1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29">
              <a:extLst>
                <a:ext uri="{FF2B5EF4-FFF2-40B4-BE49-F238E27FC236}">
                  <a16:creationId xmlns:a16="http://schemas.microsoft.com/office/drawing/2014/main" xmlns="" id="{EBE846D6-B072-4B00-8F19-1996820C9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39" y="3886775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31">
              <a:extLst>
                <a:ext uri="{FF2B5EF4-FFF2-40B4-BE49-F238E27FC236}">
                  <a16:creationId xmlns:a16="http://schemas.microsoft.com/office/drawing/2014/main" xmlns="" id="{B87AA36B-51D9-4D0F-9DBF-D76125B12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38">
              <a:extLst>
                <a:ext uri="{FF2B5EF4-FFF2-40B4-BE49-F238E27FC236}">
                  <a16:creationId xmlns:a16="http://schemas.microsoft.com/office/drawing/2014/main" xmlns="" id="{A851400E-305C-4326-A313-9D27D40BD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733" y="2307163"/>
              <a:ext cx="1441871" cy="37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x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[</a:t>
              </a: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90" name="TextBox 52">
              <a:extLst>
                <a:ext uri="{FF2B5EF4-FFF2-40B4-BE49-F238E27FC236}">
                  <a16:creationId xmlns:a16="http://schemas.microsoft.com/office/drawing/2014/main" xmlns="" id="{75B30370-E9E6-4729-937D-3A24FEE3F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Line 6">
            <a:extLst>
              <a:ext uri="{FF2B5EF4-FFF2-40B4-BE49-F238E27FC236}">
                <a16:creationId xmlns:a16="http://schemas.microsoft.com/office/drawing/2014/main" xmlns="" id="{CF23574A-D98F-400C-B2CF-873FC90C98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12687" y="4886386"/>
            <a:ext cx="13749" cy="7589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94" name="Line 6">
            <a:extLst>
              <a:ext uri="{FF2B5EF4-FFF2-40B4-BE49-F238E27FC236}">
                <a16:creationId xmlns:a16="http://schemas.microsoft.com/office/drawing/2014/main" xmlns="" id="{876B904C-1787-4F29-BB7F-BE4E9F093E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8546" y="5172779"/>
            <a:ext cx="13557" cy="4854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95" name="TextBox 30">
            <a:extLst>
              <a:ext uri="{FF2B5EF4-FFF2-40B4-BE49-F238E27FC236}">
                <a16:creationId xmlns:a16="http://schemas.microsoft.com/office/drawing/2014/main" xmlns="" id="{08222AF3-D1C5-44A9-AD96-18DC823F9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41" y="4740463"/>
            <a:ext cx="493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tr-TR" altLang="tr-TR" sz="1800" dirty="0"/>
              <a:t>1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985FE74A-728C-4411-BEA0-DCA32CD9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305" y="5554085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F84BD820-1FFA-4251-8ABC-93CE50DB9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699" y="5539058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D0BB65F8-8839-4FD1-A23E-27522CD71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77" y="5554085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F1556593-0964-404F-9230-4340A9CE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044" y="5569111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101" name="TextBox 27">
            <a:extLst>
              <a:ext uri="{FF2B5EF4-FFF2-40B4-BE49-F238E27FC236}">
                <a16:creationId xmlns:a16="http://schemas.microsoft.com/office/drawing/2014/main" xmlns="" id="{750D5765-74EC-4DEE-B121-FFF8FFA5C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650" y="5583056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1800" dirty="0"/>
              <a:t>1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sp>
        <p:nvSpPr>
          <p:cNvPr id="103" name="TextBox 27">
            <a:extLst>
              <a:ext uri="{FF2B5EF4-FFF2-40B4-BE49-F238E27FC236}">
                <a16:creationId xmlns:a16="http://schemas.microsoft.com/office/drawing/2014/main" xmlns="" id="{F188DBC7-39F5-4C25-9F10-27E14CB837CE}"/>
              </a:ext>
            </a:extLst>
          </p:cNvPr>
          <p:cNvSpPr txBox="1">
            <a:spLocks noChangeArrowheads="1"/>
          </p:cNvSpPr>
          <p:nvPr/>
        </p:nvSpPr>
        <p:spPr bwMode="auto">
          <a:xfrm rot="334831">
            <a:off x="1553693" y="5598263"/>
            <a:ext cx="45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1800" dirty="0"/>
              <a:t>-1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sp>
        <p:nvSpPr>
          <p:cNvPr id="104" name="TextBox 27">
            <a:extLst>
              <a:ext uri="{FF2B5EF4-FFF2-40B4-BE49-F238E27FC236}">
                <a16:creationId xmlns:a16="http://schemas.microsoft.com/office/drawing/2014/main" xmlns="" id="{38A24CA7-6820-4C16-9AB4-5888D15C5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532" y="2419838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1800" dirty="0"/>
              <a:t>2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sp>
        <p:nvSpPr>
          <p:cNvPr id="105" name="TextBox 27">
            <a:extLst>
              <a:ext uri="{FF2B5EF4-FFF2-40B4-BE49-F238E27FC236}">
                <a16:creationId xmlns:a16="http://schemas.microsoft.com/office/drawing/2014/main" xmlns="" id="{63D72FFF-85CE-4C71-94CE-8D58594A4582}"/>
              </a:ext>
            </a:extLst>
          </p:cNvPr>
          <p:cNvSpPr txBox="1">
            <a:spLocks noChangeArrowheads="1"/>
          </p:cNvSpPr>
          <p:nvPr/>
        </p:nvSpPr>
        <p:spPr bwMode="auto">
          <a:xfrm rot="334831">
            <a:off x="1382974" y="2380358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18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TextBox 27">
            <a:extLst>
              <a:ext uri="{FF2B5EF4-FFF2-40B4-BE49-F238E27FC236}">
                <a16:creationId xmlns:a16="http://schemas.microsoft.com/office/drawing/2014/main" xmlns="" id="{7D90FC16-6015-49DE-B19C-1D986F29F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21" y="3706300"/>
            <a:ext cx="11294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FF0000"/>
                </a:solidFill>
              </a:rPr>
              <a:t>Ödev</a:t>
            </a:r>
            <a:endParaRPr lang="en-US" altLang="tr-TR" sz="1800" b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Dikdörtgen 107">
                <a:extLst>
                  <a:ext uri="{FF2B5EF4-FFF2-40B4-BE49-F238E27FC236}">
                    <a16:creationId xmlns:a16="http://schemas.microsoft.com/office/drawing/2014/main" xmlns="" id="{380B4D25-CA9E-45DA-9488-D0552AD77234}"/>
                  </a:ext>
                </a:extLst>
              </p:cNvPr>
              <p:cNvSpPr/>
              <p:nvPr/>
            </p:nvSpPr>
            <p:spPr>
              <a:xfrm>
                <a:off x="3146960" y="4623215"/>
                <a:ext cx="131613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8" name="Dikdörtgen 107">
                <a:extLst>
                  <a:ext uri="{FF2B5EF4-FFF2-40B4-BE49-F238E27FC236}">
                    <a16:creationId xmlns:a16="http://schemas.microsoft.com/office/drawing/2014/main" id="{380B4D25-CA9E-45DA-9488-D0552AD77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60" y="4623215"/>
                <a:ext cx="1316130" cy="40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84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F77EAB9B-A1CE-4766-BFE8-95B498637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7730"/>
            <a:ext cx="9144000" cy="901522"/>
          </a:xfrm>
        </p:spPr>
        <p:txBody>
          <a:bodyPr>
            <a:normAutofit/>
          </a:bodyPr>
          <a:lstStyle/>
          <a:p>
            <a:r>
              <a:rPr lang="tr-TR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Ayrık Zamanda </a:t>
            </a:r>
            <a:r>
              <a:rPr lang="tr-TR" sz="4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 </a:t>
            </a:r>
          </a:p>
        </p:txBody>
      </p: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xmlns="" id="{F7D875EA-27D7-40B8-BB7B-03953AF9F935}"/>
              </a:ext>
            </a:extLst>
          </p:cNvPr>
          <p:cNvCxnSpPr>
            <a:cxnSpLocks/>
          </p:cNvCxnSpPr>
          <p:nvPr/>
        </p:nvCxnSpPr>
        <p:spPr>
          <a:xfrm flipH="1" flipV="1">
            <a:off x="6961035" y="1774362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xmlns="" id="{85DE06D1-888D-41F3-AA7F-9EAAEE967E97}"/>
              </a:ext>
            </a:extLst>
          </p:cNvPr>
          <p:cNvCxnSpPr>
            <a:cxnSpLocks/>
          </p:cNvCxnSpPr>
          <p:nvPr/>
        </p:nvCxnSpPr>
        <p:spPr>
          <a:xfrm>
            <a:off x="5840575" y="3168577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xmlns="" id="{C84231EE-5F96-4C3B-9993-1379CFDD8B65}"/>
              </a:ext>
            </a:extLst>
          </p:cNvPr>
          <p:cNvSpPr/>
          <p:nvPr/>
        </p:nvSpPr>
        <p:spPr>
          <a:xfrm>
            <a:off x="6832248" y="3168577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xmlns="" id="{30647BFE-BDCD-4618-9606-D553DB37D5CA}"/>
              </a:ext>
            </a:extLst>
          </p:cNvPr>
          <p:cNvSpPr/>
          <p:nvPr/>
        </p:nvSpPr>
        <p:spPr>
          <a:xfrm>
            <a:off x="8467865" y="3202353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xmlns="" id="{B0FB1C20-585B-4BF5-9509-18CA8161CC88}"/>
                  </a:ext>
                </a:extLst>
              </p:cNvPr>
              <p:cNvSpPr/>
              <p:nvPr/>
            </p:nvSpPr>
            <p:spPr>
              <a:xfrm>
                <a:off x="6996832" y="1454663"/>
                <a:ext cx="3173005" cy="59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tr-TR" dirty="0"/>
                  <a:t>S.Z.F.D</a:t>
                </a:r>
              </a:p>
              <a:p>
                <a:r>
                  <a:rPr lang="tr-TR" dirty="0"/>
                  <a:t>X(</a:t>
                </a:r>
                <a:r>
                  <a:rPr lang="el-GR" dirty="0"/>
                  <a:t>ω</a:t>
                </a:r>
                <a:r>
                  <a:rPr lang="tr-TR" dirty="0"/>
                  <a:t>)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B0FB1C20-585B-4BF5-9509-18CA8161C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32" y="1454663"/>
                <a:ext cx="3173005" cy="593425"/>
              </a:xfrm>
              <a:prstGeom prst="rect">
                <a:avLst/>
              </a:prstGeom>
              <a:blipFill>
                <a:blip r:embed="rId2"/>
                <a:stretch>
                  <a:fillRect l="-1731" t="-50515" b="-1463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xmlns="" id="{7E085576-F3C8-42EF-ADF2-F40A48F9EDAC}"/>
              </a:ext>
            </a:extLst>
          </p:cNvPr>
          <p:cNvCxnSpPr>
            <a:cxnSpLocks/>
          </p:cNvCxnSpPr>
          <p:nvPr/>
        </p:nvCxnSpPr>
        <p:spPr>
          <a:xfrm flipH="1" flipV="1">
            <a:off x="6956204" y="4286483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xmlns="" id="{084BD3C3-67D8-4A6F-BD9F-560A4162B003}"/>
              </a:ext>
            </a:extLst>
          </p:cNvPr>
          <p:cNvCxnSpPr>
            <a:cxnSpLocks/>
          </p:cNvCxnSpPr>
          <p:nvPr/>
        </p:nvCxnSpPr>
        <p:spPr>
          <a:xfrm>
            <a:off x="4754455" y="5843090"/>
            <a:ext cx="6475922" cy="3260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Dikdörtgen 64">
            <a:extLst>
              <a:ext uri="{FF2B5EF4-FFF2-40B4-BE49-F238E27FC236}">
                <a16:creationId xmlns:a16="http://schemas.microsoft.com/office/drawing/2014/main" xmlns="" id="{D2AF062B-25D4-40D8-86D9-86EB98E2BA0D}"/>
              </a:ext>
            </a:extLst>
          </p:cNvPr>
          <p:cNvSpPr/>
          <p:nvPr/>
        </p:nvSpPr>
        <p:spPr>
          <a:xfrm>
            <a:off x="6988131" y="5740689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Dikdörtgen 66">
                <a:extLst>
                  <a:ext uri="{FF2B5EF4-FFF2-40B4-BE49-F238E27FC236}">
                    <a16:creationId xmlns:a16="http://schemas.microsoft.com/office/drawing/2014/main" xmlns="" id="{B045EBBE-1185-48CA-8573-921BC8B03A36}"/>
                  </a:ext>
                </a:extLst>
              </p:cNvPr>
              <p:cNvSpPr/>
              <p:nvPr/>
            </p:nvSpPr>
            <p:spPr>
              <a:xfrm>
                <a:off x="8214580" y="5852788"/>
                <a:ext cx="389187" cy="424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7" name="Dikdörtgen 66">
                <a:extLst>
                  <a:ext uri="{FF2B5EF4-FFF2-40B4-BE49-F238E27FC236}">
                    <a16:creationId xmlns:a16="http://schemas.microsoft.com/office/drawing/2014/main" id="{B045EBBE-1185-48CA-8573-921BC8B03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580" y="5852788"/>
                <a:ext cx="389187" cy="424977"/>
              </a:xfrm>
              <a:prstGeom prst="rect">
                <a:avLst/>
              </a:prstGeom>
              <a:blipFill>
                <a:blip r:embed="rId3"/>
                <a:stretch>
                  <a:fillRect l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Dikdörtgen 67">
                <a:extLst>
                  <a:ext uri="{FF2B5EF4-FFF2-40B4-BE49-F238E27FC236}">
                    <a16:creationId xmlns:a16="http://schemas.microsoft.com/office/drawing/2014/main" xmlns="" id="{7E102C32-9EE1-42E3-B025-D2D4C20A784A}"/>
                  </a:ext>
                </a:extLst>
              </p:cNvPr>
              <p:cNvSpPr/>
              <p:nvPr/>
            </p:nvSpPr>
            <p:spPr>
              <a:xfrm>
                <a:off x="6956204" y="3814236"/>
                <a:ext cx="3173005" cy="7357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tr-TR" dirty="0"/>
                  <a:t>A.Z.F.D</a:t>
                </a:r>
              </a:p>
              <a:p>
                <a:r>
                  <a:rPr lang="tr-TR" sz="2000" dirty="0"/>
                  <a:t>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sz="20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sz="20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tr-TR" sz="2000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tr-T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tr-T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𝑗𝑤𝑛</m:t>
                        </m:r>
                      </m:sup>
                    </m:sSup>
                  </m:oMath>
                </a14:m>
                <a:endParaRPr lang="tr-TR" sz="2000" dirty="0"/>
              </a:p>
            </p:txBody>
          </p:sp>
        </mc:Choice>
        <mc:Fallback xmlns="">
          <p:sp>
            <p:nvSpPr>
              <p:cNvPr id="68" name="Dikdörtgen 67">
                <a:extLst>
                  <a:ext uri="{FF2B5EF4-FFF2-40B4-BE49-F238E27FC236}">
                    <a16:creationId xmlns:a16="http://schemas.microsoft.com/office/drawing/2014/main" id="{7E102C32-9EE1-42E3-B025-D2D4C20A7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04" y="3814236"/>
                <a:ext cx="3173005" cy="735716"/>
              </a:xfrm>
              <a:prstGeom prst="rect">
                <a:avLst/>
              </a:prstGeom>
              <a:blipFill>
                <a:blip r:embed="rId4"/>
                <a:stretch>
                  <a:fillRect l="-1919" t="-25000" b="-9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xmlns="" id="{CEA98B93-A0E5-409E-8298-A996009F3A23}"/>
              </a:ext>
            </a:extLst>
          </p:cNvPr>
          <p:cNvCxnSpPr>
            <a:cxnSpLocks/>
          </p:cNvCxnSpPr>
          <p:nvPr/>
        </p:nvCxnSpPr>
        <p:spPr>
          <a:xfrm flipH="1" flipV="1">
            <a:off x="2221607" y="4328412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Düz Ok Bağlayıcısı 75">
            <a:extLst>
              <a:ext uri="{FF2B5EF4-FFF2-40B4-BE49-F238E27FC236}">
                <a16:creationId xmlns:a16="http://schemas.microsoft.com/office/drawing/2014/main" xmlns="" id="{9CC43444-DB8C-4E42-95F4-75CABF651D59}"/>
              </a:ext>
            </a:extLst>
          </p:cNvPr>
          <p:cNvCxnSpPr>
            <a:cxnSpLocks/>
          </p:cNvCxnSpPr>
          <p:nvPr/>
        </p:nvCxnSpPr>
        <p:spPr>
          <a:xfrm flipV="1">
            <a:off x="1193444" y="6044522"/>
            <a:ext cx="2477035" cy="661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Dikdörtgen 76">
            <a:extLst>
              <a:ext uri="{FF2B5EF4-FFF2-40B4-BE49-F238E27FC236}">
                <a16:creationId xmlns:a16="http://schemas.microsoft.com/office/drawing/2014/main" xmlns="" id="{74BD8D15-2D29-47EF-8619-4C926C92375E}"/>
              </a:ext>
            </a:extLst>
          </p:cNvPr>
          <p:cNvSpPr/>
          <p:nvPr/>
        </p:nvSpPr>
        <p:spPr>
          <a:xfrm>
            <a:off x="2185651" y="5971810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79" name="Dikdörtgen 78">
            <a:extLst>
              <a:ext uri="{FF2B5EF4-FFF2-40B4-BE49-F238E27FC236}">
                <a16:creationId xmlns:a16="http://schemas.microsoft.com/office/drawing/2014/main" xmlns="" id="{71B3EC1E-9D1B-44D4-9D15-3CB398C0226C}"/>
              </a:ext>
            </a:extLst>
          </p:cNvPr>
          <p:cNvSpPr/>
          <p:nvPr/>
        </p:nvSpPr>
        <p:spPr>
          <a:xfrm>
            <a:off x="3397880" y="6021694"/>
            <a:ext cx="450760" cy="3982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</a:t>
            </a:r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xmlns="" id="{9DB4B4F6-7835-49CE-90A5-6AB01BFE50B2}"/>
              </a:ext>
            </a:extLst>
          </p:cNvPr>
          <p:cNvSpPr/>
          <p:nvPr/>
        </p:nvSpPr>
        <p:spPr>
          <a:xfrm>
            <a:off x="1880318" y="4028921"/>
            <a:ext cx="1545462" cy="593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Ayrık Zaman</a:t>
            </a:r>
          </a:p>
          <a:p>
            <a:pPr algn="ctr"/>
            <a:r>
              <a:rPr lang="tr-TR" dirty="0"/>
              <a:t>x[n]</a:t>
            </a:r>
          </a:p>
        </p:txBody>
      </p: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xmlns="" id="{9E1E8F11-5434-42B4-BBDD-00D99227FA83}"/>
              </a:ext>
            </a:extLst>
          </p:cNvPr>
          <p:cNvCxnSpPr>
            <a:cxnSpLocks/>
          </p:cNvCxnSpPr>
          <p:nvPr/>
        </p:nvCxnSpPr>
        <p:spPr>
          <a:xfrm flipH="1" flipV="1">
            <a:off x="2009105" y="1700011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Düz Ok Bağlayıcısı 81">
            <a:extLst>
              <a:ext uri="{FF2B5EF4-FFF2-40B4-BE49-F238E27FC236}">
                <a16:creationId xmlns:a16="http://schemas.microsoft.com/office/drawing/2014/main" xmlns="" id="{C3DE0099-B10C-4EC8-9149-6FC6E7400959}"/>
              </a:ext>
            </a:extLst>
          </p:cNvPr>
          <p:cNvCxnSpPr>
            <a:cxnSpLocks/>
          </p:cNvCxnSpPr>
          <p:nvPr/>
        </p:nvCxnSpPr>
        <p:spPr>
          <a:xfrm>
            <a:off x="888645" y="3094226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Dikdörtgen 82">
            <a:extLst>
              <a:ext uri="{FF2B5EF4-FFF2-40B4-BE49-F238E27FC236}">
                <a16:creationId xmlns:a16="http://schemas.microsoft.com/office/drawing/2014/main" xmlns="" id="{9F1B3B0B-DD5B-40FE-9F6F-F7C640E0D825}"/>
              </a:ext>
            </a:extLst>
          </p:cNvPr>
          <p:cNvSpPr/>
          <p:nvPr/>
        </p:nvSpPr>
        <p:spPr>
          <a:xfrm>
            <a:off x="1880318" y="3094226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84" name="Serbest Form: Şekil 83">
            <a:extLst>
              <a:ext uri="{FF2B5EF4-FFF2-40B4-BE49-F238E27FC236}">
                <a16:creationId xmlns:a16="http://schemas.microsoft.com/office/drawing/2014/main" xmlns="" id="{F21F5BB5-7C62-4405-B772-E96A67915EA6}"/>
              </a:ext>
            </a:extLst>
          </p:cNvPr>
          <p:cNvSpPr/>
          <p:nvPr/>
        </p:nvSpPr>
        <p:spPr>
          <a:xfrm>
            <a:off x="824248" y="1941035"/>
            <a:ext cx="2163651" cy="749225"/>
          </a:xfrm>
          <a:custGeom>
            <a:avLst/>
            <a:gdLst>
              <a:gd name="connsiteX0" fmla="*/ 0 w 2163651"/>
              <a:gd name="connsiteY0" fmla="*/ 531709 h 749225"/>
              <a:gd name="connsiteX1" fmla="*/ 321972 w 2163651"/>
              <a:gd name="connsiteY1" fmla="*/ 351404 h 749225"/>
              <a:gd name="connsiteX2" fmla="*/ 862884 w 2163651"/>
              <a:gd name="connsiteY2" fmla="*/ 647619 h 749225"/>
              <a:gd name="connsiteX3" fmla="*/ 1262129 w 2163651"/>
              <a:gd name="connsiteY3" fmla="*/ 712013 h 749225"/>
              <a:gd name="connsiteX4" fmla="*/ 1790163 w 2163651"/>
              <a:gd name="connsiteY4" fmla="*/ 106706 h 749225"/>
              <a:gd name="connsiteX5" fmla="*/ 2163651 w 2163651"/>
              <a:gd name="connsiteY5" fmla="*/ 3675 h 7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3651" h="749225">
                <a:moveTo>
                  <a:pt x="0" y="531709"/>
                </a:moveTo>
                <a:cubicBezTo>
                  <a:pt x="89079" y="431897"/>
                  <a:pt x="178158" y="332086"/>
                  <a:pt x="321972" y="351404"/>
                </a:cubicBezTo>
                <a:cubicBezTo>
                  <a:pt x="465786" y="370722"/>
                  <a:pt x="706191" y="587518"/>
                  <a:pt x="862884" y="647619"/>
                </a:cubicBezTo>
                <a:cubicBezTo>
                  <a:pt x="1019577" y="707721"/>
                  <a:pt x="1107583" y="802165"/>
                  <a:pt x="1262129" y="712013"/>
                </a:cubicBezTo>
                <a:cubicBezTo>
                  <a:pt x="1416675" y="621861"/>
                  <a:pt x="1639910" y="224762"/>
                  <a:pt x="1790163" y="106706"/>
                </a:cubicBezTo>
                <a:cubicBezTo>
                  <a:pt x="1940416" y="-11350"/>
                  <a:pt x="2052033" y="-3838"/>
                  <a:pt x="2163651" y="367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Dikdörtgen 84">
            <a:extLst>
              <a:ext uri="{FF2B5EF4-FFF2-40B4-BE49-F238E27FC236}">
                <a16:creationId xmlns:a16="http://schemas.microsoft.com/office/drawing/2014/main" xmlns="" id="{D39D1A20-0B16-4D5F-9662-772E5F85B371}"/>
              </a:ext>
            </a:extLst>
          </p:cNvPr>
          <p:cNvSpPr/>
          <p:nvPr/>
        </p:nvSpPr>
        <p:spPr>
          <a:xfrm>
            <a:off x="3515935" y="3128002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xmlns="" id="{9933E7EC-A767-4FCE-8C8F-CE9EE22D4816}"/>
              </a:ext>
            </a:extLst>
          </p:cNvPr>
          <p:cNvSpPr/>
          <p:nvPr/>
        </p:nvSpPr>
        <p:spPr>
          <a:xfrm>
            <a:off x="1524000" y="1331393"/>
            <a:ext cx="1545462" cy="593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Sürekli Zaman</a:t>
            </a:r>
          </a:p>
          <a:p>
            <a:pPr algn="ctr"/>
            <a:r>
              <a:rPr lang="tr-TR" dirty="0"/>
              <a:t>x(t)</a:t>
            </a:r>
          </a:p>
        </p:txBody>
      </p:sp>
      <p:cxnSp>
        <p:nvCxnSpPr>
          <p:cNvPr id="93" name="Düz Ok Bağlayıcısı 92">
            <a:extLst>
              <a:ext uri="{FF2B5EF4-FFF2-40B4-BE49-F238E27FC236}">
                <a16:creationId xmlns:a16="http://schemas.microsoft.com/office/drawing/2014/main" xmlns="" id="{513D25B0-3AD0-4584-913C-32E31B87A4BB}"/>
              </a:ext>
            </a:extLst>
          </p:cNvPr>
          <p:cNvCxnSpPr>
            <a:cxnSpLocks/>
          </p:cNvCxnSpPr>
          <p:nvPr/>
        </p:nvCxnSpPr>
        <p:spPr>
          <a:xfrm>
            <a:off x="3898013" y="5026297"/>
            <a:ext cx="1111874" cy="1172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Düz Ok Bağlayıcısı 93">
            <a:extLst>
              <a:ext uri="{FF2B5EF4-FFF2-40B4-BE49-F238E27FC236}">
                <a16:creationId xmlns:a16="http://schemas.microsoft.com/office/drawing/2014/main" xmlns="" id="{E9AF9042-6B2D-4DB7-8639-638636F89253}"/>
              </a:ext>
            </a:extLst>
          </p:cNvPr>
          <p:cNvCxnSpPr>
            <a:cxnSpLocks/>
          </p:cNvCxnSpPr>
          <p:nvPr/>
        </p:nvCxnSpPr>
        <p:spPr>
          <a:xfrm>
            <a:off x="4713668" y="2334101"/>
            <a:ext cx="6697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Dikdörtgen 98">
            <a:extLst>
              <a:ext uri="{FF2B5EF4-FFF2-40B4-BE49-F238E27FC236}">
                <a16:creationId xmlns:a16="http://schemas.microsoft.com/office/drawing/2014/main" xmlns="" id="{484D5F48-7852-4CCE-9BFF-A7215DE2887A}"/>
              </a:ext>
            </a:extLst>
          </p:cNvPr>
          <p:cNvSpPr/>
          <p:nvPr/>
        </p:nvSpPr>
        <p:spPr>
          <a:xfrm>
            <a:off x="4754455" y="1890924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p:sp>
        <p:nvSpPr>
          <p:cNvPr id="100" name="Dikdörtgen 99">
            <a:extLst>
              <a:ext uri="{FF2B5EF4-FFF2-40B4-BE49-F238E27FC236}">
                <a16:creationId xmlns:a16="http://schemas.microsoft.com/office/drawing/2014/main" xmlns="" id="{438D1FD9-E40C-42E5-A791-4310BD9B76D0}"/>
              </a:ext>
            </a:extLst>
          </p:cNvPr>
          <p:cNvSpPr/>
          <p:nvPr/>
        </p:nvSpPr>
        <p:spPr>
          <a:xfrm>
            <a:off x="4228570" y="4486965"/>
            <a:ext cx="450760" cy="5210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p:sp>
        <p:nvSpPr>
          <p:cNvPr id="104" name="Serbest Form: Şekil 103">
            <a:extLst>
              <a:ext uri="{FF2B5EF4-FFF2-40B4-BE49-F238E27FC236}">
                <a16:creationId xmlns:a16="http://schemas.microsoft.com/office/drawing/2014/main" xmlns="" id="{E9139FBE-6726-4AEF-8DF1-E03886CC3479}"/>
              </a:ext>
            </a:extLst>
          </p:cNvPr>
          <p:cNvSpPr/>
          <p:nvPr/>
        </p:nvSpPr>
        <p:spPr>
          <a:xfrm>
            <a:off x="6040192" y="2220890"/>
            <a:ext cx="1766397" cy="962614"/>
          </a:xfrm>
          <a:custGeom>
            <a:avLst/>
            <a:gdLst>
              <a:gd name="connsiteX0" fmla="*/ 0 w 1766397"/>
              <a:gd name="connsiteY0" fmla="*/ 934434 h 962614"/>
              <a:gd name="connsiteX1" fmla="*/ 257577 w 1766397"/>
              <a:gd name="connsiteY1" fmla="*/ 663978 h 962614"/>
              <a:gd name="connsiteX2" fmla="*/ 502276 w 1766397"/>
              <a:gd name="connsiteY2" fmla="*/ 535189 h 962614"/>
              <a:gd name="connsiteX3" fmla="*/ 618185 w 1766397"/>
              <a:gd name="connsiteY3" fmla="*/ 342006 h 962614"/>
              <a:gd name="connsiteX4" fmla="*/ 656822 w 1766397"/>
              <a:gd name="connsiteY4" fmla="*/ 329127 h 962614"/>
              <a:gd name="connsiteX5" fmla="*/ 708338 w 1766397"/>
              <a:gd name="connsiteY5" fmla="*/ 303369 h 962614"/>
              <a:gd name="connsiteX6" fmla="*/ 837126 w 1766397"/>
              <a:gd name="connsiteY6" fmla="*/ 20034 h 962614"/>
              <a:gd name="connsiteX7" fmla="*/ 1030309 w 1766397"/>
              <a:gd name="connsiteY7" fmla="*/ 45792 h 962614"/>
              <a:gd name="connsiteX8" fmla="*/ 1159098 w 1766397"/>
              <a:gd name="connsiteY8" fmla="*/ 226096 h 962614"/>
              <a:gd name="connsiteX9" fmla="*/ 1300766 w 1766397"/>
              <a:gd name="connsiteY9" fmla="*/ 393521 h 962614"/>
              <a:gd name="connsiteX10" fmla="*/ 1468191 w 1766397"/>
              <a:gd name="connsiteY10" fmla="*/ 535189 h 962614"/>
              <a:gd name="connsiteX11" fmla="*/ 1596980 w 1766397"/>
              <a:gd name="connsiteY11" fmla="*/ 689735 h 962614"/>
              <a:gd name="connsiteX12" fmla="*/ 1751526 w 1766397"/>
              <a:gd name="connsiteY12" fmla="*/ 934434 h 962614"/>
              <a:gd name="connsiteX13" fmla="*/ 1751526 w 1766397"/>
              <a:gd name="connsiteY13" fmla="*/ 947313 h 96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66397" h="962614">
                <a:moveTo>
                  <a:pt x="0" y="934434"/>
                </a:moveTo>
                <a:cubicBezTo>
                  <a:pt x="86932" y="832476"/>
                  <a:pt x="173864" y="730519"/>
                  <a:pt x="257577" y="663978"/>
                </a:cubicBezTo>
                <a:cubicBezTo>
                  <a:pt x="341290" y="597437"/>
                  <a:pt x="442175" y="588851"/>
                  <a:pt x="502276" y="535189"/>
                </a:cubicBezTo>
                <a:cubicBezTo>
                  <a:pt x="562377" y="481527"/>
                  <a:pt x="618185" y="342006"/>
                  <a:pt x="618185" y="342006"/>
                </a:cubicBezTo>
                <a:cubicBezTo>
                  <a:pt x="643943" y="307662"/>
                  <a:pt x="641797" y="335566"/>
                  <a:pt x="656822" y="329127"/>
                </a:cubicBezTo>
                <a:cubicBezTo>
                  <a:pt x="671847" y="322688"/>
                  <a:pt x="678287" y="354884"/>
                  <a:pt x="708338" y="303369"/>
                </a:cubicBezTo>
                <a:cubicBezTo>
                  <a:pt x="738389" y="251853"/>
                  <a:pt x="783464" y="62963"/>
                  <a:pt x="837126" y="20034"/>
                </a:cubicBezTo>
                <a:cubicBezTo>
                  <a:pt x="890788" y="-22896"/>
                  <a:pt x="976647" y="11448"/>
                  <a:pt x="1030309" y="45792"/>
                </a:cubicBezTo>
                <a:cubicBezTo>
                  <a:pt x="1083971" y="80136"/>
                  <a:pt x="1114022" y="168141"/>
                  <a:pt x="1159098" y="226096"/>
                </a:cubicBezTo>
                <a:cubicBezTo>
                  <a:pt x="1204174" y="284051"/>
                  <a:pt x="1249251" y="342006"/>
                  <a:pt x="1300766" y="393521"/>
                </a:cubicBezTo>
                <a:cubicBezTo>
                  <a:pt x="1352281" y="445036"/>
                  <a:pt x="1418822" y="485820"/>
                  <a:pt x="1468191" y="535189"/>
                </a:cubicBezTo>
                <a:cubicBezTo>
                  <a:pt x="1517560" y="584558"/>
                  <a:pt x="1549758" y="623194"/>
                  <a:pt x="1596980" y="689735"/>
                </a:cubicBezTo>
                <a:cubicBezTo>
                  <a:pt x="1644202" y="756276"/>
                  <a:pt x="1751526" y="934434"/>
                  <a:pt x="1751526" y="934434"/>
                </a:cubicBezTo>
                <a:cubicBezTo>
                  <a:pt x="1777284" y="977364"/>
                  <a:pt x="1764405" y="962338"/>
                  <a:pt x="1751526" y="9473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5" name="Dikdörtgen 104">
            <a:extLst>
              <a:ext uri="{FF2B5EF4-FFF2-40B4-BE49-F238E27FC236}">
                <a16:creationId xmlns:a16="http://schemas.microsoft.com/office/drawing/2014/main" xmlns="" id="{5620854D-BE72-43A7-814B-C5A56AE61B0A}"/>
              </a:ext>
            </a:extLst>
          </p:cNvPr>
          <p:cNvSpPr/>
          <p:nvPr/>
        </p:nvSpPr>
        <p:spPr>
          <a:xfrm>
            <a:off x="9705429" y="2145577"/>
            <a:ext cx="2365577" cy="10893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b="1" dirty="0"/>
              <a:t>-Kompleks</a:t>
            </a:r>
          </a:p>
          <a:p>
            <a:r>
              <a:rPr lang="tr-TR" b="1" dirty="0"/>
              <a:t>-Sürekli (</a:t>
            </a:r>
            <a:r>
              <a:rPr lang="el-GR" b="1" dirty="0"/>
              <a:t>ω </a:t>
            </a:r>
            <a:r>
              <a:rPr lang="tr-TR" b="1" dirty="0"/>
              <a:t>‘ya göre)</a:t>
            </a:r>
          </a:p>
          <a:p>
            <a:r>
              <a:rPr lang="tr-TR" b="1" dirty="0"/>
              <a:t>-Periyodik değil</a:t>
            </a:r>
          </a:p>
          <a:p>
            <a:pPr algn="ctr"/>
            <a:endParaRPr lang="tr-TR" dirty="0"/>
          </a:p>
        </p:txBody>
      </p:sp>
      <p:cxnSp>
        <p:nvCxnSpPr>
          <p:cNvPr id="108" name="Düz Bağlayıcı 107">
            <a:extLst>
              <a:ext uri="{FF2B5EF4-FFF2-40B4-BE49-F238E27FC236}">
                <a16:creationId xmlns:a16="http://schemas.microsoft.com/office/drawing/2014/main" xmlns="" id="{B9773445-16A8-48DA-BA0C-7350598D7FDB}"/>
              </a:ext>
            </a:extLst>
          </p:cNvPr>
          <p:cNvCxnSpPr>
            <a:cxnSpLocks/>
          </p:cNvCxnSpPr>
          <p:nvPr/>
        </p:nvCxnSpPr>
        <p:spPr>
          <a:xfrm flipV="1">
            <a:off x="2221607" y="4853688"/>
            <a:ext cx="0" cy="1197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>
            <a:extLst>
              <a:ext uri="{FF2B5EF4-FFF2-40B4-BE49-F238E27FC236}">
                <a16:creationId xmlns:a16="http://schemas.microsoft.com/office/drawing/2014/main" xmlns="" id="{D88C0B5F-C71D-40CC-B797-8F26610186FA}"/>
              </a:ext>
            </a:extLst>
          </p:cNvPr>
          <p:cNvCxnSpPr>
            <a:cxnSpLocks/>
          </p:cNvCxnSpPr>
          <p:nvPr/>
        </p:nvCxnSpPr>
        <p:spPr>
          <a:xfrm flipV="1">
            <a:off x="2105699" y="5038026"/>
            <a:ext cx="0" cy="1006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>
            <a:extLst>
              <a:ext uri="{FF2B5EF4-FFF2-40B4-BE49-F238E27FC236}">
                <a16:creationId xmlns:a16="http://schemas.microsoft.com/office/drawing/2014/main" xmlns="" id="{90750F50-582A-47A9-BA7D-C37E0F97ECB6}"/>
              </a:ext>
            </a:extLst>
          </p:cNvPr>
          <p:cNvCxnSpPr>
            <a:cxnSpLocks/>
          </p:cNvCxnSpPr>
          <p:nvPr/>
        </p:nvCxnSpPr>
        <p:spPr>
          <a:xfrm flipV="1">
            <a:off x="1736502" y="5722716"/>
            <a:ext cx="0" cy="328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>
            <a:extLst>
              <a:ext uri="{FF2B5EF4-FFF2-40B4-BE49-F238E27FC236}">
                <a16:creationId xmlns:a16="http://schemas.microsoft.com/office/drawing/2014/main" xmlns="" id="{F9DF7230-0EA1-464C-A284-2807D571297E}"/>
              </a:ext>
            </a:extLst>
          </p:cNvPr>
          <p:cNvCxnSpPr>
            <a:cxnSpLocks/>
          </p:cNvCxnSpPr>
          <p:nvPr/>
        </p:nvCxnSpPr>
        <p:spPr>
          <a:xfrm flipV="1">
            <a:off x="2474892" y="5172975"/>
            <a:ext cx="0" cy="871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Bağlayıcı 119">
            <a:extLst>
              <a:ext uri="{FF2B5EF4-FFF2-40B4-BE49-F238E27FC236}">
                <a16:creationId xmlns:a16="http://schemas.microsoft.com/office/drawing/2014/main" xmlns="" id="{CB2297B1-DF5E-4EBE-95AD-2A6B7C39A9BE}"/>
              </a:ext>
            </a:extLst>
          </p:cNvPr>
          <p:cNvCxnSpPr>
            <a:cxnSpLocks/>
          </p:cNvCxnSpPr>
          <p:nvPr/>
        </p:nvCxnSpPr>
        <p:spPr>
          <a:xfrm flipV="1">
            <a:off x="2331079" y="5038026"/>
            <a:ext cx="0" cy="1006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Düz Bağlayıcı 120">
            <a:extLst>
              <a:ext uri="{FF2B5EF4-FFF2-40B4-BE49-F238E27FC236}">
                <a16:creationId xmlns:a16="http://schemas.microsoft.com/office/drawing/2014/main" xmlns="" id="{F24FD29C-CF31-4AB0-943D-9A887A240C63}"/>
              </a:ext>
            </a:extLst>
          </p:cNvPr>
          <p:cNvCxnSpPr>
            <a:cxnSpLocks/>
          </p:cNvCxnSpPr>
          <p:nvPr/>
        </p:nvCxnSpPr>
        <p:spPr>
          <a:xfrm flipV="1">
            <a:off x="1880318" y="5400910"/>
            <a:ext cx="0" cy="6436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Düz Bağlayıcı 121">
            <a:extLst>
              <a:ext uri="{FF2B5EF4-FFF2-40B4-BE49-F238E27FC236}">
                <a16:creationId xmlns:a16="http://schemas.microsoft.com/office/drawing/2014/main" xmlns="" id="{7F65142A-1997-4CC6-A752-BEEA5CDFC666}"/>
              </a:ext>
            </a:extLst>
          </p:cNvPr>
          <p:cNvCxnSpPr>
            <a:cxnSpLocks/>
          </p:cNvCxnSpPr>
          <p:nvPr/>
        </p:nvCxnSpPr>
        <p:spPr>
          <a:xfrm flipH="1" flipV="1">
            <a:off x="2616559" y="5452414"/>
            <a:ext cx="1076" cy="608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>
            <a:extLst>
              <a:ext uri="{FF2B5EF4-FFF2-40B4-BE49-F238E27FC236}">
                <a16:creationId xmlns:a16="http://schemas.microsoft.com/office/drawing/2014/main" xmlns="" id="{DAD6C23B-6570-4B04-AA4C-77ABBF04BE25}"/>
              </a:ext>
            </a:extLst>
          </p:cNvPr>
          <p:cNvCxnSpPr/>
          <p:nvPr/>
        </p:nvCxnSpPr>
        <p:spPr>
          <a:xfrm flipV="1">
            <a:off x="1994081" y="5172975"/>
            <a:ext cx="0" cy="871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>
            <a:extLst>
              <a:ext uri="{FF2B5EF4-FFF2-40B4-BE49-F238E27FC236}">
                <a16:creationId xmlns:a16="http://schemas.microsoft.com/office/drawing/2014/main" xmlns="" id="{56A09D9A-BE0D-445C-809C-6BEC533BF1C4}"/>
              </a:ext>
            </a:extLst>
          </p:cNvPr>
          <p:cNvCxnSpPr>
            <a:cxnSpLocks/>
          </p:cNvCxnSpPr>
          <p:nvPr/>
        </p:nvCxnSpPr>
        <p:spPr>
          <a:xfrm flipV="1">
            <a:off x="1618446" y="5886928"/>
            <a:ext cx="0" cy="164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>
            <a:extLst>
              <a:ext uri="{FF2B5EF4-FFF2-40B4-BE49-F238E27FC236}">
                <a16:creationId xmlns:a16="http://schemas.microsoft.com/office/drawing/2014/main" xmlns="" id="{782C27D9-CB48-4291-8008-04F61A17ECAC}"/>
              </a:ext>
            </a:extLst>
          </p:cNvPr>
          <p:cNvCxnSpPr>
            <a:cxnSpLocks/>
          </p:cNvCxnSpPr>
          <p:nvPr/>
        </p:nvCxnSpPr>
        <p:spPr>
          <a:xfrm flipV="1">
            <a:off x="2736762" y="5722716"/>
            <a:ext cx="0" cy="3284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Düz Bağlayıcı 131">
            <a:extLst>
              <a:ext uri="{FF2B5EF4-FFF2-40B4-BE49-F238E27FC236}">
                <a16:creationId xmlns:a16="http://schemas.microsoft.com/office/drawing/2014/main" xmlns="" id="{65619792-21D7-422C-914B-285DD5327784}"/>
              </a:ext>
            </a:extLst>
          </p:cNvPr>
          <p:cNvCxnSpPr>
            <a:cxnSpLocks/>
          </p:cNvCxnSpPr>
          <p:nvPr/>
        </p:nvCxnSpPr>
        <p:spPr>
          <a:xfrm flipV="1">
            <a:off x="2856966" y="5886928"/>
            <a:ext cx="0" cy="164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Akış Çizelgesi: Bağlayıcı 165">
            <a:extLst>
              <a:ext uri="{FF2B5EF4-FFF2-40B4-BE49-F238E27FC236}">
                <a16:creationId xmlns:a16="http://schemas.microsoft.com/office/drawing/2014/main" xmlns="" id="{6B1B7038-5D24-4E1B-B7CF-4294726C0C23}"/>
              </a:ext>
            </a:extLst>
          </p:cNvPr>
          <p:cNvSpPr/>
          <p:nvPr/>
        </p:nvSpPr>
        <p:spPr>
          <a:xfrm>
            <a:off x="2169558" y="4747467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7" name="Akış Çizelgesi: Bağlayıcı 166">
            <a:extLst>
              <a:ext uri="{FF2B5EF4-FFF2-40B4-BE49-F238E27FC236}">
                <a16:creationId xmlns:a16="http://schemas.microsoft.com/office/drawing/2014/main" xmlns="" id="{10FB79A0-6CE9-42AD-9A5A-4854617B71E0}"/>
              </a:ext>
            </a:extLst>
          </p:cNvPr>
          <p:cNvSpPr/>
          <p:nvPr/>
        </p:nvSpPr>
        <p:spPr>
          <a:xfrm>
            <a:off x="2279559" y="4875113"/>
            <a:ext cx="104097" cy="1771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8" name="Akış Çizelgesi: Bağlayıcı 167">
            <a:extLst>
              <a:ext uri="{FF2B5EF4-FFF2-40B4-BE49-F238E27FC236}">
                <a16:creationId xmlns:a16="http://schemas.microsoft.com/office/drawing/2014/main" xmlns="" id="{DC9D09CA-1C1B-4362-8DD6-BC5C9458F28E}"/>
              </a:ext>
            </a:extLst>
          </p:cNvPr>
          <p:cNvSpPr/>
          <p:nvPr/>
        </p:nvSpPr>
        <p:spPr>
          <a:xfrm>
            <a:off x="2422842" y="5065146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9" name="Akış Çizelgesi: Bağlayıcı 168">
            <a:extLst>
              <a:ext uri="{FF2B5EF4-FFF2-40B4-BE49-F238E27FC236}">
                <a16:creationId xmlns:a16="http://schemas.microsoft.com/office/drawing/2014/main" xmlns="" id="{E5FA5256-446E-475D-B0DA-46660B4EB682}"/>
              </a:ext>
            </a:extLst>
          </p:cNvPr>
          <p:cNvSpPr/>
          <p:nvPr/>
        </p:nvSpPr>
        <p:spPr>
          <a:xfrm>
            <a:off x="2566658" y="5282713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0" name="Akış Çizelgesi: Bağlayıcı 169">
            <a:extLst>
              <a:ext uri="{FF2B5EF4-FFF2-40B4-BE49-F238E27FC236}">
                <a16:creationId xmlns:a16="http://schemas.microsoft.com/office/drawing/2014/main" xmlns="" id="{26CA8521-D858-4FE9-94F0-12CDFD8A1550}"/>
              </a:ext>
            </a:extLst>
          </p:cNvPr>
          <p:cNvSpPr/>
          <p:nvPr/>
        </p:nvSpPr>
        <p:spPr>
          <a:xfrm>
            <a:off x="2689005" y="557600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1" name="Akış Çizelgesi: Bağlayıcı 170">
            <a:extLst>
              <a:ext uri="{FF2B5EF4-FFF2-40B4-BE49-F238E27FC236}">
                <a16:creationId xmlns:a16="http://schemas.microsoft.com/office/drawing/2014/main" xmlns="" id="{B7DBF198-1A51-42D5-8EEA-D00968349162}"/>
              </a:ext>
            </a:extLst>
          </p:cNvPr>
          <p:cNvSpPr/>
          <p:nvPr/>
        </p:nvSpPr>
        <p:spPr>
          <a:xfrm>
            <a:off x="2802768" y="5728410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2" name="Akış Çizelgesi: Bağlayıcı 171">
            <a:extLst>
              <a:ext uri="{FF2B5EF4-FFF2-40B4-BE49-F238E27FC236}">
                <a16:creationId xmlns:a16="http://schemas.microsoft.com/office/drawing/2014/main" xmlns="" id="{F9B34D5F-6F35-4D12-BD34-88213CC6F219}"/>
              </a:ext>
            </a:extLst>
          </p:cNvPr>
          <p:cNvSpPr/>
          <p:nvPr/>
        </p:nvSpPr>
        <p:spPr>
          <a:xfrm>
            <a:off x="1564253" y="5739141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3" name="Akış Çizelgesi: Bağlayıcı 172">
            <a:extLst>
              <a:ext uri="{FF2B5EF4-FFF2-40B4-BE49-F238E27FC236}">
                <a16:creationId xmlns:a16="http://schemas.microsoft.com/office/drawing/2014/main" xmlns="" id="{612BC3DF-581C-4019-8F86-CA014C8D6677}"/>
              </a:ext>
            </a:extLst>
          </p:cNvPr>
          <p:cNvSpPr/>
          <p:nvPr/>
        </p:nvSpPr>
        <p:spPr>
          <a:xfrm>
            <a:off x="1690892" y="5556689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4" name="Akış Çizelgesi: Bağlayıcı 173">
            <a:extLst>
              <a:ext uri="{FF2B5EF4-FFF2-40B4-BE49-F238E27FC236}">
                <a16:creationId xmlns:a16="http://schemas.microsoft.com/office/drawing/2014/main" xmlns="" id="{E757A1B5-0214-49FF-85D5-3657A75FB910}"/>
              </a:ext>
            </a:extLst>
          </p:cNvPr>
          <p:cNvSpPr/>
          <p:nvPr/>
        </p:nvSpPr>
        <p:spPr>
          <a:xfrm>
            <a:off x="2062234" y="4897722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5" name="Akış Çizelgesi: Bağlayıcı 174">
            <a:extLst>
              <a:ext uri="{FF2B5EF4-FFF2-40B4-BE49-F238E27FC236}">
                <a16:creationId xmlns:a16="http://schemas.microsoft.com/office/drawing/2014/main" xmlns="" id="{F190F0B2-492B-428B-B5AF-7A153220BB41}"/>
              </a:ext>
            </a:extLst>
          </p:cNvPr>
          <p:cNvSpPr/>
          <p:nvPr/>
        </p:nvSpPr>
        <p:spPr>
          <a:xfrm>
            <a:off x="1944179" y="5050122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6" name="Akış Çizelgesi: Bağlayıcı 175">
            <a:extLst>
              <a:ext uri="{FF2B5EF4-FFF2-40B4-BE49-F238E27FC236}">
                <a16:creationId xmlns:a16="http://schemas.microsoft.com/office/drawing/2014/main" xmlns="" id="{5B5D7263-9333-4731-8A94-A67FBC19201B}"/>
              </a:ext>
            </a:extLst>
          </p:cNvPr>
          <p:cNvSpPr/>
          <p:nvPr/>
        </p:nvSpPr>
        <p:spPr>
          <a:xfrm>
            <a:off x="1826122" y="526690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7" name="Akış Çizelgesi: Bağlayıcı 176">
            <a:extLst>
              <a:ext uri="{FF2B5EF4-FFF2-40B4-BE49-F238E27FC236}">
                <a16:creationId xmlns:a16="http://schemas.microsoft.com/office/drawing/2014/main" xmlns="" id="{AFAAE0E5-BB20-46D5-B271-B3B175DCEC1A}"/>
              </a:ext>
            </a:extLst>
          </p:cNvPr>
          <p:cNvSpPr/>
          <p:nvPr/>
        </p:nvSpPr>
        <p:spPr>
          <a:xfrm>
            <a:off x="1356042" y="5930177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8" name="Akış Çizelgesi: Bağlayıcı 177">
            <a:extLst>
              <a:ext uri="{FF2B5EF4-FFF2-40B4-BE49-F238E27FC236}">
                <a16:creationId xmlns:a16="http://schemas.microsoft.com/office/drawing/2014/main" xmlns="" id="{D6D25BFA-2F69-4079-8174-6C98C86D52D2}"/>
              </a:ext>
            </a:extLst>
          </p:cNvPr>
          <p:cNvSpPr/>
          <p:nvPr/>
        </p:nvSpPr>
        <p:spPr>
          <a:xfrm>
            <a:off x="2950875" y="594090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1" name="Serbest Form: Şekil 180">
            <a:extLst>
              <a:ext uri="{FF2B5EF4-FFF2-40B4-BE49-F238E27FC236}">
                <a16:creationId xmlns:a16="http://schemas.microsoft.com/office/drawing/2014/main" xmlns="" id="{9D08AC8D-2E63-4BB9-B6E0-BE82263E553B}"/>
              </a:ext>
            </a:extLst>
          </p:cNvPr>
          <p:cNvSpPr/>
          <p:nvPr/>
        </p:nvSpPr>
        <p:spPr>
          <a:xfrm>
            <a:off x="6192591" y="4882422"/>
            <a:ext cx="1440029" cy="962614"/>
          </a:xfrm>
          <a:custGeom>
            <a:avLst/>
            <a:gdLst>
              <a:gd name="connsiteX0" fmla="*/ 0 w 1766397"/>
              <a:gd name="connsiteY0" fmla="*/ 934434 h 962614"/>
              <a:gd name="connsiteX1" fmla="*/ 257577 w 1766397"/>
              <a:gd name="connsiteY1" fmla="*/ 663978 h 962614"/>
              <a:gd name="connsiteX2" fmla="*/ 502276 w 1766397"/>
              <a:gd name="connsiteY2" fmla="*/ 535189 h 962614"/>
              <a:gd name="connsiteX3" fmla="*/ 618185 w 1766397"/>
              <a:gd name="connsiteY3" fmla="*/ 342006 h 962614"/>
              <a:gd name="connsiteX4" fmla="*/ 656822 w 1766397"/>
              <a:gd name="connsiteY4" fmla="*/ 329127 h 962614"/>
              <a:gd name="connsiteX5" fmla="*/ 708338 w 1766397"/>
              <a:gd name="connsiteY5" fmla="*/ 303369 h 962614"/>
              <a:gd name="connsiteX6" fmla="*/ 837126 w 1766397"/>
              <a:gd name="connsiteY6" fmla="*/ 20034 h 962614"/>
              <a:gd name="connsiteX7" fmla="*/ 1030309 w 1766397"/>
              <a:gd name="connsiteY7" fmla="*/ 45792 h 962614"/>
              <a:gd name="connsiteX8" fmla="*/ 1159098 w 1766397"/>
              <a:gd name="connsiteY8" fmla="*/ 226096 h 962614"/>
              <a:gd name="connsiteX9" fmla="*/ 1300766 w 1766397"/>
              <a:gd name="connsiteY9" fmla="*/ 393521 h 962614"/>
              <a:gd name="connsiteX10" fmla="*/ 1468191 w 1766397"/>
              <a:gd name="connsiteY10" fmla="*/ 535189 h 962614"/>
              <a:gd name="connsiteX11" fmla="*/ 1596980 w 1766397"/>
              <a:gd name="connsiteY11" fmla="*/ 689735 h 962614"/>
              <a:gd name="connsiteX12" fmla="*/ 1751526 w 1766397"/>
              <a:gd name="connsiteY12" fmla="*/ 934434 h 962614"/>
              <a:gd name="connsiteX13" fmla="*/ 1751526 w 1766397"/>
              <a:gd name="connsiteY13" fmla="*/ 947313 h 96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66397" h="962614">
                <a:moveTo>
                  <a:pt x="0" y="934434"/>
                </a:moveTo>
                <a:cubicBezTo>
                  <a:pt x="86932" y="832476"/>
                  <a:pt x="173864" y="730519"/>
                  <a:pt x="257577" y="663978"/>
                </a:cubicBezTo>
                <a:cubicBezTo>
                  <a:pt x="341290" y="597437"/>
                  <a:pt x="442175" y="588851"/>
                  <a:pt x="502276" y="535189"/>
                </a:cubicBezTo>
                <a:cubicBezTo>
                  <a:pt x="562377" y="481527"/>
                  <a:pt x="618185" y="342006"/>
                  <a:pt x="618185" y="342006"/>
                </a:cubicBezTo>
                <a:cubicBezTo>
                  <a:pt x="643943" y="307662"/>
                  <a:pt x="641797" y="335566"/>
                  <a:pt x="656822" y="329127"/>
                </a:cubicBezTo>
                <a:cubicBezTo>
                  <a:pt x="671847" y="322688"/>
                  <a:pt x="678287" y="354884"/>
                  <a:pt x="708338" y="303369"/>
                </a:cubicBezTo>
                <a:cubicBezTo>
                  <a:pt x="738389" y="251853"/>
                  <a:pt x="783464" y="62963"/>
                  <a:pt x="837126" y="20034"/>
                </a:cubicBezTo>
                <a:cubicBezTo>
                  <a:pt x="890788" y="-22896"/>
                  <a:pt x="976647" y="11448"/>
                  <a:pt x="1030309" y="45792"/>
                </a:cubicBezTo>
                <a:cubicBezTo>
                  <a:pt x="1083971" y="80136"/>
                  <a:pt x="1114022" y="168141"/>
                  <a:pt x="1159098" y="226096"/>
                </a:cubicBezTo>
                <a:cubicBezTo>
                  <a:pt x="1204174" y="284051"/>
                  <a:pt x="1249251" y="342006"/>
                  <a:pt x="1300766" y="393521"/>
                </a:cubicBezTo>
                <a:cubicBezTo>
                  <a:pt x="1352281" y="445036"/>
                  <a:pt x="1418822" y="485820"/>
                  <a:pt x="1468191" y="535189"/>
                </a:cubicBezTo>
                <a:cubicBezTo>
                  <a:pt x="1517560" y="584558"/>
                  <a:pt x="1549758" y="623194"/>
                  <a:pt x="1596980" y="689735"/>
                </a:cubicBezTo>
                <a:cubicBezTo>
                  <a:pt x="1644202" y="756276"/>
                  <a:pt x="1751526" y="934434"/>
                  <a:pt x="1751526" y="934434"/>
                </a:cubicBezTo>
                <a:cubicBezTo>
                  <a:pt x="1777284" y="977364"/>
                  <a:pt x="1764405" y="962338"/>
                  <a:pt x="1751526" y="9473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2" name="Serbest Form: Şekil 181">
            <a:extLst>
              <a:ext uri="{FF2B5EF4-FFF2-40B4-BE49-F238E27FC236}">
                <a16:creationId xmlns:a16="http://schemas.microsoft.com/office/drawing/2014/main" xmlns="" id="{07CF7575-9261-4A38-A893-9D15E658E019}"/>
              </a:ext>
            </a:extLst>
          </p:cNvPr>
          <p:cNvSpPr/>
          <p:nvPr/>
        </p:nvSpPr>
        <p:spPr>
          <a:xfrm>
            <a:off x="7640816" y="4841651"/>
            <a:ext cx="1440029" cy="962614"/>
          </a:xfrm>
          <a:custGeom>
            <a:avLst/>
            <a:gdLst>
              <a:gd name="connsiteX0" fmla="*/ 0 w 1766397"/>
              <a:gd name="connsiteY0" fmla="*/ 934434 h 962614"/>
              <a:gd name="connsiteX1" fmla="*/ 257577 w 1766397"/>
              <a:gd name="connsiteY1" fmla="*/ 663978 h 962614"/>
              <a:gd name="connsiteX2" fmla="*/ 502276 w 1766397"/>
              <a:gd name="connsiteY2" fmla="*/ 535189 h 962614"/>
              <a:gd name="connsiteX3" fmla="*/ 618185 w 1766397"/>
              <a:gd name="connsiteY3" fmla="*/ 342006 h 962614"/>
              <a:gd name="connsiteX4" fmla="*/ 656822 w 1766397"/>
              <a:gd name="connsiteY4" fmla="*/ 329127 h 962614"/>
              <a:gd name="connsiteX5" fmla="*/ 708338 w 1766397"/>
              <a:gd name="connsiteY5" fmla="*/ 303369 h 962614"/>
              <a:gd name="connsiteX6" fmla="*/ 837126 w 1766397"/>
              <a:gd name="connsiteY6" fmla="*/ 20034 h 962614"/>
              <a:gd name="connsiteX7" fmla="*/ 1030309 w 1766397"/>
              <a:gd name="connsiteY7" fmla="*/ 45792 h 962614"/>
              <a:gd name="connsiteX8" fmla="*/ 1159098 w 1766397"/>
              <a:gd name="connsiteY8" fmla="*/ 226096 h 962614"/>
              <a:gd name="connsiteX9" fmla="*/ 1300766 w 1766397"/>
              <a:gd name="connsiteY9" fmla="*/ 393521 h 962614"/>
              <a:gd name="connsiteX10" fmla="*/ 1468191 w 1766397"/>
              <a:gd name="connsiteY10" fmla="*/ 535189 h 962614"/>
              <a:gd name="connsiteX11" fmla="*/ 1596980 w 1766397"/>
              <a:gd name="connsiteY11" fmla="*/ 689735 h 962614"/>
              <a:gd name="connsiteX12" fmla="*/ 1751526 w 1766397"/>
              <a:gd name="connsiteY12" fmla="*/ 934434 h 962614"/>
              <a:gd name="connsiteX13" fmla="*/ 1751526 w 1766397"/>
              <a:gd name="connsiteY13" fmla="*/ 947313 h 96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66397" h="962614">
                <a:moveTo>
                  <a:pt x="0" y="934434"/>
                </a:moveTo>
                <a:cubicBezTo>
                  <a:pt x="86932" y="832476"/>
                  <a:pt x="173864" y="730519"/>
                  <a:pt x="257577" y="663978"/>
                </a:cubicBezTo>
                <a:cubicBezTo>
                  <a:pt x="341290" y="597437"/>
                  <a:pt x="442175" y="588851"/>
                  <a:pt x="502276" y="535189"/>
                </a:cubicBezTo>
                <a:cubicBezTo>
                  <a:pt x="562377" y="481527"/>
                  <a:pt x="618185" y="342006"/>
                  <a:pt x="618185" y="342006"/>
                </a:cubicBezTo>
                <a:cubicBezTo>
                  <a:pt x="643943" y="307662"/>
                  <a:pt x="641797" y="335566"/>
                  <a:pt x="656822" y="329127"/>
                </a:cubicBezTo>
                <a:cubicBezTo>
                  <a:pt x="671847" y="322688"/>
                  <a:pt x="678287" y="354884"/>
                  <a:pt x="708338" y="303369"/>
                </a:cubicBezTo>
                <a:cubicBezTo>
                  <a:pt x="738389" y="251853"/>
                  <a:pt x="783464" y="62963"/>
                  <a:pt x="837126" y="20034"/>
                </a:cubicBezTo>
                <a:cubicBezTo>
                  <a:pt x="890788" y="-22896"/>
                  <a:pt x="976647" y="11448"/>
                  <a:pt x="1030309" y="45792"/>
                </a:cubicBezTo>
                <a:cubicBezTo>
                  <a:pt x="1083971" y="80136"/>
                  <a:pt x="1114022" y="168141"/>
                  <a:pt x="1159098" y="226096"/>
                </a:cubicBezTo>
                <a:cubicBezTo>
                  <a:pt x="1204174" y="284051"/>
                  <a:pt x="1249251" y="342006"/>
                  <a:pt x="1300766" y="393521"/>
                </a:cubicBezTo>
                <a:cubicBezTo>
                  <a:pt x="1352281" y="445036"/>
                  <a:pt x="1418822" y="485820"/>
                  <a:pt x="1468191" y="535189"/>
                </a:cubicBezTo>
                <a:cubicBezTo>
                  <a:pt x="1517560" y="584558"/>
                  <a:pt x="1549758" y="623194"/>
                  <a:pt x="1596980" y="689735"/>
                </a:cubicBezTo>
                <a:cubicBezTo>
                  <a:pt x="1644202" y="756276"/>
                  <a:pt x="1751526" y="934434"/>
                  <a:pt x="1751526" y="934434"/>
                </a:cubicBezTo>
                <a:cubicBezTo>
                  <a:pt x="1777284" y="977364"/>
                  <a:pt x="1764405" y="962338"/>
                  <a:pt x="1751526" y="9473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4" name="Serbest Form: Şekil 183">
            <a:extLst>
              <a:ext uri="{FF2B5EF4-FFF2-40B4-BE49-F238E27FC236}">
                <a16:creationId xmlns:a16="http://schemas.microsoft.com/office/drawing/2014/main" xmlns="" id="{2F95DA32-5542-425C-8D8E-20FA24596CF6}"/>
              </a:ext>
            </a:extLst>
          </p:cNvPr>
          <p:cNvSpPr/>
          <p:nvPr/>
        </p:nvSpPr>
        <p:spPr>
          <a:xfrm>
            <a:off x="9092364" y="4885070"/>
            <a:ext cx="1440029" cy="962614"/>
          </a:xfrm>
          <a:custGeom>
            <a:avLst/>
            <a:gdLst>
              <a:gd name="connsiteX0" fmla="*/ 0 w 1766397"/>
              <a:gd name="connsiteY0" fmla="*/ 934434 h 962614"/>
              <a:gd name="connsiteX1" fmla="*/ 257577 w 1766397"/>
              <a:gd name="connsiteY1" fmla="*/ 663978 h 962614"/>
              <a:gd name="connsiteX2" fmla="*/ 502276 w 1766397"/>
              <a:gd name="connsiteY2" fmla="*/ 535189 h 962614"/>
              <a:gd name="connsiteX3" fmla="*/ 618185 w 1766397"/>
              <a:gd name="connsiteY3" fmla="*/ 342006 h 962614"/>
              <a:gd name="connsiteX4" fmla="*/ 656822 w 1766397"/>
              <a:gd name="connsiteY4" fmla="*/ 329127 h 962614"/>
              <a:gd name="connsiteX5" fmla="*/ 708338 w 1766397"/>
              <a:gd name="connsiteY5" fmla="*/ 303369 h 962614"/>
              <a:gd name="connsiteX6" fmla="*/ 837126 w 1766397"/>
              <a:gd name="connsiteY6" fmla="*/ 20034 h 962614"/>
              <a:gd name="connsiteX7" fmla="*/ 1030309 w 1766397"/>
              <a:gd name="connsiteY7" fmla="*/ 45792 h 962614"/>
              <a:gd name="connsiteX8" fmla="*/ 1159098 w 1766397"/>
              <a:gd name="connsiteY8" fmla="*/ 226096 h 962614"/>
              <a:gd name="connsiteX9" fmla="*/ 1300766 w 1766397"/>
              <a:gd name="connsiteY9" fmla="*/ 393521 h 962614"/>
              <a:gd name="connsiteX10" fmla="*/ 1468191 w 1766397"/>
              <a:gd name="connsiteY10" fmla="*/ 535189 h 962614"/>
              <a:gd name="connsiteX11" fmla="*/ 1596980 w 1766397"/>
              <a:gd name="connsiteY11" fmla="*/ 689735 h 962614"/>
              <a:gd name="connsiteX12" fmla="*/ 1751526 w 1766397"/>
              <a:gd name="connsiteY12" fmla="*/ 934434 h 962614"/>
              <a:gd name="connsiteX13" fmla="*/ 1751526 w 1766397"/>
              <a:gd name="connsiteY13" fmla="*/ 947313 h 96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66397" h="962614">
                <a:moveTo>
                  <a:pt x="0" y="934434"/>
                </a:moveTo>
                <a:cubicBezTo>
                  <a:pt x="86932" y="832476"/>
                  <a:pt x="173864" y="730519"/>
                  <a:pt x="257577" y="663978"/>
                </a:cubicBezTo>
                <a:cubicBezTo>
                  <a:pt x="341290" y="597437"/>
                  <a:pt x="442175" y="588851"/>
                  <a:pt x="502276" y="535189"/>
                </a:cubicBezTo>
                <a:cubicBezTo>
                  <a:pt x="562377" y="481527"/>
                  <a:pt x="618185" y="342006"/>
                  <a:pt x="618185" y="342006"/>
                </a:cubicBezTo>
                <a:cubicBezTo>
                  <a:pt x="643943" y="307662"/>
                  <a:pt x="641797" y="335566"/>
                  <a:pt x="656822" y="329127"/>
                </a:cubicBezTo>
                <a:cubicBezTo>
                  <a:pt x="671847" y="322688"/>
                  <a:pt x="678287" y="354884"/>
                  <a:pt x="708338" y="303369"/>
                </a:cubicBezTo>
                <a:cubicBezTo>
                  <a:pt x="738389" y="251853"/>
                  <a:pt x="783464" y="62963"/>
                  <a:pt x="837126" y="20034"/>
                </a:cubicBezTo>
                <a:cubicBezTo>
                  <a:pt x="890788" y="-22896"/>
                  <a:pt x="976647" y="11448"/>
                  <a:pt x="1030309" y="45792"/>
                </a:cubicBezTo>
                <a:cubicBezTo>
                  <a:pt x="1083971" y="80136"/>
                  <a:pt x="1114022" y="168141"/>
                  <a:pt x="1159098" y="226096"/>
                </a:cubicBezTo>
                <a:cubicBezTo>
                  <a:pt x="1204174" y="284051"/>
                  <a:pt x="1249251" y="342006"/>
                  <a:pt x="1300766" y="393521"/>
                </a:cubicBezTo>
                <a:cubicBezTo>
                  <a:pt x="1352281" y="445036"/>
                  <a:pt x="1418822" y="485820"/>
                  <a:pt x="1468191" y="535189"/>
                </a:cubicBezTo>
                <a:cubicBezTo>
                  <a:pt x="1517560" y="584558"/>
                  <a:pt x="1549758" y="623194"/>
                  <a:pt x="1596980" y="689735"/>
                </a:cubicBezTo>
                <a:cubicBezTo>
                  <a:pt x="1644202" y="756276"/>
                  <a:pt x="1751526" y="934434"/>
                  <a:pt x="1751526" y="934434"/>
                </a:cubicBezTo>
                <a:cubicBezTo>
                  <a:pt x="1777284" y="977364"/>
                  <a:pt x="1764405" y="962338"/>
                  <a:pt x="1751526" y="9473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5" name="Serbest Form: Şekil 184">
            <a:extLst>
              <a:ext uri="{FF2B5EF4-FFF2-40B4-BE49-F238E27FC236}">
                <a16:creationId xmlns:a16="http://schemas.microsoft.com/office/drawing/2014/main" xmlns="" id="{CD3192EE-366D-4645-9F7D-59BF4C5BAE6B}"/>
              </a:ext>
            </a:extLst>
          </p:cNvPr>
          <p:cNvSpPr/>
          <p:nvPr/>
        </p:nvSpPr>
        <p:spPr>
          <a:xfrm>
            <a:off x="4815082" y="4875113"/>
            <a:ext cx="1378583" cy="960668"/>
          </a:xfrm>
          <a:custGeom>
            <a:avLst/>
            <a:gdLst>
              <a:gd name="connsiteX0" fmla="*/ 0 w 1766397"/>
              <a:gd name="connsiteY0" fmla="*/ 934434 h 962614"/>
              <a:gd name="connsiteX1" fmla="*/ 257577 w 1766397"/>
              <a:gd name="connsiteY1" fmla="*/ 663978 h 962614"/>
              <a:gd name="connsiteX2" fmla="*/ 502276 w 1766397"/>
              <a:gd name="connsiteY2" fmla="*/ 535189 h 962614"/>
              <a:gd name="connsiteX3" fmla="*/ 618185 w 1766397"/>
              <a:gd name="connsiteY3" fmla="*/ 342006 h 962614"/>
              <a:gd name="connsiteX4" fmla="*/ 656822 w 1766397"/>
              <a:gd name="connsiteY4" fmla="*/ 329127 h 962614"/>
              <a:gd name="connsiteX5" fmla="*/ 708338 w 1766397"/>
              <a:gd name="connsiteY5" fmla="*/ 303369 h 962614"/>
              <a:gd name="connsiteX6" fmla="*/ 837126 w 1766397"/>
              <a:gd name="connsiteY6" fmla="*/ 20034 h 962614"/>
              <a:gd name="connsiteX7" fmla="*/ 1030309 w 1766397"/>
              <a:gd name="connsiteY7" fmla="*/ 45792 h 962614"/>
              <a:gd name="connsiteX8" fmla="*/ 1159098 w 1766397"/>
              <a:gd name="connsiteY8" fmla="*/ 226096 h 962614"/>
              <a:gd name="connsiteX9" fmla="*/ 1300766 w 1766397"/>
              <a:gd name="connsiteY9" fmla="*/ 393521 h 962614"/>
              <a:gd name="connsiteX10" fmla="*/ 1468191 w 1766397"/>
              <a:gd name="connsiteY10" fmla="*/ 535189 h 962614"/>
              <a:gd name="connsiteX11" fmla="*/ 1596980 w 1766397"/>
              <a:gd name="connsiteY11" fmla="*/ 689735 h 962614"/>
              <a:gd name="connsiteX12" fmla="*/ 1751526 w 1766397"/>
              <a:gd name="connsiteY12" fmla="*/ 934434 h 962614"/>
              <a:gd name="connsiteX13" fmla="*/ 1751526 w 1766397"/>
              <a:gd name="connsiteY13" fmla="*/ 947313 h 96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66397" h="962614">
                <a:moveTo>
                  <a:pt x="0" y="934434"/>
                </a:moveTo>
                <a:cubicBezTo>
                  <a:pt x="86932" y="832476"/>
                  <a:pt x="173864" y="730519"/>
                  <a:pt x="257577" y="663978"/>
                </a:cubicBezTo>
                <a:cubicBezTo>
                  <a:pt x="341290" y="597437"/>
                  <a:pt x="442175" y="588851"/>
                  <a:pt x="502276" y="535189"/>
                </a:cubicBezTo>
                <a:cubicBezTo>
                  <a:pt x="562377" y="481527"/>
                  <a:pt x="618185" y="342006"/>
                  <a:pt x="618185" y="342006"/>
                </a:cubicBezTo>
                <a:cubicBezTo>
                  <a:pt x="643943" y="307662"/>
                  <a:pt x="641797" y="335566"/>
                  <a:pt x="656822" y="329127"/>
                </a:cubicBezTo>
                <a:cubicBezTo>
                  <a:pt x="671847" y="322688"/>
                  <a:pt x="678287" y="354884"/>
                  <a:pt x="708338" y="303369"/>
                </a:cubicBezTo>
                <a:cubicBezTo>
                  <a:pt x="738389" y="251853"/>
                  <a:pt x="783464" y="62963"/>
                  <a:pt x="837126" y="20034"/>
                </a:cubicBezTo>
                <a:cubicBezTo>
                  <a:pt x="890788" y="-22896"/>
                  <a:pt x="976647" y="11448"/>
                  <a:pt x="1030309" y="45792"/>
                </a:cubicBezTo>
                <a:cubicBezTo>
                  <a:pt x="1083971" y="80136"/>
                  <a:pt x="1114022" y="168141"/>
                  <a:pt x="1159098" y="226096"/>
                </a:cubicBezTo>
                <a:cubicBezTo>
                  <a:pt x="1204174" y="284051"/>
                  <a:pt x="1249251" y="342006"/>
                  <a:pt x="1300766" y="393521"/>
                </a:cubicBezTo>
                <a:cubicBezTo>
                  <a:pt x="1352281" y="445036"/>
                  <a:pt x="1418822" y="485820"/>
                  <a:pt x="1468191" y="535189"/>
                </a:cubicBezTo>
                <a:cubicBezTo>
                  <a:pt x="1517560" y="584558"/>
                  <a:pt x="1549758" y="623194"/>
                  <a:pt x="1596980" y="689735"/>
                </a:cubicBezTo>
                <a:cubicBezTo>
                  <a:pt x="1644202" y="756276"/>
                  <a:pt x="1751526" y="934434"/>
                  <a:pt x="1751526" y="934434"/>
                </a:cubicBezTo>
                <a:cubicBezTo>
                  <a:pt x="1777284" y="977364"/>
                  <a:pt x="1764405" y="962338"/>
                  <a:pt x="1751526" y="9473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Dikdörtgen 187">
                <a:extLst>
                  <a:ext uri="{FF2B5EF4-FFF2-40B4-BE49-F238E27FC236}">
                    <a16:creationId xmlns:a16="http://schemas.microsoft.com/office/drawing/2014/main" xmlns="" id="{5F8AF41B-AD4B-4961-8DC8-798944A59AAD}"/>
                  </a:ext>
                </a:extLst>
              </p:cNvPr>
              <p:cNvSpPr/>
              <p:nvPr/>
            </p:nvSpPr>
            <p:spPr>
              <a:xfrm>
                <a:off x="5417179" y="5810607"/>
                <a:ext cx="450760" cy="424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88" name="Dikdörtgen 187">
                <a:extLst>
                  <a:ext uri="{FF2B5EF4-FFF2-40B4-BE49-F238E27FC236}">
                    <a16:creationId xmlns:a16="http://schemas.microsoft.com/office/drawing/2014/main" id="{5F8AF41B-AD4B-4961-8DC8-798944A59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79" y="5810607"/>
                <a:ext cx="450760" cy="424977"/>
              </a:xfrm>
              <a:prstGeom prst="rect">
                <a:avLst/>
              </a:prstGeom>
              <a:blipFill>
                <a:blip r:embed="rId5"/>
                <a:stretch>
                  <a:fillRect l="-13514" r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Dikdörtgen 188">
                <a:extLst>
                  <a:ext uri="{FF2B5EF4-FFF2-40B4-BE49-F238E27FC236}">
                    <a16:creationId xmlns:a16="http://schemas.microsoft.com/office/drawing/2014/main" xmlns="" id="{80AAEAE2-914A-4766-A06D-DE0B795F9170}"/>
                  </a:ext>
                </a:extLst>
              </p:cNvPr>
              <p:cNvSpPr/>
              <p:nvPr/>
            </p:nvSpPr>
            <p:spPr>
              <a:xfrm>
                <a:off x="9692033" y="5905503"/>
                <a:ext cx="450760" cy="39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89" name="Dikdörtgen 188">
                <a:extLst>
                  <a:ext uri="{FF2B5EF4-FFF2-40B4-BE49-F238E27FC236}">
                    <a16:creationId xmlns:a16="http://schemas.microsoft.com/office/drawing/2014/main" id="{80AAEAE2-914A-4766-A06D-DE0B795F9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033" y="5905503"/>
                <a:ext cx="450760" cy="398240"/>
              </a:xfrm>
              <a:prstGeom prst="rect">
                <a:avLst/>
              </a:prstGeom>
              <a:blipFill>
                <a:blip r:embed="rId6"/>
                <a:stretch>
                  <a:fillRect l="-40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Dikdörtgen 190">
                <a:extLst>
                  <a:ext uri="{FF2B5EF4-FFF2-40B4-BE49-F238E27FC236}">
                    <a16:creationId xmlns:a16="http://schemas.microsoft.com/office/drawing/2014/main" xmlns="" id="{A5EA30A4-3B39-408E-B530-52C706CC6152}"/>
                  </a:ext>
                </a:extLst>
              </p:cNvPr>
              <p:cNvSpPr/>
              <p:nvPr/>
            </p:nvSpPr>
            <p:spPr>
              <a:xfrm>
                <a:off x="9937729" y="3840348"/>
                <a:ext cx="236557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b="1" dirty="0"/>
                  <a:t>-Kompleks</a:t>
                </a:r>
              </a:p>
              <a:p>
                <a:r>
                  <a:rPr lang="tr-TR" b="1" dirty="0"/>
                  <a:t>-Sürekli (</a:t>
                </a:r>
                <a:r>
                  <a:rPr lang="el-GR" b="1" dirty="0"/>
                  <a:t>ω </a:t>
                </a:r>
                <a:r>
                  <a:rPr lang="tr-TR" b="1" dirty="0"/>
                  <a:t>‘ya göre)</a:t>
                </a:r>
              </a:p>
              <a:p>
                <a:r>
                  <a:rPr lang="tr-TR" b="1" dirty="0"/>
                  <a:t>-Periyodik </a:t>
                </a:r>
              </a:p>
              <a:p>
                <a:r>
                  <a:rPr lang="tr-TR" b="1" dirty="0"/>
                  <a:t>(her </a:t>
                </a:r>
                <a14:m>
                  <m:oMath xmlns:m="http://schemas.openxmlformats.org/officeDocument/2006/math">
                    <m:r>
                      <a:rPr lang="tr-T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tr-TR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tr-TR" b="1" dirty="0"/>
                  <a:t>’de tekrarlıyor)</a:t>
                </a:r>
              </a:p>
              <a:p>
                <a:endParaRPr lang="tr-TR" dirty="0"/>
              </a:p>
              <a:p>
                <a:endParaRPr lang="tr-TR" b="1" dirty="0"/>
              </a:p>
            </p:txBody>
          </p:sp>
        </mc:Choice>
        <mc:Fallback xmlns="">
          <p:sp>
            <p:nvSpPr>
              <p:cNvPr id="191" name="Dikdörtgen 190">
                <a:extLst>
                  <a:ext uri="{FF2B5EF4-FFF2-40B4-BE49-F238E27FC236}">
                    <a16:creationId xmlns:a16="http://schemas.microsoft.com/office/drawing/2014/main" id="{A5EA30A4-3B39-408E-B530-52C706CC6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29" y="3840348"/>
                <a:ext cx="2365576" cy="1754326"/>
              </a:xfrm>
              <a:prstGeom prst="rect">
                <a:avLst/>
              </a:prstGeom>
              <a:blipFill>
                <a:blip r:embed="rId7"/>
                <a:stretch>
                  <a:fillRect l="-2062" t="-2083" r="-77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Düz Bağlayıcı 193">
            <a:extLst>
              <a:ext uri="{FF2B5EF4-FFF2-40B4-BE49-F238E27FC236}">
                <a16:creationId xmlns:a16="http://schemas.microsoft.com/office/drawing/2014/main" xmlns="" id="{F99E9C00-03F6-4972-A192-6EF4E81EE29F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8361908" y="4861685"/>
            <a:ext cx="47266" cy="9911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Düz Bağlayıcı 196">
            <a:extLst>
              <a:ext uri="{FF2B5EF4-FFF2-40B4-BE49-F238E27FC236}">
                <a16:creationId xmlns:a16="http://schemas.microsoft.com/office/drawing/2014/main" xmlns="" id="{8F30BE7E-1B3C-4B14-BB2A-D073BCAD4B63}"/>
              </a:ext>
            </a:extLst>
          </p:cNvPr>
          <p:cNvCxnSpPr>
            <a:cxnSpLocks/>
          </p:cNvCxnSpPr>
          <p:nvPr/>
        </p:nvCxnSpPr>
        <p:spPr>
          <a:xfrm>
            <a:off x="5500545" y="4875113"/>
            <a:ext cx="47266" cy="9911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Düz Bağlayıcı 197">
            <a:extLst>
              <a:ext uri="{FF2B5EF4-FFF2-40B4-BE49-F238E27FC236}">
                <a16:creationId xmlns:a16="http://schemas.microsoft.com/office/drawing/2014/main" xmlns="" id="{D174B938-E7C1-44BE-9A72-F87A726853CE}"/>
              </a:ext>
            </a:extLst>
          </p:cNvPr>
          <p:cNvCxnSpPr>
            <a:cxnSpLocks/>
          </p:cNvCxnSpPr>
          <p:nvPr/>
        </p:nvCxnSpPr>
        <p:spPr>
          <a:xfrm>
            <a:off x="9838509" y="4871006"/>
            <a:ext cx="47266" cy="9911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9" name="Slayt Numarası Yer Tutucusu 198">
            <a:extLst>
              <a:ext uri="{FF2B5EF4-FFF2-40B4-BE49-F238E27FC236}">
                <a16:creationId xmlns:a16="http://schemas.microsoft.com/office/drawing/2014/main" xmlns="" id="{A09D46E5-92A6-43D1-8EB0-C8F3695E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70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D7140DA-A8D4-4556-AC70-FCDB195D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tr-T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xmlns="" id="{6EB73B75-A3B7-44E0-952C-EA49BBE0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3</a:t>
            </a:fld>
            <a:endParaRPr lang="tr-TR"/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xmlns="" id="{65F80612-21C1-49CD-B15D-4562B80D5F1A}"/>
              </a:ext>
            </a:extLst>
          </p:cNvPr>
          <p:cNvCxnSpPr>
            <a:cxnSpLocks/>
          </p:cNvCxnSpPr>
          <p:nvPr/>
        </p:nvCxnSpPr>
        <p:spPr>
          <a:xfrm flipH="1" flipV="1">
            <a:off x="6961035" y="1774362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xmlns="" id="{D8AD18B7-9E7D-40F6-9C06-16BD41585334}"/>
              </a:ext>
            </a:extLst>
          </p:cNvPr>
          <p:cNvCxnSpPr>
            <a:cxnSpLocks/>
          </p:cNvCxnSpPr>
          <p:nvPr/>
        </p:nvCxnSpPr>
        <p:spPr>
          <a:xfrm>
            <a:off x="5840575" y="3168577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Dikdörtgen 19">
            <a:extLst>
              <a:ext uri="{FF2B5EF4-FFF2-40B4-BE49-F238E27FC236}">
                <a16:creationId xmlns:a16="http://schemas.microsoft.com/office/drawing/2014/main" xmlns="" id="{D34B9D01-0084-4FAC-8C6B-5AF8A1110189}"/>
              </a:ext>
            </a:extLst>
          </p:cNvPr>
          <p:cNvSpPr/>
          <p:nvPr/>
        </p:nvSpPr>
        <p:spPr>
          <a:xfrm>
            <a:off x="6832248" y="3168577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xmlns="" id="{50E5CC4D-7AEB-4258-9AC6-61FA508FFE74}"/>
              </a:ext>
            </a:extLst>
          </p:cNvPr>
          <p:cNvSpPr/>
          <p:nvPr/>
        </p:nvSpPr>
        <p:spPr>
          <a:xfrm>
            <a:off x="8293075" y="2367771"/>
            <a:ext cx="706374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xmlns="" id="{0D158270-4100-4ED3-9C54-BCB13E31586A}"/>
                  </a:ext>
                </a:extLst>
              </p:cNvPr>
              <p:cNvSpPr/>
              <p:nvPr/>
            </p:nvSpPr>
            <p:spPr>
              <a:xfrm>
                <a:off x="6996832" y="1454663"/>
                <a:ext cx="3855774" cy="59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tr-TR" dirty="0"/>
                  <a:t>S.Z.F.D</a:t>
                </a:r>
              </a:p>
              <a:p>
                <a:r>
                  <a:rPr lang="tr-TR" dirty="0"/>
                  <a:t>X(</a:t>
                </a:r>
                <a:r>
                  <a:rPr lang="el-GR" dirty="0"/>
                  <a:t>ω</a:t>
                </a:r>
                <a:r>
                  <a:rPr lang="tr-TR" dirty="0"/>
                  <a:t>)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id="{0D158270-4100-4ED3-9C54-BCB13E315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32" y="1454663"/>
                <a:ext cx="3855774" cy="593425"/>
              </a:xfrm>
              <a:prstGeom prst="rect">
                <a:avLst/>
              </a:prstGeom>
              <a:blipFill>
                <a:blip r:embed="rId2"/>
                <a:stretch>
                  <a:fillRect l="-1424" t="-50515" b="-1463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xmlns="" id="{F6EEFE2F-E850-4E7C-9D8A-CFF47BAA3CBB}"/>
              </a:ext>
            </a:extLst>
          </p:cNvPr>
          <p:cNvCxnSpPr>
            <a:cxnSpLocks/>
          </p:cNvCxnSpPr>
          <p:nvPr/>
        </p:nvCxnSpPr>
        <p:spPr>
          <a:xfrm flipH="1" flipV="1">
            <a:off x="2292440" y="4288664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xmlns="" id="{5AC7A2A0-27D6-4257-8006-47A8FF135930}"/>
              </a:ext>
            </a:extLst>
          </p:cNvPr>
          <p:cNvCxnSpPr>
            <a:cxnSpLocks/>
          </p:cNvCxnSpPr>
          <p:nvPr/>
        </p:nvCxnSpPr>
        <p:spPr>
          <a:xfrm>
            <a:off x="1171980" y="5682879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Dikdörtgen 24">
            <a:extLst>
              <a:ext uri="{FF2B5EF4-FFF2-40B4-BE49-F238E27FC236}">
                <a16:creationId xmlns:a16="http://schemas.microsoft.com/office/drawing/2014/main" xmlns="" id="{D028B48C-4B63-4828-ADA7-694277823865}"/>
              </a:ext>
            </a:extLst>
          </p:cNvPr>
          <p:cNvSpPr/>
          <p:nvPr/>
        </p:nvSpPr>
        <p:spPr>
          <a:xfrm>
            <a:off x="2163653" y="5682879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xmlns="" id="{4A4F219F-44D9-42C3-A6D3-E343AC3A87A9}"/>
              </a:ext>
            </a:extLst>
          </p:cNvPr>
          <p:cNvSpPr/>
          <p:nvPr/>
        </p:nvSpPr>
        <p:spPr>
          <a:xfrm>
            <a:off x="3799270" y="5716655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ikdörtgen 27">
                <a:extLst>
                  <a:ext uri="{FF2B5EF4-FFF2-40B4-BE49-F238E27FC236}">
                    <a16:creationId xmlns:a16="http://schemas.microsoft.com/office/drawing/2014/main" xmlns="" id="{9F64FF73-108A-4BB8-A475-0569749919B4}"/>
                  </a:ext>
                </a:extLst>
              </p:cNvPr>
              <p:cNvSpPr/>
              <p:nvPr/>
            </p:nvSpPr>
            <p:spPr>
              <a:xfrm>
                <a:off x="2082084" y="3968385"/>
                <a:ext cx="1545462" cy="4249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  <a:p>
                <a:pPr algn="ctr"/>
                <a:r>
                  <a:rPr lang="tr-TR" dirty="0"/>
                  <a:t>x[n]=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28" name="Dikdörtgen 27">
                <a:extLst>
                  <a:ext uri="{FF2B5EF4-FFF2-40B4-BE49-F238E27FC236}">
                    <a16:creationId xmlns:a16="http://schemas.microsoft.com/office/drawing/2014/main" id="{9F64FF73-108A-4BB8-A475-056974991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84" y="3968385"/>
                <a:ext cx="1545462" cy="424973"/>
              </a:xfrm>
              <a:prstGeom prst="rect">
                <a:avLst/>
              </a:prstGeom>
              <a:blipFill>
                <a:blip r:embed="rId3"/>
                <a:stretch>
                  <a:fillRect b="-4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xmlns="" id="{168F0536-3786-4297-A564-BBA4F418F409}"/>
              </a:ext>
            </a:extLst>
          </p:cNvPr>
          <p:cNvCxnSpPr>
            <a:cxnSpLocks/>
          </p:cNvCxnSpPr>
          <p:nvPr/>
        </p:nvCxnSpPr>
        <p:spPr>
          <a:xfrm>
            <a:off x="4754455" y="2367771"/>
            <a:ext cx="6697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kdörtgen 29">
            <a:extLst>
              <a:ext uri="{FF2B5EF4-FFF2-40B4-BE49-F238E27FC236}">
                <a16:creationId xmlns:a16="http://schemas.microsoft.com/office/drawing/2014/main" xmlns="" id="{923D030C-695A-4D48-9618-2511EEC3F2D5}"/>
              </a:ext>
            </a:extLst>
          </p:cNvPr>
          <p:cNvSpPr/>
          <p:nvPr/>
        </p:nvSpPr>
        <p:spPr>
          <a:xfrm>
            <a:off x="4754455" y="1890924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xmlns="" id="{E477CCCC-D13D-496A-AAC6-7F67F0FCCAE0}"/>
              </a:ext>
            </a:extLst>
          </p:cNvPr>
          <p:cNvCxnSpPr>
            <a:cxnSpLocks/>
          </p:cNvCxnSpPr>
          <p:nvPr/>
        </p:nvCxnSpPr>
        <p:spPr>
          <a:xfrm flipH="1" flipV="1">
            <a:off x="2292440" y="5066179"/>
            <a:ext cx="1076" cy="608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kış Çizelgesi: Bağlayıcı 48">
            <a:extLst>
              <a:ext uri="{FF2B5EF4-FFF2-40B4-BE49-F238E27FC236}">
                <a16:creationId xmlns:a16="http://schemas.microsoft.com/office/drawing/2014/main" xmlns="" id="{AD078A37-76B9-4269-BBF8-8D409EEA70B4}"/>
              </a:ext>
            </a:extLst>
          </p:cNvPr>
          <p:cNvSpPr/>
          <p:nvPr/>
        </p:nvSpPr>
        <p:spPr>
          <a:xfrm>
            <a:off x="2240391" y="489581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Akış Çizelgesi: Bağlayıcı 49">
            <a:extLst>
              <a:ext uri="{FF2B5EF4-FFF2-40B4-BE49-F238E27FC236}">
                <a16:creationId xmlns:a16="http://schemas.microsoft.com/office/drawing/2014/main" xmlns="" id="{3B10093D-223B-470B-90F2-CA30BF448A1D}"/>
              </a:ext>
            </a:extLst>
          </p:cNvPr>
          <p:cNvSpPr/>
          <p:nvPr/>
        </p:nvSpPr>
        <p:spPr>
          <a:xfrm>
            <a:off x="2045062" y="5579259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Akış Çizelgesi: Bağlayıcı 52">
            <a:extLst>
              <a:ext uri="{FF2B5EF4-FFF2-40B4-BE49-F238E27FC236}">
                <a16:creationId xmlns:a16="http://schemas.microsoft.com/office/drawing/2014/main" xmlns="" id="{49237DC6-75A1-4E42-82A4-9E2BED7B40DF}"/>
              </a:ext>
            </a:extLst>
          </p:cNvPr>
          <p:cNvSpPr/>
          <p:nvPr/>
        </p:nvSpPr>
        <p:spPr>
          <a:xfrm>
            <a:off x="2639104" y="5601863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Akış Çizelgesi: Bağlayıcı 53">
            <a:extLst>
              <a:ext uri="{FF2B5EF4-FFF2-40B4-BE49-F238E27FC236}">
                <a16:creationId xmlns:a16="http://schemas.microsoft.com/office/drawing/2014/main" xmlns="" id="{DDFC7173-B629-4652-9690-C85FC0D67782}"/>
              </a:ext>
            </a:extLst>
          </p:cNvPr>
          <p:cNvSpPr/>
          <p:nvPr/>
        </p:nvSpPr>
        <p:spPr>
          <a:xfrm>
            <a:off x="2401378" y="5579259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Akış Çizelgesi: Bağlayıcı 54">
            <a:extLst>
              <a:ext uri="{FF2B5EF4-FFF2-40B4-BE49-F238E27FC236}">
                <a16:creationId xmlns:a16="http://schemas.microsoft.com/office/drawing/2014/main" xmlns="" id="{FC7246E9-B4CD-41D2-8D11-25E25132A10F}"/>
              </a:ext>
            </a:extLst>
          </p:cNvPr>
          <p:cNvSpPr/>
          <p:nvPr/>
        </p:nvSpPr>
        <p:spPr>
          <a:xfrm>
            <a:off x="2904733" y="5601863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Akış Çizelgesi: Bağlayıcı 55">
            <a:extLst>
              <a:ext uri="{FF2B5EF4-FFF2-40B4-BE49-F238E27FC236}">
                <a16:creationId xmlns:a16="http://schemas.microsoft.com/office/drawing/2014/main" xmlns="" id="{08D928D4-CF42-4C17-8396-23DD1D950520}"/>
              </a:ext>
            </a:extLst>
          </p:cNvPr>
          <p:cNvSpPr/>
          <p:nvPr/>
        </p:nvSpPr>
        <p:spPr>
          <a:xfrm>
            <a:off x="1823441" y="5593531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Sağ Ayraç 56">
            <a:extLst>
              <a:ext uri="{FF2B5EF4-FFF2-40B4-BE49-F238E27FC236}">
                <a16:creationId xmlns:a16="http://schemas.microsoft.com/office/drawing/2014/main" xmlns="" id="{16484D39-073D-4FE8-9B5C-8E94512FCAB6}"/>
              </a:ext>
            </a:extLst>
          </p:cNvPr>
          <p:cNvSpPr/>
          <p:nvPr/>
        </p:nvSpPr>
        <p:spPr>
          <a:xfrm rot="5400000">
            <a:off x="8482865" y="1789736"/>
            <a:ext cx="326794" cy="8733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xmlns="" id="{24F0A4BD-0071-4404-848F-73CCBC629C92}"/>
              </a:ext>
            </a:extLst>
          </p:cNvPr>
          <p:cNvSpPr/>
          <p:nvPr/>
        </p:nvSpPr>
        <p:spPr>
          <a:xfrm>
            <a:off x="8655295" y="316691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ω </a:t>
            </a:r>
            <a:endParaRPr lang="tr-TR" dirty="0"/>
          </a:p>
        </p:txBody>
      </p:sp>
      <p:cxnSp>
        <p:nvCxnSpPr>
          <p:cNvPr id="62" name="Düz Bağlayıcı 61">
            <a:extLst>
              <a:ext uri="{FF2B5EF4-FFF2-40B4-BE49-F238E27FC236}">
                <a16:creationId xmlns:a16="http://schemas.microsoft.com/office/drawing/2014/main" xmlns="" id="{5E799782-2CBB-42E7-B21D-2335BA7D436B}"/>
              </a:ext>
            </a:extLst>
          </p:cNvPr>
          <p:cNvCxnSpPr>
            <a:cxnSpLocks/>
          </p:cNvCxnSpPr>
          <p:nvPr/>
        </p:nvCxnSpPr>
        <p:spPr>
          <a:xfrm>
            <a:off x="6096000" y="2640705"/>
            <a:ext cx="19661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kdörtgen 63">
            <a:extLst>
              <a:ext uri="{FF2B5EF4-FFF2-40B4-BE49-F238E27FC236}">
                <a16:creationId xmlns:a16="http://schemas.microsoft.com/office/drawing/2014/main" xmlns="" id="{A4FC7D4A-E454-4972-9C75-EA1B8265390C}"/>
              </a:ext>
            </a:extLst>
          </p:cNvPr>
          <p:cNvSpPr/>
          <p:nvPr/>
        </p:nvSpPr>
        <p:spPr>
          <a:xfrm>
            <a:off x="6896291" y="2274044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66" name="İkizkenar Üçgen 65">
            <a:extLst>
              <a:ext uri="{FF2B5EF4-FFF2-40B4-BE49-F238E27FC236}">
                <a16:creationId xmlns:a16="http://schemas.microsoft.com/office/drawing/2014/main" xmlns="" id="{5A901DB6-28CD-457E-9699-D374442259FD}"/>
              </a:ext>
            </a:extLst>
          </p:cNvPr>
          <p:cNvSpPr/>
          <p:nvPr/>
        </p:nvSpPr>
        <p:spPr>
          <a:xfrm>
            <a:off x="1906071" y="2486532"/>
            <a:ext cx="214645" cy="115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7" name="Düz Ok Bağlayıcısı 66">
            <a:extLst>
              <a:ext uri="{FF2B5EF4-FFF2-40B4-BE49-F238E27FC236}">
                <a16:creationId xmlns:a16="http://schemas.microsoft.com/office/drawing/2014/main" xmlns="" id="{4638AD0A-09F6-4E02-9D96-B335483817D2}"/>
              </a:ext>
            </a:extLst>
          </p:cNvPr>
          <p:cNvCxnSpPr>
            <a:cxnSpLocks/>
          </p:cNvCxnSpPr>
          <p:nvPr/>
        </p:nvCxnSpPr>
        <p:spPr>
          <a:xfrm flipH="1" flipV="1">
            <a:off x="2009105" y="1700011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Düz Ok Bağlayıcısı 67">
            <a:extLst>
              <a:ext uri="{FF2B5EF4-FFF2-40B4-BE49-F238E27FC236}">
                <a16:creationId xmlns:a16="http://schemas.microsoft.com/office/drawing/2014/main" xmlns="" id="{00528E58-5BC4-4EE8-B041-B99AC1669050}"/>
              </a:ext>
            </a:extLst>
          </p:cNvPr>
          <p:cNvCxnSpPr>
            <a:cxnSpLocks/>
          </p:cNvCxnSpPr>
          <p:nvPr/>
        </p:nvCxnSpPr>
        <p:spPr>
          <a:xfrm>
            <a:off x="888645" y="3094226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Dikdörtgen 68">
            <a:extLst>
              <a:ext uri="{FF2B5EF4-FFF2-40B4-BE49-F238E27FC236}">
                <a16:creationId xmlns:a16="http://schemas.microsoft.com/office/drawing/2014/main" xmlns="" id="{223E0F72-1C27-437C-AA79-341A19FF5EF3}"/>
              </a:ext>
            </a:extLst>
          </p:cNvPr>
          <p:cNvSpPr/>
          <p:nvPr/>
        </p:nvSpPr>
        <p:spPr>
          <a:xfrm>
            <a:off x="1880318" y="3094226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70" name="Dikdörtgen 69">
            <a:extLst>
              <a:ext uri="{FF2B5EF4-FFF2-40B4-BE49-F238E27FC236}">
                <a16:creationId xmlns:a16="http://schemas.microsoft.com/office/drawing/2014/main" xmlns="" id="{629C6F35-E5F4-4267-BAE3-441352D59F5F}"/>
              </a:ext>
            </a:extLst>
          </p:cNvPr>
          <p:cNvSpPr/>
          <p:nvPr/>
        </p:nvSpPr>
        <p:spPr>
          <a:xfrm>
            <a:off x="3515935" y="3128002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Dikdörtgen 70">
                <a:extLst>
                  <a:ext uri="{FF2B5EF4-FFF2-40B4-BE49-F238E27FC236}">
                    <a16:creationId xmlns:a16="http://schemas.microsoft.com/office/drawing/2014/main" xmlns="" id="{8F9E2AAA-A123-4877-99D3-3987B9F7640F}"/>
                  </a:ext>
                </a:extLst>
              </p:cNvPr>
              <p:cNvSpPr/>
              <p:nvPr/>
            </p:nvSpPr>
            <p:spPr>
              <a:xfrm>
                <a:off x="1875489" y="1330615"/>
                <a:ext cx="1545462" cy="59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  <a:p>
                <a:pPr algn="ctr"/>
                <a:r>
                  <a:rPr lang="tr-TR" dirty="0"/>
                  <a:t>x(t)=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71" name="Dikdörtgen 70">
                <a:extLst>
                  <a:ext uri="{FF2B5EF4-FFF2-40B4-BE49-F238E27FC236}">
                    <a16:creationId xmlns:a16="http://schemas.microsoft.com/office/drawing/2014/main" id="{8F9E2AAA-A123-4877-99D3-3987B9F76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489" y="1330615"/>
                <a:ext cx="1545462" cy="593425"/>
              </a:xfrm>
              <a:prstGeom prst="rect">
                <a:avLst/>
              </a:prstGeom>
              <a:blipFill>
                <a:blip r:embed="rId4"/>
                <a:stretch>
                  <a:fillRect b="-193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xmlns="" id="{C667D92B-EF2C-4901-8574-A7824F5D3A10}"/>
              </a:ext>
            </a:extLst>
          </p:cNvPr>
          <p:cNvCxnSpPr>
            <a:cxnSpLocks/>
          </p:cNvCxnSpPr>
          <p:nvPr/>
        </p:nvCxnSpPr>
        <p:spPr>
          <a:xfrm flipV="1">
            <a:off x="2008029" y="2603478"/>
            <a:ext cx="0" cy="4907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xmlns="" id="{6DDC2F69-3DCE-441B-947E-D18BA5774884}"/>
                  </a:ext>
                </a:extLst>
              </p:cNvPr>
              <p:cNvSpPr/>
              <p:nvPr/>
            </p:nvSpPr>
            <p:spPr>
              <a:xfrm>
                <a:off x="7421801" y="4120160"/>
                <a:ext cx="4162806" cy="655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tr-TR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𝑗𝑤𝑛</m:t>
                        </m:r>
                      </m:sup>
                    </m:sSup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tr-T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𝑗𝑤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tr-TR" dirty="0"/>
                  <a:t>=1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6DDC2F69-3DCE-441B-947E-D18BA5774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01" y="4120160"/>
                <a:ext cx="4162806" cy="655244"/>
              </a:xfrm>
              <a:prstGeom prst="rect">
                <a:avLst/>
              </a:prstGeom>
              <a:blipFill>
                <a:blip r:embed="rId5"/>
                <a:stretch>
                  <a:fillRect l="-1171" t="-66355" r="-439" b="-635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Metin kutusu 81">
                <a:extLst>
                  <a:ext uri="{FF2B5EF4-FFF2-40B4-BE49-F238E27FC236}">
                    <a16:creationId xmlns:a16="http://schemas.microsoft.com/office/drawing/2014/main" xmlns="" id="{D6E31376-685F-46C5-AFBE-F120CDF6099F}"/>
                  </a:ext>
                </a:extLst>
              </p:cNvPr>
              <p:cNvSpPr txBox="1"/>
              <p:nvPr/>
            </p:nvSpPr>
            <p:spPr>
              <a:xfrm>
                <a:off x="4112997" y="6261913"/>
                <a:ext cx="1282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2" name="Metin kutusu 81">
                <a:extLst>
                  <a:ext uri="{FF2B5EF4-FFF2-40B4-BE49-F238E27FC236}">
                    <a16:creationId xmlns:a16="http://schemas.microsoft.com/office/drawing/2014/main" id="{D6E31376-685F-46C5-AFBE-F120CDF60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997" y="6261913"/>
                <a:ext cx="1282915" cy="276999"/>
              </a:xfrm>
              <a:prstGeom prst="rect">
                <a:avLst/>
              </a:prstGeom>
              <a:blipFill>
                <a:blip r:embed="rId6"/>
                <a:stretch>
                  <a:fillRect l="-952" r="-2381" b="-108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xmlns="" id="{E13156FB-6B1E-498A-91E9-9E747390E159}"/>
              </a:ext>
            </a:extLst>
          </p:cNvPr>
          <p:cNvCxnSpPr>
            <a:cxnSpLocks/>
          </p:cNvCxnSpPr>
          <p:nvPr/>
        </p:nvCxnSpPr>
        <p:spPr>
          <a:xfrm flipH="1" flipV="1">
            <a:off x="2009105" y="1700011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Düz Ok Bağlayıcısı 83">
            <a:extLst>
              <a:ext uri="{FF2B5EF4-FFF2-40B4-BE49-F238E27FC236}">
                <a16:creationId xmlns:a16="http://schemas.microsoft.com/office/drawing/2014/main" xmlns="" id="{A4E149C5-49C9-4DEC-8D15-C0C7F74F9517}"/>
              </a:ext>
            </a:extLst>
          </p:cNvPr>
          <p:cNvCxnSpPr>
            <a:cxnSpLocks/>
          </p:cNvCxnSpPr>
          <p:nvPr/>
        </p:nvCxnSpPr>
        <p:spPr>
          <a:xfrm>
            <a:off x="888645" y="3094226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Dikdörtgen 84">
            <a:extLst>
              <a:ext uri="{FF2B5EF4-FFF2-40B4-BE49-F238E27FC236}">
                <a16:creationId xmlns:a16="http://schemas.microsoft.com/office/drawing/2014/main" xmlns="" id="{9D7DCF85-E151-47F9-A8CA-FCC878C602F3}"/>
              </a:ext>
            </a:extLst>
          </p:cNvPr>
          <p:cNvSpPr/>
          <p:nvPr/>
        </p:nvSpPr>
        <p:spPr>
          <a:xfrm>
            <a:off x="1880318" y="3094226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xmlns="" id="{970DEA5F-6EF3-4B59-97FC-17B8758EA59A}"/>
              </a:ext>
            </a:extLst>
          </p:cNvPr>
          <p:cNvSpPr/>
          <p:nvPr/>
        </p:nvSpPr>
        <p:spPr>
          <a:xfrm>
            <a:off x="3515935" y="3128002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xmlns="" id="{96BCB955-16BB-4531-8E28-20942DC07AEB}"/>
              </a:ext>
            </a:extLst>
          </p:cNvPr>
          <p:cNvSpPr/>
          <p:nvPr/>
        </p:nvSpPr>
        <p:spPr>
          <a:xfrm>
            <a:off x="1524000" y="1331393"/>
            <a:ext cx="1545462" cy="593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endParaRPr lang="tr-TR" dirty="0"/>
          </a:p>
        </p:txBody>
      </p:sp>
      <p:cxnSp>
        <p:nvCxnSpPr>
          <p:cNvPr id="88" name="Düz Ok Bağlayıcısı 87">
            <a:extLst>
              <a:ext uri="{FF2B5EF4-FFF2-40B4-BE49-F238E27FC236}">
                <a16:creationId xmlns:a16="http://schemas.microsoft.com/office/drawing/2014/main" xmlns="" id="{B48C5EDF-4F30-4062-809C-B0FDCD47D813}"/>
              </a:ext>
            </a:extLst>
          </p:cNvPr>
          <p:cNvCxnSpPr>
            <a:cxnSpLocks/>
          </p:cNvCxnSpPr>
          <p:nvPr/>
        </p:nvCxnSpPr>
        <p:spPr>
          <a:xfrm flipH="1" flipV="1">
            <a:off x="8778182" y="4672161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xmlns="" id="{83514DCD-A74B-460E-B6D8-4D0C01DB824E}"/>
              </a:ext>
            </a:extLst>
          </p:cNvPr>
          <p:cNvCxnSpPr>
            <a:cxnSpLocks/>
          </p:cNvCxnSpPr>
          <p:nvPr/>
        </p:nvCxnSpPr>
        <p:spPr>
          <a:xfrm>
            <a:off x="7657722" y="6066376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Dikdörtgen 89">
            <a:extLst>
              <a:ext uri="{FF2B5EF4-FFF2-40B4-BE49-F238E27FC236}">
                <a16:creationId xmlns:a16="http://schemas.microsoft.com/office/drawing/2014/main" xmlns="" id="{885738DF-1DDE-4ED1-9A1D-FDF844628701}"/>
              </a:ext>
            </a:extLst>
          </p:cNvPr>
          <p:cNvSpPr/>
          <p:nvPr/>
        </p:nvSpPr>
        <p:spPr>
          <a:xfrm>
            <a:off x="8649395" y="6066376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cxnSp>
        <p:nvCxnSpPr>
          <p:cNvPr id="93" name="Düz Ok Bağlayıcısı 92">
            <a:extLst>
              <a:ext uri="{FF2B5EF4-FFF2-40B4-BE49-F238E27FC236}">
                <a16:creationId xmlns:a16="http://schemas.microsoft.com/office/drawing/2014/main" xmlns="" id="{9C9B0872-140F-4C15-996B-D2AC2537A4E5}"/>
              </a:ext>
            </a:extLst>
          </p:cNvPr>
          <p:cNvCxnSpPr>
            <a:cxnSpLocks/>
          </p:cNvCxnSpPr>
          <p:nvPr/>
        </p:nvCxnSpPr>
        <p:spPr>
          <a:xfrm>
            <a:off x="5629482" y="5434836"/>
            <a:ext cx="6697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Dikdörtgen 93">
            <a:extLst>
              <a:ext uri="{FF2B5EF4-FFF2-40B4-BE49-F238E27FC236}">
                <a16:creationId xmlns:a16="http://schemas.microsoft.com/office/drawing/2014/main" xmlns="" id="{FF85273B-13B9-4AA0-B1C2-27D8159491B3}"/>
              </a:ext>
            </a:extLst>
          </p:cNvPr>
          <p:cNvSpPr/>
          <p:nvPr/>
        </p:nvSpPr>
        <p:spPr>
          <a:xfrm>
            <a:off x="5670269" y="4991659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p:cxnSp>
        <p:nvCxnSpPr>
          <p:cNvPr id="97" name="Düz Bağlayıcı 96">
            <a:extLst>
              <a:ext uri="{FF2B5EF4-FFF2-40B4-BE49-F238E27FC236}">
                <a16:creationId xmlns:a16="http://schemas.microsoft.com/office/drawing/2014/main" xmlns="" id="{878158C2-1028-469D-8E91-0B4A80B3049B}"/>
              </a:ext>
            </a:extLst>
          </p:cNvPr>
          <p:cNvCxnSpPr>
            <a:cxnSpLocks/>
          </p:cNvCxnSpPr>
          <p:nvPr/>
        </p:nvCxnSpPr>
        <p:spPr>
          <a:xfrm flipH="1" flipV="1">
            <a:off x="2025390" y="2488564"/>
            <a:ext cx="1076" cy="608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>
            <a:extLst>
              <a:ext uri="{FF2B5EF4-FFF2-40B4-BE49-F238E27FC236}">
                <a16:creationId xmlns:a16="http://schemas.microsoft.com/office/drawing/2014/main" xmlns="" id="{08E5119A-5828-4649-9EFE-06A3715D85E7}"/>
              </a:ext>
            </a:extLst>
          </p:cNvPr>
          <p:cNvCxnSpPr>
            <a:cxnSpLocks/>
          </p:cNvCxnSpPr>
          <p:nvPr/>
        </p:nvCxnSpPr>
        <p:spPr>
          <a:xfrm flipV="1">
            <a:off x="8062175" y="5434836"/>
            <a:ext cx="0" cy="6315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>
            <a:extLst>
              <a:ext uri="{FF2B5EF4-FFF2-40B4-BE49-F238E27FC236}">
                <a16:creationId xmlns:a16="http://schemas.microsoft.com/office/drawing/2014/main" xmlns="" id="{B56F93FC-E64E-47C4-813C-D4096F0A3C01}"/>
              </a:ext>
            </a:extLst>
          </p:cNvPr>
          <p:cNvCxnSpPr>
            <a:cxnSpLocks/>
          </p:cNvCxnSpPr>
          <p:nvPr/>
        </p:nvCxnSpPr>
        <p:spPr>
          <a:xfrm>
            <a:off x="8061100" y="5434836"/>
            <a:ext cx="137482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Düz Bağlayıcı 117">
            <a:extLst>
              <a:ext uri="{FF2B5EF4-FFF2-40B4-BE49-F238E27FC236}">
                <a16:creationId xmlns:a16="http://schemas.microsoft.com/office/drawing/2014/main" xmlns="" id="{C5765C50-DC5F-4C29-8EC3-CF307AD00CDB}"/>
              </a:ext>
            </a:extLst>
          </p:cNvPr>
          <p:cNvCxnSpPr>
            <a:cxnSpLocks/>
          </p:cNvCxnSpPr>
          <p:nvPr/>
        </p:nvCxnSpPr>
        <p:spPr>
          <a:xfrm flipV="1">
            <a:off x="9435922" y="5434836"/>
            <a:ext cx="0" cy="6439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Dikdörtgen 121">
                <a:extLst>
                  <a:ext uri="{FF2B5EF4-FFF2-40B4-BE49-F238E27FC236}">
                    <a16:creationId xmlns:a16="http://schemas.microsoft.com/office/drawing/2014/main" xmlns="" id="{61568F2E-3306-431F-9EEB-CC5463873418}"/>
                  </a:ext>
                </a:extLst>
              </p:cNvPr>
              <p:cNvSpPr/>
              <p:nvPr/>
            </p:nvSpPr>
            <p:spPr>
              <a:xfrm>
                <a:off x="9313826" y="6066376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2" name="Dikdörtgen 121">
                <a:extLst>
                  <a:ext uri="{FF2B5EF4-FFF2-40B4-BE49-F238E27FC236}">
                    <a16:creationId xmlns:a16="http://schemas.microsoft.com/office/drawing/2014/main" id="{61568F2E-3306-431F-9EEB-CC5463873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826" y="6066376"/>
                <a:ext cx="3787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Dikdörtgen 125">
                <a:extLst>
                  <a:ext uri="{FF2B5EF4-FFF2-40B4-BE49-F238E27FC236}">
                    <a16:creationId xmlns:a16="http://schemas.microsoft.com/office/drawing/2014/main" xmlns="" id="{ECF1551B-25EA-4D98-B9B7-213EACFCCE4A}"/>
                  </a:ext>
                </a:extLst>
              </p:cNvPr>
              <p:cNvSpPr/>
              <p:nvPr/>
            </p:nvSpPr>
            <p:spPr>
              <a:xfrm>
                <a:off x="7707807" y="6094198"/>
                <a:ext cx="551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6" name="Dikdörtgen 125">
                <a:extLst>
                  <a:ext uri="{FF2B5EF4-FFF2-40B4-BE49-F238E27FC236}">
                    <a16:creationId xmlns:a16="http://schemas.microsoft.com/office/drawing/2014/main" id="{ECF1551B-25EA-4D98-B9B7-213EACFCC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07" y="6094198"/>
                <a:ext cx="5518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Dikdörtgen 126">
                <a:extLst>
                  <a:ext uri="{FF2B5EF4-FFF2-40B4-BE49-F238E27FC236}">
                    <a16:creationId xmlns:a16="http://schemas.microsoft.com/office/drawing/2014/main" xmlns="" id="{279AE44B-75C4-4222-9101-F42CDC1C31E7}"/>
                  </a:ext>
                </a:extLst>
              </p:cNvPr>
              <p:cNvSpPr/>
              <p:nvPr/>
            </p:nvSpPr>
            <p:spPr>
              <a:xfrm>
                <a:off x="8778182" y="4617380"/>
                <a:ext cx="777392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tr-TR" dirty="0"/>
                  <a:t>)</a:t>
                </a:r>
              </a:p>
            </p:txBody>
          </p:sp>
        </mc:Choice>
        <mc:Fallback xmlns="">
          <p:sp>
            <p:nvSpPr>
              <p:cNvPr id="127" name="Dikdörtgen 126">
                <a:extLst>
                  <a:ext uri="{FF2B5EF4-FFF2-40B4-BE49-F238E27FC236}">
                    <a16:creationId xmlns:a16="http://schemas.microsoft.com/office/drawing/2014/main" id="{279AE44B-75C4-4222-9101-F42CDC1C3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182" y="4617380"/>
                <a:ext cx="777392" cy="378245"/>
              </a:xfrm>
              <a:prstGeom prst="rect">
                <a:avLst/>
              </a:prstGeom>
              <a:blipFill>
                <a:blip r:embed="rId9"/>
                <a:stretch>
                  <a:fillRect l="-7031" t="-4839" r="-5469" b="-258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Dikdörtgen 127">
            <a:extLst>
              <a:ext uri="{FF2B5EF4-FFF2-40B4-BE49-F238E27FC236}">
                <a16:creationId xmlns:a16="http://schemas.microsoft.com/office/drawing/2014/main" xmlns="" id="{960A530E-365D-4762-8A64-E534A596F5D3}"/>
              </a:ext>
            </a:extLst>
          </p:cNvPr>
          <p:cNvSpPr/>
          <p:nvPr/>
        </p:nvSpPr>
        <p:spPr>
          <a:xfrm>
            <a:off x="8704318" y="5065377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130" name="Dikdörtgen 129">
            <a:extLst>
              <a:ext uri="{FF2B5EF4-FFF2-40B4-BE49-F238E27FC236}">
                <a16:creationId xmlns:a16="http://schemas.microsoft.com/office/drawing/2014/main" xmlns="" id="{BF8475B6-3FF4-4093-8DB4-FC962D0EF8B0}"/>
              </a:ext>
            </a:extLst>
          </p:cNvPr>
          <p:cNvSpPr/>
          <p:nvPr/>
        </p:nvSpPr>
        <p:spPr>
          <a:xfrm>
            <a:off x="10413412" y="5990238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ω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99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D7140DA-A8D4-4556-AC70-FCDB195D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45" y="219069"/>
            <a:ext cx="10515600" cy="108483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Sentez (Ters Dönüşüm) Denklemi</a:t>
            </a:r>
            <a:b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tr-T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xmlns="" id="{6EB73B75-A3B7-44E0-952C-EA49BBE0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2098" y="6347175"/>
            <a:ext cx="2743200" cy="365125"/>
          </a:xfrm>
        </p:spPr>
        <p:txBody>
          <a:bodyPr/>
          <a:lstStyle/>
          <a:p>
            <a:fld id="{83F0AA01-489D-4854-A7D9-23E23010F468}" type="slidenum">
              <a:rPr lang="tr-TR" smtClean="0"/>
              <a:t>4</a:t>
            </a:fld>
            <a:endParaRPr lang="tr-TR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xmlns="" id="{F6EEFE2F-E850-4E7C-9D8A-CFF47BAA3CBB}"/>
              </a:ext>
            </a:extLst>
          </p:cNvPr>
          <p:cNvCxnSpPr>
            <a:cxnSpLocks/>
          </p:cNvCxnSpPr>
          <p:nvPr/>
        </p:nvCxnSpPr>
        <p:spPr>
          <a:xfrm flipH="1" flipV="1">
            <a:off x="2353155" y="3932877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xmlns="" id="{5AC7A2A0-27D6-4257-8006-47A8FF135930}"/>
              </a:ext>
            </a:extLst>
          </p:cNvPr>
          <p:cNvCxnSpPr>
            <a:cxnSpLocks/>
          </p:cNvCxnSpPr>
          <p:nvPr/>
        </p:nvCxnSpPr>
        <p:spPr>
          <a:xfrm>
            <a:off x="888645" y="5355513"/>
            <a:ext cx="320500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Dikdörtgen 24">
            <a:extLst>
              <a:ext uri="{FF2B5EF4-FFF2-40B4-BE49-F238E27FC236}">
                <a16:creationId xmlns:a16="http://schemas.microsoft.com/office/drawing/2014/main" xmlns="" id="{D028B48C-4B63-4828-ADA7-694277823865}"/>
              </a:ext>
            </a:extLst>
          </p:cNvPr>
          <p:cNvSpPr/>
          <p:nvPr/>
        </p:nvSpPr>
        <p:spPr>
          <a:xfrm>
            <a:off x="2251043" y="5275538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xmlns="" id="{4A4F219F-44D9-42C3-A6D3-E343AC3A87A9}"/>
              </a:ext>
            </a:extLst>
          </p:cNvPr>
          <p:cNvSpPr/>
          <p:nvPr/>
        </p:nvSpPr>
        <p:spPr>
          <a:xfrm>
            <a:off x="3836070" y="5389289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ω </a:t>
            </a:r>
            <a:endParaRPr lang="tr-TR" dirty="0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xmlns="" id="{168F0536-3786-4297-A564-BBA4F418F409}"/>
              </a:ext>
            </a:extLst>
          </p:cNvPr>
          <p:cNvCxnSpPr>
            <a:cxnSpLocks/>
          </p:cNvCxnSpPr>
          <p:nvPr/>
        </p:nvCxnSpPr>
        <p:spPr>
          <a:xfrm>
            <a:off x="5263288" y="4350869"/>
            <a:ext cx="2196766" cy="6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kdörtgen 29">
            <a:extLst>
              <a:ext uri="{FF2B5EF4-FFF2-40B4-BE49-F238E27FC236}">
                <a16:creationId xmlns:a16="http://schemas.microsoft.com/office/drawing/2014/main" xmlns="" id="{923D030C-695A-4D48-9618-2511EEC3F2D5}"/>
              </a:ext>
            </a:extLst>
          </p:cNvPr>
          <p:cNvSpPr/>
          <p:nvPr/>
        </p:nvSpPr>
        <p:spPr>
          <a:xfrm>
            <a:off x="5917184" y="4661082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xmlns="" id="{6EB137BF-645B-409F-8151-6D780FD7BEA9}"/>
                  </a:ext>
                </a:extLst>
              </p:cNvPr>
              <p:cNvSpPr/>
              <p:nvPr/>
            </p:nvSpPr>
            <p:spPr>
              <a:xfrm>
                <a:off x="1006890" y="1543770"/>
                <a:ext cx="4256398" cy="1606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/>
                  <a:t>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tr-TR" dirty="0"/>
                  <a:t>) =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𝜋𝛿</m:t>
                    </m:r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𝑗𝑤𝑛</m:t>
                            </m:r>
                          </m:sup>
                        </m:s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tr-T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𝑗𝑤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6EB137BF-645B-409F-8151-6D780FD7B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90" y="1543770"/>
                <a:ext cx="4256398" cy="1606145"/>
              </a:xfrm>
              <a:prstGeom prst="rect">
                <a:avLst/>
              </a:prstGeom>
              <a:blipFill>
                <a:blip r:embed="rId2"/>
                <a:stretch>
                  <a:fillRect l="-1146" t="-1136" b="-1325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xmlns="" id="{67CB5ED0-9D46-4FBA-946A-BE597B67FBB9}"/>
                  </a:ext>
                </a:extLst>
              </p:cNvPr>
              <p:cNvSpPr/>
              <p:nvPr/>
            </p:nvSpPr>
            <p:spPr>
              <a:xfrm>
                <a:off x="7892940" y="1543770"/>
                <a:ext cx="3285922" cy="125026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𝑗𝑤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𝑗𝑤𝑛</m:t>
                              </m:r>
                            </m:sup>
                          </m:s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67CB5ED0-9D46-4FBA-946A-BE597B67F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940" y="1543770"/>
                <a:ext cx="3285922" cy="1250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xmlns="" id="{5E90A892-6A40-472F-A3E5-550D0266AB32}"/>
              </a:ext>
            </a:extLst>
          </p:cNvPr>
          <p:cNvCxnSpPr>
            <a:cxnSpLocks/>
          </p:cNvCxnSpPr>
          <p:nvPr/>
        </p:nvCxnSpPr>
        <p:spPr>
          <a:xfrm>
            <a:off x="2800239" y="2510111"/>
            <a:ext cx="0" cy="2839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C72C05E1-50E8-4B9A-B3FD-A838ECF8F3F0}"/>
              </a:ext>
            </a:extLst>
          </p:cNvPr>
          <p:cNvSpPr/>
          <p:nvPr/>
        </p:nvSpPr>
        <p:spPr>
          <a:xfrm>
            <a:off x="2485088" y="2773122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ω </a:t>
            </a:r>
            <a:r>
              <a:rPr lang="tr-TR" dirty="0"/>
              <a:t>=0</a:t>
            </a:r>
          </a:p>
        </p:txBody>
      </p: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xmlns="" id="{DF0FFD93-D761-4584-907C-2A6DFAE5330E}"/>
              </a:ext>
            </a:extLst>
          </p:cNvPr>
          <p:cNvCxnSpPr>
            <a:cxnSpLocks/>
          </p:cNvCxnSpPr>
          <p:nvPr/>
        </p:nvCxnSpPr>
        <p:spPr>
          <a:xfrm flipV="1">
            <a:off x="3631842" y="4680754"/>
            <a:ext cx="0" cy="7085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xmlns="" id="{0EBB71F1-BD14-48DC-9509-3F151B4A13E6}"/>
              </a:ext>
            </a:extLst>
          </p:cNvPr>
          <p:cNvCxnSpPr>
            <a:cxnSpLocks/>
          </p:cNvCxnSpPr>
          <p:nvPr/>
        </p:nvCxnSpPr>
        <p:spPr>
          <a:xfrm flipV="1">
            <a:off x="2353155" y="4680754"/>
            <a:ext cx="0" cy="6747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xmlns="" id="{D869E972-821F-44E9-98E0-0ACD8C30112A}"/>
              </a:ext>
            </a:extLst>
          </p:cNvPr>
          <p:cNvCxnSpPr>
            <a:cxnSpLocks/>
          </p:cNvCxnSpPr>
          <p:nvPr/>
        </p:nvCxnSpPr>
        <p:spPr>
          <a:xfrm flipV="1">
            <a:off x="1019769" y="4680754"/>
            <a:ext cx="0" cy="6747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Dikdörtgen 37">
                <a:extLst>
                  <a:ext uri="{FF2B5EF4-FFF2-40B4-BE49-F238E27FC236}">
                    <a16:creationId xmlns:a16="http://schemas.microsoft.com/office/drawing/2014/main" xmlns="" id="{01B18A1F-3E78-4102-B3C4-48ADD1F41BD7}"/>
                  </a:ext>
                </a:extLst>
              </p:cNvPr>
              <p:cNvSpPr/>
              <p:nvPr/>
            </p:nvSpPr>
            <p:spPr>
              <a:xfrm>
                <a:off x="2361375" y="3794494"/>
                <a:ext cx="777392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tr-TR" dirty="0"/>
                  <a:t>)</a:t>
                </a:r>
              </a:p>
            </p:txBody>
          </p:sp>
        </mc:Choice>
        <mc:Fallback xmlns="">
          <p:sp>
            <p:nvSpPr>
              <p:cNvPr id="38" name="Dikdörtgen 37">
                <a:extLst>
                  <a:ext uri="{FF2B5EF4-FFF2-40B4-BE49-F238E27FC236}">
                    <a16:creationId xmlns:a16="http://schemas.microsoft.com/office/drawing/2014/main" id="{01B18A1F-3E78-4102-B3C4-48ADD1F41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75" y="3794494"/>
                <a:ext cx="777392" cy="378245"/>
              </a:xfrm>
              <a:prstGeom prst="rect">
                <a:avLst/>
              </a:prstGeom>
              <a:blipFill>
                <a:blip r:embed="rId4"/>
                <a:stretch>
                  <a:fillRect l="-6250" t="-4762" r="-6250" b="-238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Dikdörtgen 38">
                <a:extLst>
                  <a:ext uri="{FF2B5EF4-FFF2-40B4-BE49-F238E27FC236}">
                    <a16:creationId xmlns:a16="http://schemas.microsoft.com/office/drawing/2014/main" xmlns="" id="{389EDC99-3984-4612-9E1E-84753865D259}"/>
                  </a:ext>
                </a:extLst>
              </p:cNvPr>
              <p:cNvSpPr/>
              <p:nvPr/>
            </p:nvSpPr>
            <p:spPr>
              <a:xfrm>
                <a:off x="2321968" y="4468308"/>
                <a:ext cx="819559" cy="378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9" name="Dikdörtgen 38">
                <a:extLst>
                  <a:ext uri="{FF2B5EF4-FFF2-40B4-BE49-F238E27FC236}">
                    <a16:creationId xmlns:a16="http://schemas.microsoft.com/office/drawing/2014/main" id="{389EDC99-3984-4612-9E1E-84753865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968" y="4468308"/>
                <a:ext cx="819559" cy="378245"/>
              </a:xfrm>
              <a:prstGeom prst="rect">
                <a:avLst/>
              </a:prstGeom>
              <a:blipFill>
                <a:blip r:embed="rId5"/>
                <a:stretch>
                  <a:fillRect r="-22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xmlns="" id="{A58D8FB2-338E-4EB9-890E-BE897C663320}"/>
              </a:ext>
            </a:extLst>
          </p:cNvPr>
          <p:cNvCxnSpPr>
            <a:cxnSpLocks/>
          </p:cNvCxnSpPr>
          <p:nvPr/>
        </p:nvCxnSpPr>
        <p:spPr>
          <a:xfrm>
            <a:off x="1648496" y="5282023"/>
            <a:ext cx="0" cy="14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xmlns="" id="{0ABA9F22-4A89-40F9-8B57-71E47E8DA5FB}"/>
              </a:ext>
            </a:extLst>
          </p:cNvPr>
          <p:cNvCxnSpPr>
            <a:cxnSpLocks/>
          </p:cNvCxnSpPr>
          <p:nvPr/>
        </p:nvCxnSpPr>
        <p:spPr>
          <a:xfrm>
            <a:off x="2985752" y="5252020"/>
            <a:ext cx="0" cy="14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Dikdörtgen 45">
                <a:extLst>
                  <a:ext uri="{FF2B5EF4-FFF2-40B4-BE49-F238E27FC236}">
                    <a16:creationId xmlns:a16="http://schemas.microsoft.com/office/drawing/2014/main" xmlns="" id="{47EE5718-D6EB-45B5-9C92-168AA5F671EE}"/>
                  </a:ext>
                </a:extLst>
              </p:cNvPr>
              <p:cNvSpPr/>
              <p:nvPr/>
            </p:nvSpPr>
            <p:spPr>
              <a:xfrm>
                <a:off x="2801201" y="5377089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6" name="Dikdörtgen 45">
                <a:extLst>
                  <a:ext uri="{FF2B5EF4-FFF2-40B4-BE49-F238E27FC236}">
                    <a16:creationId xmlns:a16="http://schemas.microsoft.com/office/drawing/2014/main" id="{47EE5718-D6EB-45B5-9C92-168AA5F67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01" y="5377089"/>
                <a:ext cx="3787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xmlns="" id="{8487F3EB-081E-4B2D-AA04-EFEF2FCEC831}"/>
                  </a:ext>
                </a:extLst>
              </p:cNvPr>
              <p:cNvSpPr/>
              <p:nvPr/>
            </p:nvSpPr>
            <p:spPr>
              <a:xfrm>
                <a:off x="1288843" y="5417111"/>
                <a:ext cx="551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8487F3EB-081E-4B2D-AA04-EFEF2FCEC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43" y="5417111"/>
                <a:ext cx="5518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xmlns="" id="{521F704B-FF8C-491C-83E8-0F305D43C1D0}"/>
                  </a:ext>
                </a:extLst>
              </p:cNvPr>
              <p:cNvSpPr/>
              <p:nvPr/>
            </p:nvSpPr>
            <p:spPr>
              <a:xfrm>
                <a:off x="1840725" y="6099646"/>
                <a:ext cx="14616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521F704B-FF8C-491C-83E8-0F305D43C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725" y="6099646"/>
                <a:ext cx="146161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53">
            <a:extLst>
              <a:ext uri="{FF2B5EF4-FFF2-40B4-BE49-F238E27FC236}">
                <a16:creationId xmlns:a16="http://schemas.microsoft.com/office/drawing/2014/main" xmlns="" id="{48012860-60AB-42CC-95FD-8CEDD6F1943C}"/>
              </a:ext>
            </a:extLst>
          </p:cNvPr>
          <p:cNvGrpSpPr>
            <a:grpSpLocks/>
          </p:cNvGrpSpPr>
          <p:nvPr/>
        </p:nvGrpSpPr>
        <p:grpSpPr bwMode="auto">
          <a:xfrm>
            <a:off x="8149566" y="3998793"/>
            <a:ext cx="3365679" cy="1736926"/>
            <a:chOff x="901521" y="2541286"/>
            <a:chExt cx="3365679" cy="1736926"/>
          </a:xfrm>
        </p:grpSpPr>
        <p:sp>
          <p:nvSpPr>
            <p:cNvPr id="50" name="Line 4">
              <a:extLst>
                <a:ext uri="{FF2B5EF4-FFF2-40B4-BE49-F238E27FC236}">
                  <a16:creationId xmlns:a16="http://schemas.microsoft.com/office/drawing/2014/main" xmlns="" id="{21BF4C1B-B15A-46E3-840F-8A58D210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21" y="3808164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791E6A0C-9067-410E-9B83-D901BDB1A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178180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5C11AC47-8324-4362-BC16-B1EA461F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243" y="3191053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54" name="Line 5">
              <a:extLst>
                <a:ext uri="{FF2B5EF4-FFF2-40B4-BE49-F238E27FC236}">
                  <a16:creationId xmlns:a16="http://schemas.microsoft.com/office/drawing/2014/main" xmlns="" id="{618283FF-1B3E-4E24-9D6E-4B71422EF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2830511"/>
              <a:ext cx="0" cy="990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5" name="Line 33">
              <a:extLst>
                <a:ext uri="{FF2B5EF4-FFF2-40B4-BE49-F238E27FC236}">
                  <a16:creationId xmlns:a16="http://schemas.microsoft.com/office/drawing/2014/main" xmlns="" id="{656E8E1C-0586-49D3-A223-49CA2B820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059096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6" name="Line 34">
              <a:extLst>
                <a:ext uri="{FF2B5EF4-FFF2-40B4-BE49-F238E27FC236}">
                  <a16:creationId xmlns:a16="http://schemas.microsoft.com/office/drawing/2014/main" xmlns="" id="{9BB4D4C9-9828-412F-B5D8-D5AF6F3E7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28768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7" name="Line 35">
              <a:extLst>
                <a:ext uri="{FF2B5EF4-FFF2-40B4-BE49-F238E27FC236}">
                  <a16:creationId xmlns:a16="http://schemas.microsoft.com/office/drawing/2014/main" xmlns="" id="{02F01F83-5DB5-4131-91DC-DC383BAEF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516264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grpSp>
          <p:nvGrpSpPr>
            <p:cNvPr id="58" name="Group 19">
              <a:extLst>
                <a:ext uri="{FF2B5EF4-FFF2-40B4-BE49-F238E27FC236}">
                  <a16:creationId xmlns:a16="http://schemas.microsoft.com/office/drawing/2014/main" xmlns="" id="{91B7C8D4-C4B1-462E-A8FE-06EE1092F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3199126"/>
              <a:ext cx="152400" cy="632074"/>
              <a:chOff x="1752600" y="4864514"/>
              <a:chExt cx="152400" cy="632074"/>
            </a:xfrm>
          </p:grpSpPr>
          <p:sp>
            <p:nvSpPr>
              <p:cNvPr id="82" name="Line 6">
                <a:extLst>
                  <a:ext uri="{FF2B5EF4-FFF2-40B4-BE49-F238E27FC236}">
                    <a16:creationId xmlns:a16="http://schemas.microsoft.com/office/drawing/2014/main" xmlns="" id="{05D7CFD6-909E-4D2E-8253-BEAD46B40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6946" y="4995957"/>
                <a:ext cx="23757" cy="5006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tr-TR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xmlns="" id="{C2FFC269-DE12-47B2-A232-1EAFF6C1D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600" y="4864514"/>
                <a:ext cx="152400" cy="1523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2400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Group 20">
              <a:extLst>
                <a:ext uri="{FF2B5EF4-FFF2-40B4-BE49-F238E27FC236}">
                  <a16:creationId xmlns:a16="http://schemas.microsoft.com/office/drawing/2014/main" xmlns="" id="{D7EC65DF-1120-410D-8390-524F15FAD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3167482"/>
              <a:ext cx="152400" cy="653561"/>
              <a:chOff x="533400" y="4832870"/>
              <a:chExt cx="152400" cy="653561"/>
            </a:xfrm>
          </p:grpSpPr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xmlns="" id="{6F70F95B-0075-4325-8C87-FAF2E8864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06113" y="4964340"/>
                <a:ext cx="3487" cy="5220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tr-TR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xmlns="" id="{DBF48A15-5A6A-45B8-80D8-2FA859F09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4832870"/>
                <a:ext cx="152400" cy="1523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2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082B040E-16F9-4813-B064-C9E90B93B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296" y="3174277"/>
              <a:ext cx="147478" cy="1628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55062CA8-3938-4D2C-B21E-6C667D50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191058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A505D5BE-C99D-40D7-9441-B78F3FB5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178173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09E4BE15-F7DA-4ECD-9328-81FE10D20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203935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64" name="TextBox 27">
              <a:extLst>
                <a:ext uri="{FF2B5EF4-FFF2-40B4-BE49-F238E27FC236}">
                  <a16:creationId xmlns:a16="http://schemas.microsoft.com/office/drawing/2014/main" xmlns="" id="{7CE79299-1615-4E10-ADE9-0AD543A07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4831">
              <a:off x="1981200" y="3908880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TextBox 28">
              <a:extLst>
                <a:ext uri="{FF2B5EF4-FFF2-40B4-BE49-F238E27FC236}">
                  <a16:creationId xmlns:a16="http://schemas.microsoft.com/office/drawing/2014/main" xmlns="" id="{77CFE767-FBA8-4E7D-92AB-5B3EF491C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34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TextBox 29">
              <a:extLst>
                <a:ext uri="{FF2B5EF4-FFF2-40B4-BE49-F238E27FC236}">
                  <a16:creationId xmlns:a16="http://schemas.microsoft.com/office/drawing/2014/main" xmlns="" id="{6685A64B-7C07-427E-8083-E70C08D29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7" name="TextBox 30">
              <a:extLst>
                <a:ext uri="{FF2B5EF4-FFF2-40B4-BE49-F238E27FC236}">
                  <a16:creationId xmlns:a16="http://schemas.microsoft.com/office/drawing/2014/main" xmlns="" id="{63575669-CF10-463C-AF85-7827CE4C8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94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TextBox 31">
              <a:extLst>
                <a:ext uri="{FF2B5EF4-FFF2-40B4-BE49-F238E27FC236}">
                  <a16:creationId xmlns:a16="http://schemas.microsoft.com/office/drawing/2014/main" xmlns="" id="{30172D77-351F-4FE4-816C-77AA23D71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" name="TextBox 32">
              <a:extLst>
                <a:ext uri="{FF2B5EF4-FFF2-40B4-BE49-F238E27FC236}">
                  <a16:creationId xmlns:a16="http://schemas.microsoft.com/office/drawing/2014/main" xmlns="" id="{B050248E-C779-4E19-A006-6CA5CE7AF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0" name="TextBox 35">
              <a:extLst>
                <a:ext uri="{FF2B5EF4-FFF2-40B4-BE49-F238E27FC236}">
                  <a16:creationId xmlns:a16="http://schemas.microsoft.com/office/drawing/2014/main" xmlns="" id="{63AAC4D7-3489-4BFE-8461-13D08A15D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3897212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71" name="TextBox 36">
              <a:extLst>
                <a:ext uri="{FF2B5EF4-FFF2-40B4-BE49-F238E27FC236}">
                  <a16:creationId xmlns:a16="http://schemas.microsoft.com/office/drawing/2014/main" xmlns="" id="{2F3A5518-31D2-4BBD-A8B6-7130F4B6E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897212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72" name="TextBox 37">
              <a:extLst>
                <a:ext uri="{FF2B5EF4-FFF2-40B4-BE49-F238E27FC236}">
                  <a16:creationId xmlns:a16="http://schemas.microsoft.com/office/drawing/2014/main" xmlns="" id="{A6A8A9D7-9F38-4F22-BF53-601482CE4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3897212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xmlns="" id="{43DDF804-09F9-40B3-BE3B-C303FD624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013" y="2541286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>
                  <a:solidFill>
                    <a:schemeClr val="tx1"/>
                  </a:solidFill>
                </a:rPr>
                <a:t>x</a:t>
              </a:r>
              <a:r>
                <a:rPr lang="en-US" altLang="tr-TR" sz="1800" b="0">
                  <a:solidFill>
                    <a:schemeClr val="tx1"/>
                  </a:solidFill>
                </a:rPr>
                <a:t>[</a:t>
              </a:r>
              <a:r>
                <a:rPr lang="en-US" altLang="tr-TR" sz="1800" b="0" i="1">
                  <a:solidFill>
                    <a:schemeClr val="tx1"/>
                  </a:solidFill>
                </a:rPr>
                <a:t>n</a:t>
              </a:r>
              <a:r>
                <a:rPr lang="en-US" altLang="tr-TR" sz="1800" b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75" name="TextBox 40">
              <a:extLst>
                <a:ext uri="{FF2B5EF4-FFF2-40B4-BE49-F238E27FC236}">
                  <a16:creationId xmlns:a16="http://schemas.microsoft.com/office/drawing/2014/main" xmlns="" id="{9380341F-EAC3-4D45-A6B7-B36E43782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263" y="2931923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tr-TR" altLang="tr-TR" sz="1800" dirty="0"/>
                <a:t>1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xmlns="" id="{EDA85179-FFBC-47CD-B42A-451F789AE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>
                  <a:solidFill>
                    <a:schemeClr val="tx1"/>
                  </a:solidFill>
                </a:rPr>
                <a:t>n</a:t>
              </a:r>
              <a:endParaRPr lang="en-US" altLang="tr-TR" sz="1800" b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Line 6">
            <a:extLst>
              <a:ext uri="{FF2B5EF4-FFF2-40B4-BE49-F238E27FC236}">
                <a16:creationId xmlns:a16="http://schemas.microsoft.com/office/drawing/2014/main" xmlns="" id="{21FD588C-CB20-41BD-A5A8-233C90F1B1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41260" y="4783889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20" name="Line 6">
            <a:extLst>
              <a:ext uri="{FF2B5EF4-FFF2-40B4-BE49-F238E27FC236}">
                <a16:creationId xmlns:a16="http://schemas.microsoft.com/office/drawing/2014/main" xmlns="" id="{E1570B4C-2586-4178-8E8F-7B4D6C2649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8406" y="4783284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121" name="Line 6">
            <a:extLst>
              <a:ext uri="{FF2B5EF4-FFF2-40B4-BE49-F238E27FC236}">
                <a16:creationId xmlns:a16="http://schemas.microsoft.com/office/drawing/2014/main" xmlns="" id="{7E6C99D3-9AB0-400A-95E4-1ABEA124E6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8636" y="4781392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22" name="Line 6">
            <a:extLst>
              <a:ext uri="{FF2B5EF4-FFF2-40B4-BE49-F238E27FC236}">
                <a16:creationId xmlns:a16="http://schemas.microsoft.com/office/drawing/2014/main" xmlns="" id="{47D6889C-431A-48C3-BD82-83435B1E8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91820" y="4793145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23" name="Line 6">
            <a:extLst>
              <a:ext uri="{FF2B5EF4-FFF2-40B4-BE49-F238E27FC236}">
                <a16:creationId xmlns:a16="http://schemas.microsoft.com/office/drawing/2014/main" xmlns="" id="{13FAE43A-86BB-4BEA-8764-ACFAED46F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87071" y="4800950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24" name="Line 6">
            <a:extLst>
              <a:ext uri="{FF2B5EF4-FFF2-40B4-BE49-F238E27FC236}">
                <a16:creationId xmlns:a16="http://schemas.microsoft.com/office/drawing/2014/main" xmlns="" id="{9483D998-9B55-426E-A38C-260D813D8B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9993" y="4761844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cxnSp>
        <p:nvCxnSpPr>
          <p:cNvPr id="127" name="Düz Ok Bağlayıcısı 126">
            <a:extLst>
              <a:ext uri="{FF2B5EF4-FFF2-40B4-BE49-F238E27FC236}">
                <a16:creationId xmlns:a16="http://schemas.microsoft.com/office/drawing/2014/main" xmlns="" id="{B445AC0C-63CA-485C-B381-A4A9C68B70EC}"/>
              </a:ext>
            </a:extLst>
          </p:cNvPr>
          <p:cNvCxnSpPr>
            <a:cxnSpLocks/>
          </p:cNvCxnSpPr>
          <p:nvPr/>
        </p:nvCxnSpPr>
        <p:spPr>
          <a:xfrm flipH="1">
            <a:off x="5286622" y="5031708"/>
            <a:ext cx="2234640" cy="195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Metin kutusu 129">
                <a:extLst>
                  <a:ext uri="{FF2B5EF4-FFF2-40B4-BE49-F238E27FC236}">
                    <a16:creationId xmlns:a16="http://schemas.microsoft.com/office/drawing/2014/main" xmlns="" id="{89DC842E-71E8-42D7-B909-3C3B6BA1D6C9}"/>
                  </a:ext>
                </a:extLst>
              </p:cNvPr>
              <p:cNvSpPr txBox="1"/>
              <p:nvPr/>
            </p:nvSpPr>
            <p:spPr>
              <a:xfrm>
                <a:off x="6017937" y="3983616"/>
                <a:ext cx="43274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30" name="Metin kutusu 129">
                <a:extLst>
                  <a:ext uri="{FF2B5EF4-FFF2-40B4-BE49-F238E27FC236}">
                    <a16:creationId xmlns:a16="http://schemas.microsoft.com/office/drawing/2014/main" id="{89DC842E-71E8-42D7-B909-3C3B6BA1D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937" y="3983616"/>
                <a:ext cx="432747" cy="283219"/>
              </a:xfrm>
              <a:prstGeom prst="rect">
                <a:avLst/>
              </a:prstGeom>
              <a:blipFill>
                <a:blip r:embed="rId9"/>
                <a:stretch>
                  <a:fillRect l="-11268" t="-4255" r="-7042" b="-63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80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D7140DA-A8D4-4556-AC70-FCDB195D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tr-T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xmlns="" id="{6EB73B75-A3B7-44E0-952C-EA49BBE0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5</a:t>
            </a:fld>
            <a:endParaRPr lang="tr-TR"/>
          </a:p>
        </p:txBody>
      </p: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xmlns="" id="{6D47463A-4561-4683-B2F8-FAC7B9C45244}"/>
              </a:ext>
            </a:extLst>
          </p:cNvPr>
          <p:cNvCxnSpPr>
            <a:cxnSpLocks/>
          </p:cNvCxnSpPr>
          <p:nvPr/>
        </p:nvCxnSpPr>
        <p:spPr>
          <a:xfrm flipH="1" flipV="1">
            <a:off x="1165185" y="1211700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xmlns="" id="{BE73FD2F-10B4-4028-BBDA-F924BF39B9AA}"/>
              </a:ext>
            </a:extLst>
          </p:cNvPr>
          <p:cNvCxnSpPr>
            <a:cxnSpLocks/>
          </p:cNvCxnSpPr>
          <p:nvPr/>
        </p:nvCxnSpPr>
        <p:spPr>
          <a:xfrm>
            <a:off x="396631" y="2702181"/>
            <a:ext cx="320500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Dikdörtgen 46">
            <a:extLst>
              <a:ext uri="{FF2B5EF4-FFF2-40B4-BE49-F238E27FC236}">
                <a16:creationId xmlns:a16="http://schemas.microsoft.com/office/drawing/2014/main" xmlns="" id="{4709FDB8-A12C-4745-9CE1-1F94F26F1344}"/>
              </a:ext>
            </a:extLst>
          </p:cNvPr>
          <p:cNvSpPr/>
          <p:nvPr/>
        </p:nvSpPr>
        <p:spPr>
          <a:xfrm>
            <a:off x="1102178" y="2614995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xmlns="" id="{C5D0BDA0-B8E3-4121-8FD7-A10EA1BB60F9}"/>
                  </a:ext>
                </a:extLst>
              </p:cNvPr>
              <p:cNvSpPr/>
              <p:nvPr/>
            </p:nvSpPr>
            <p:spPr>
              <a:xfrm>
                <a:off x="2934456" y="2789368"/>
                <a:ext cx="1081953" cy="424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  <a:p>
                <a:pPr algn="ctr"/>
                <a:endParaRPr lang="tr-TR" dirty="0"/>
              </a:p>
            </p:txBody>
          </p:sp>
        </mc:Choice>
        <mc:Fallback xmlns=""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C5D0BDA0-B8E3-4121-8FD7-A10EA1BB6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456" y="2789368"/>
                <a:ext cx="1081953" cy="424977"/>
              </a:xfrm>
              <a:prstGeom prst="rect">
                <a:avLst/>
              </a:prstGeom>
              <a:blipFill>
                <a:blip r:embed="rId2"/>
                <a:stretch>
                  <a:fillRect t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xmlns="" id="{7E60B8FA-1462-45AA-8418-AEFC8EA0C97E}"/>
              </a:ext>
            </a:extLst>
          </p:cNvPr>
          <p:cNvCxnSpPr>
            <a:cxnSpLocks/>
          </p:cNvCxnSpPr>
          <p:nvPr/>
        </p:nvCxnSpPr>
        <p:spPr>
          <a:xfrm flipV="1">
            <a:off x="3139828" y="2027422"/>
            <a:ext cx="0" cy="7085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xmlns="" id="{E9098C5C-35B8-4F9F-8D26-9DD18700DFC9}"/>
              </a:ext>
            </a:extLst>
          </p:cNvPr>
          <p:cNvCxnSpPr>
            <a:cxnSpLocks/>
          </p:cNvCxnSpPr>
          <p:nvPr/>
        </p:nvCxnSpPr>
        <p:spPr>
          <a:xfrm flipV="1">
            <a:off x="1861141" y="2027422"/>
            <a:ext cx="0" cy="6747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xmlns="" id="{2A8C2F1B-0692-402E-AB21-316556113F2D}"/>
              </a:ext>
            </a:extLst>
          </p:cNvPr>
          <p:cNvCxnSpPr>
            <a:cxnSpLocks/>
          </p:cNvCxnSpPr>
          <p:nvPr/>
        </p:nvCxnSpPr>
        <p:spPr>
          <a:xfrm flipV="1">
            <a:off x="527755" y="2027422"/>
            <a:ext cx="0" cy="6747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Dikdörtgen 51">
                <a:extLst>
                  <a:ext uri="{FF2B5EF4-FFF2-40B4-BE49-F238E27FC236}">
                    <a16:creationId xmlns:a16="http://schemas.microsoft.com/office/drawing/2014/main" xmlns="" id="{6B065168-6352-475D-8C3A-E03A8AFDED58}"/>
                  </a:ext>
                </a:extLst>
              </p:cNvPr>
              <p:cNvSpPr/>
              <p:nvPr/>
            </p:nvSpPr>
            <p:spPr>
              <a:xfrm>
                <a:off x="1200982" y="1111214"/>
                <a:ext cx="3654337" cy="403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/>
                  <a:t>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tr-TR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tr-TR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tr-T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tr-TR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 dirty="0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tr-TR" dirty="0"/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52" name="Dikdörtgen 51">
                <a:extLst>
                  <a:ext uri="{FF2B5EF4-FFF2-40B4-BE49-F238E27FC236}">
                    <a16:creationId xmlns:a16="http://schemas.microsoft.com/office/drawing/2014/main" id="{6B065168-6352-475D-8C3A-E03A8AFDE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82" y="1111214"/>
                <a:ext cx="3654337" cy="403637"/>
              </a:xfrm>
              <a:prstGeom prst="rect">
                <a:avLst/>
              </a:prstGeom>
              <a:blipFill>
                <a:blip r:embed="rId3"/>
                <a:stretch>
                  <a:fillRect l="-1336" t="-156061" b="-23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Düz Bağlayıcı 53">
            <a:extLst>
              <a:ext uri="{FF2B5EF4-FFF2-40B4-BE49-F238E27FC236}">
                <a16:creationId xmlns:a16="http://schemas.microsoft.com/office/drawing/2014/main" xmlns="" id="{6B378A23-B535-446F-A743-719A4EC51FCB}"/>
              </a:ext>
            </a:extLst>
          </p:cNvPr>
          <p:cNvCxnSpPr>
            <a:cxnSpLocks/>
          </p:cNvCxnSpPr>
          <p:nvPr/>
        </p:nvCxnSpPr>
        <p:spPr>
          <a:xfrm>
            <a:off x="1156482" y="2628691"/>
            <a:ext cx="0" cy="14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üz Bağlayıcı 54">
            <a:extLst>
              <a:ext uri="{FF2B5EF4-FFF2-40B4-BE49-F238E27FC236}">
                <a16:creationId xmlns:a16="http://schemas.microsoft.com/office/drawing/2014/main" xmlns="" id="{0F0200EA-2D53-4FAB-B3A8-27AD0AF3291D}"/>
              </a:ext>
            </a:extLst>
          </p:cNvPr>
          <p:cNvCxnSpPr>
            <a:cxnSpLocks/>
          </p:cNvCxnSpPr>
          <p:nvPr/>
        </p:nvCxnSpPr>
        <p:spPr>
          <a:xfrm>
            <a:off x="2493738" y="2598688"/>
            <a:ext cx="0" cy="14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ikdörtgen 55">
                <a:extLst>
                  <a:ext uri="{FF2B5EF4-FFF2-40B4-BE49-F238E27FC236}">
                    <a16:creationId xmlns:a16="http://schemas.microsoft.com/office/drawing/2014/main" xmlns="" id="{97B745D8-0FE7-49D8-8A9D-860219BF4750}"/>
                  </a:ext>
                </a:extLst>
              </p:cNvPr>
              <p:cNvSpPr/>
              <p:nvPr/>
            </p:nvSpPr>
            <p:spPr>
              <a:xfrm>
                <a:off x="2309187" y="2723757"/>
                <a:ext cx="506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6" name="Dikdörtgen 55">
                <a:extLst>
                  <a:ext uri="{FF2B5EF4-FFF2-40B4-BE49-F238E27FC236}">
                    <a16:creationId xmlns:a16="http://schemas.microsoft.com/office/drawing/2014/main" id="{97B745D8-0FE7-49D8-8A9D-860219BF4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187" y="2723757"/>
                <a:ext cx="5069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Dikdörtgen 56">
                <a:extLst>
                  <a:ext uri="{FF2B5EF4-FFF2-40B4-BE49-F238E27FC236}">
                    <a16:creationId xmlns:a16="http://schemas.microsoft.com/office/drawing/2014/main" xmlns="" id="{6D32E618-D4D7-4821-8843-635D2FFD21CC}"/>
                  </a:ext>
                </a:extLst>
              </p:cNvPr>
              <p:cNvSpPr/>
              <p:nvPr/>
            </p:nvSpPr>
            <p:spPr>
              <a:xfrm>
                <a:off x="178857" y="2694309"/>
                <a:ext cx="10819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7" name="Dikdörtgen 56">
                <a:extLst>
                  <a:ext uri="{FF2B5EF4-FFF2-40B4-BE49-F238E27FC236}">
                    <a16:creationId xmlns:a16="http://schemas.microsoft.com/office/drawing/2014/main" id="{6D32E618-D4D7-4821-8843-635D2FFD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57" y="2694309"/>
                <a:ext cx="108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>
                <a:extLst>
                  <a:ext uri="{FF2B5EF4-FFF2-40B4-BE49-F238E27FC236}">
                    <a16:creationId xmlns:a16="http://schemas.microsoft.com/office/drawing/2014/main" xmlns="" id="{11CF05FC-7E38-4861-96D1-4431E5385E4D}"/>
                  </a:ext>
                </a:extLst>
              </p:cNvPr>
              <p:cNvSpPr/>
              <p:nvPr/>
            </p:nvSpPr>
            <p:spPr>
              <a:xfrm>
                <a:off x="1654090" y="2672177"/>
                <a:ext cx="5116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Dikdörtgen 3">
                <a:extLst>
                  <a:ext uri="{FF2B5EF4-FFF2-40B4-BE49-F238E27FC236}">
                    <a16:creationId xmlns:a16="http://schemas.microsoft.com/office/drawing/2014/main" id="{11CF05FC-7E38-4861-96D1-4431E5385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90" y="2672177"/>
                <a:ext cx="5116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xmlns="" id="{35ABEE9B-B5BD-4842-AC35-BF3ED5A62ECD}"/>
                  </a:ext>
                </a:extLst>
              </p:cNvPr>
              <p:cNvSpPr txBox="1"/>
              <p:nvPr/>
            </p:nvSpPr>
            <p:spPr>
              <a:xfrm>
                <a:off x="6410703" y="1263773"/>
                <a:ext cx="4399794" cy="834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35ABEE9B-B5BD-4842-AC35-BF3ED5A62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703" y="1263773"/>
                <a:ext cx="4399794" cy="8347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ağ Ayraç 7">
            <a:extLst>
              <a:ext uri="{FF2B5EF4-FFF2-40B4-BE49-F238E27FC236}">
                <a16:creationId xmlns:a16="http://schemas.microsoft.com/office/drawing/2014/main" xmlns="" id="{AEBB6A77-74E5-4523-8AFB-A9EEF9D264BD}"/>
              </a:ext>
            </a:extLst>
          </p:cNvPr>
          <p:cNvSpPr/>
          <p:nvPr/>
        </p:nvSpPr>
        <p:spPr>
          <a:xfrm rot="5400000">
            <a:off x="8267224" y="1601344"/>
            <a:ext cx="236243" cy="7581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xmlns="" id="{F28CE87B-4283-4A70-8E26-A4F7C4919E66}"/>
                  </a:ext>
                </a:extLst>
              </p:cNvPr>
              <p:cNvSpPr/>
              <p:nvPr/>
            </p:nvSpPr>
            <p:spPr>
              <a:xfrm>
                <a:off x="7689390" y="2052836"/>
                <a:ext cx="16367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F28CE87B-4283-4A70-8E26-A4F7C4919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390" y="2052836"/>
                <a:ext cx="16367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Bağlayıcı: Eğri 5">
            <a:extLst>
              <a:ext uri="{FF2B5EF4-FFF2-40B4-BE49-F238E27FC236}">
                <a16:creationId xmlns:a16="http://schemas.microsoft.com/office/drawing/2014/main" xmlns="" id="{147BD05A-231B-43C6-A1C1-BEC904C60C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60941" y="1942140"/>
            <a:ext cx="683520" cy="276536"/>
          </a:xfrm>
          <a:prstGeom prst="curvedConnector3">
            <a:avLst>
              <a:gd name="adj1" fmla="val -10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xmlns="" id="{6DE1B720-B0C2-4F12-B069-3472B6D34F23}"/>
                  </a:ext>
                </a:extLst>
              </p:cNvPr>
              <p:cNvSpPr txBox="1"/>
              <p:nvPr/>
            </p:nvSpPr>
            <p:spPr>
              <a:xfrm>
                <a:off x="6410703" y="2693643"/>
                <a:ext cx="2048444" cy="285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6DE1B720-B0C2-4F12-B069-3472B6D34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703" y="2693643"/>
                <a:ext cx="2048444" cy="285912"/>
              </a:xfrm>
              <a:prstGeom prst="rect">
                <a:avLst/>
              </a:prstGeom>
              <a:blipFill>
                <a:blip r:embed="rId9"/>
                <a:stretch>
                  <a:fillRect t="-85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xmlns="" id="{96C8B222-D3A6-4211-BF9B-AE44F675222C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7878895" y="2823913"/>
            <a:ext cx="580252" cy="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xmlns="" id="{2E0B9280-CB13-4363-A16E-806DC9694466}"/>
                  </a:ext>
                </a:extLst>
              </p:cNvPr>
              <p:cNvSpPr/>
              <p:nvPr/>
            </p:nvSpPr>
            <p:spPr>
              <a:xfrm>
                <a:off x="8524482" y="2632524"/>
                <a:ext cx="3335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         0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i="1" dirty="0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0" dirty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2E0B9280-CB13-4363-A16E-806DC9694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482" y="2632524"/>
                <a:ext cx="33357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xmlns="" id="{1A1477CC-D360-4862-A860-C923D1CA2DF9}"/>
                  </a:ext>
                </a:extLst>
              </p:cNvPr>
              <p:cNvSpPr txBox="1"/>
              <p:nvPr/>
            </p:nvSpPr>
            <p:spPr>
              <a:xfrm>
                <a:off x="8891326" y="3429000"/>
                <a:ext cx="818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1A1477CC-D360-4862-A860-C923D1CA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326" y="3429000"/>
                <a:ext cx="818109" cy="276999"/>
              </a:xfrm>
              <a:prstGeom prst="rect">
                <a:avLst/>
              </a:prstGeom>
              <a:blipFill>
                <a:blip r:embed="rId11"/>
                <a:stretch>
                  <a:fillRect l="-6716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xmlns="" id="{4BAB0FFA-6D17-4AEB-8801-8A1135E4D1E5}"/>
              </a:ext>
            </a:extLst>
          </p:cNvPr>
          <p:cNvCxnSpPr>
            <a:cxnSpLocks/>
          </p:cNvCxnSpPr>
          <p:nvPr/>
        </p:nvCxnSpPr>
        <p:spPr>
          <a:xfrm>
            <a:off x="7434925" y="3535826"/>
            <a:ext cx="132950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Metin kutusu 20">
                <a:extLst>
                  <a:ext uri="{FF2B5EF4-FFF2-40B4-BE49-F238E27FC236}">
                    <a16:creationId xmlns:a16="http://schemas.microsoft.com/office/drawing/2014/main" xmlns="" id="{9F468258-49D6-41BA-A55B-70D762F44E37}"/>
                  </a:ext>
                </a:extLst>
              </p:cNvPr>
              <p:cNvSpPr txBox="1"/>
              <p:nvPr/>
            </p:nvSpPr>
            <p:spPr>
              <a:xfrm>
                <a:off x="6540250" y="339732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1" name="Metin kutusu 20">
                <a:extLst>
                  <a:ext uri="{FF2B5EF4-FFF2-40B4-BE49-F238E27FC236}">
                    <a16:creationId xmlns:a16="http://schemas.microsoft.com/office/drawing/2014/main" id="{9F468258-49D6-41BA-A55B-70D762F4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50" y="339732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etin kutusu 34">
                <a:extLst>
                  <a:ext uri="{FF2B5EF4-FFF2-40B4-BE49-F238E27FC236}">
                    <a16:creationId xmlns:a16="http://schemas.microsoft.com/office/drawing/2014/main" xmlns="" id="{9EB2FC5A-555B-4B0E-B45C-EE125471E91A}"/>
                  </a:ext>
                </a:extLst>
              </p:cNvPr>
              <p:cNvSpPr txBox="1"/>
              <p:nvPr/>
            </p:nvSpPr>
            <p:spPr>
              <a:xfrm flipH="1">
                <a:off x="7878895" y="3787588"/>
                <a:ext cx="5210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r-T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5" name="Metin kutusu 34">
                <a:extLst>
                  <a:ext uri="{FF2B5EF4-FFF2-40B4-BE49-F238E27FC236}">
                    <a16:creationId xmlns:a16="http://schemas.microsoft.com/office/drawing/2014/main" id="{9EB2FC5A-555B-4B0E-B45C-EE125471E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78895" y="3787588"/>
                <a:ext cx="521064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Metin kutusu 35">
                <a:extLst>
                  <a:ext uri="{FF2B5EF4-FFF2-40B4-BE49-F238E27FC236}">
                    <a16:creationId xmlns:a16="http://schemas.microsoft.com/office/drawing/2014/main" xmlns="" id="{3926EAAC-8DE9-4FAB-8030-DBB0412DD574}"/>
                  </a:ext>
                </a:extLst>
              </p:cNvPr>
              <p:cNvSpPr txBox="1"/>
              <p:nvPr/>
            </p:nvSpPr>
            <p:spPr>
              <a:xfrm>
                <a:off x="8006258" y="326471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r-T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6" name="Metin kutusu 35">
                <a:extLst>
                  <a:ext uri="{FF2B5EF4-FFF2-40B4-BE49-F238E27FC236}">
                    <a16:creationId xmlns:a16="http://schemas.microsoft.com/office/drawing/2014/main" id="{3926EAAC-8DE9-4FAB-8030-DBB0412DD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258" y="3264717"/>
                <a:ext cx="203004" cy="276999"/>
              </a:xfrm>
              <a:prstGeom prst="rect">
                <a:avLst/>
              </a:prstGeom>
              <a:blipFill>
                <a:blip r:embed="rId14"/>
                <a:stretch>
                  <a:fillRect l="-26471" r="-20588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xmlns="" id="{E6172A9E-FFD7-403E-8F0A-DAD5F31AD63C}"/>
                  </a:ext>
                </a:extLst>
              </p:cNvPr>
              <p:cNvSpPr txBox="1"/>
              <p:nvPr/>
            </p:nvSpPr>
            <p:spPr>
              <a:xfrm>
                <a:off x="8886388" y="3911533"/>
                <a:ext cx="3059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𝜋𝛿</m:t>
                    </m:r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/>
                  <a:t>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dirty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E6172A9E-FFD7-403E-8F0A-DAD5F31AD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388" y="3911533"/>
                <a:ext cx="3059684" cy="276999"/>
              </a:xfrm>
              <a:prstGeom prst="rect">
                <a:avLst/>
              </a:prstGeom>
              <a:blipFill>
                <a:blip r:embed="rId15"/>
                <a:stretch>
                  <a:fillRect l="-2789" r="-996" b="-1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xmlns="" id="{9BD23CF0-6CD0-479A-B76E-47BEA9AFD0B4}"/>
              </a:ext>
            </a:extLst>
          </p:cNvPr>
          <p:cNvCxnSpPr>
            <a:cxnSpLocks/>
          </p:cNvCxnSpPr>
          <p:nvPr/>
        </p:nvCxnSpPr>
        <p:spPr>
          <a:xfrm>
            <a:off x="7443006" y="4064414"/>
            <a:ext cx="132950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3">
                <a:extLst>
                  <a:ext uri="{FF2B5EF4-FFF2-40B4-BE49-F238E27FC236}">
                    <a16:creationId xmlns:a16="http://schemas.microsoft.com/office/drawing/2014/main" xmlns="" id="{3BB2ED9E-46E8-468B-9EC0-05C24EDDD3CA}"/>
                  </a:ext>
                </a:extLst>
              </p:cNvPr>
              <p:cNvSpPr txBox="1"/>
              <p:nvPr/>
            </p:nvSpPr>
            <p:spPr>
              <a:xfrm>
                <a:off x="6519230" y="3911533"/>
                <a:ext cx="809902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1⋅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4" name="Metin kutusu 23">
                <a:extLst>
                  <a:ext uri="{FF2B5EF4-FFF2-40B4-BE49-F238E27FC236}">
                    <a16:creationId xmlns:a16="http://schemas.microsoft.com/office/drawing/2014/main" id="{3BB2ED9E-46E8-468B-9EC0-05C24EDD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230" y="3911533"/>
                <a:ext cx="809902" cy="285912"/>
              </a:xfrm>
              <a:prstGeom prst="rect">
                <a:avLst/>
              </a:prstGeom>
              <a:blipFill>
                <a:blip r:embed="rId16"/>
                <a:stretch>
                  <a:fillRect l="-6015" t="-8511" r="-5263" b="-63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53">
            <a:extLst>
              <a:ext uri="{FF2B5EF4-FFF2-40B4-BE49-F238E27FC236}">
                <a16:creationId xmlns:a16="http://schemas.microsoft.com/office/drawing/2014/main" xmlns="" id="{BD33444A-C8D9-4843-809F-7925CDF27FA1}"/>
              </a:ext>
            </a:extLst>
          </p:cNvPr>
          <p:cNvGrpSpPr>
            <a:grpSpLocks/>
          </p:cNvGrpSpPr>
          <p:nvPr/>
        </p:nvGrpSpPr>
        <p:grpSpPr bwMode="auto">
          <a:xfrm>
            <a:off x="533487" y="4222182"/>
            <a:ext cx="3365679" cy="1973896"/>
            <a:chOff x="901521" y="2448979"/>
            <a:chExt cx="3365679" cy="1973896"/>
          </a:xfrm>
        </p:grpSpPr>
        <p:sp>
          <p:nvSpPr>
            <p:cNvPr id="90" name="Line 4">
              <a:extLst>
                <a:ext uri="{FF2B5EF4-FFF2-40B4-BE49-F238E27FC236}">
                  <a16:creationId xmlns:a16="http://schemas.microsoft.com/office/drawing/2014/main" xmlns="" id="{E356C998-6B0C-4D5B-9912-9FD44E579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21" y="3808164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1B889B2F-CF7E-47A0-B2B0-6DDEF9F1E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007" y="3178180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93" name="Line 5">
              <a:extLst>
                <a:ext uri="{FF2B5EF4-FFF2-40B4-BE49-F238E27FC236}">
                  <a16:creationId xmlns:a16="http://schemas.microsoft.com/office/drawing/2014/main" xmlns="" id="{4B1CE9AF-AEE2-47D2-A89A-7261799E4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2830511"/>
              <a:ext cx="0" cy="990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grpSp>
          <p:nvGrpSpPr>
            <p:cNvPr id="97" name="Group 19">
              <a:extLst>
                <a:ext uri="{FF2B5EF4-FFF2-40B4-BE49-F238E27FC236}">
                  <a16:creationId xmlns:a16="http://schemas.microsoft.com/office/drawing/2014/main" xmlns="" id="{4C8EDB53-5EF2-4903-9204-F4317D0A2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3199126"/>
              <a:ext cx="152400" cy="632074"/>
              <a:chOff x="1752600" y="4864514"/>
              <a:chExt cx="152400" cy="632074"/>
            </a:xfrm>
          </p:grpSpPr>
          <p:sp>
            <p:nvSpPr>
              <p:cNvPr id="117" name="Line 6">
                <a:extLst>
                  <a:ext uri="{FF2B5EF4-FFF2-40B4-BE49-F238E27FC236}">
                    <a16:creationId xmlns:a16="http://schemas.microsoft.com/office/drawing/2014/main" xmlns="" id="{1FD411DB-8B2B-4EFE-8263-14528CB4B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6946" y="4995957"/>
                <a:ext cx="23757" cy="5006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tr-TR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xmlns="" id="{12E5C887-1DF6-40A7-991C-C57389127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600" y="4864514"/>
                <a:ext cx="152400" cy="1523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2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3B55E8CC-A6BB-43AE-B617-78FD77FEB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296" y="3174277"/>
              <a:ext cx="147478" cy="1628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41C4B868-9F60-449E-BDA6-AB99B0D51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178173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523CB353-FE4D-4BBA-90B2-BB684D663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203935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xmlns="" id="{3DFC0EC6-59F5-496B-8916-9E76F1821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4831">
              <a:off x="1982734" y="3723761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28">
                  <a:extLst>
                    <a:ext uri="{FF2B5EF4-FFF2-40B4-BE49-F238E27FC236}">
                      <a16:creationId xmlns:a16="http://schemas.microsoft.com/office/drawing/2014/main" xmlns="" id="{2944E6B3-DDDF-4F8E-839E-145119895A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679406">
                  <a:off x="2272903" y="3867056"/>
                  <a:ext cx="3498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tr-TR" sz="1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28">
                  <a:extLst>
                    <a:ext uri="{FF2B5EF4-FFF2-40B4-BE49-F238E27FC236}">
                      <a16:creationId xmlns:a16="http://schemas.microsoft.com/office/drawing/2014/main" id="{2944E6B3-DDDF-4F8E-839E-145119895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679406">
                  <a:off x="2272903" y="3867056"/>
                  <a:ext cx="34988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TextBox 29">
              <a:extLst>
                <a:ext uri="{FF2B5EF4-FFF2-40B4-BE49-F238E27FC236}">
                  <a16:creationId xmlns:a16="http://schemas.microsoft.com/office/drawing/2014/main" xmlns="" id="{9D0BB1DB-26D6-48A7-A20C-091CDDC17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39" y="3886775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30">
                  <a:extLst>
                    <a:ext uri="{FF2B5EF4-FFF2-40B4-BE49-F238E27FC236}">
                      <a16:creationId xmlns:a16="http://schemas.microsoft.com/office/drawing/2014/main" xmlns="" id="{D493BDAB-5B7A-43B7-BF32-0C90394EA8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445294">
                  <a:off x="2642746" y="4053543"/>
                  <a:ext cx="133650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altLang="tr-TR" sz="1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30">
                  <a:extLst>
                    <a:ext uri="{FF2B5EF4-FFF2-40B4-BE49-F238E27FC236}">
                      <a16:creationId xmlns:a16="http://schemas.microsoft.com/office/drawing/2014/main" id="{D493BDAB-5B7A-43B7-BF32-0C90394EA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445294">
                  <a:off x="2642746" y="4053543"/>
                  <a:ext cx="133650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31">
              <a:extLst>
                <a:ext uri="{FF2B5EF4-FFF2-40B4-BE49-F238E27FC236}">
                  <a16:creationId xmlns:a16="http://schemas.microsoft.com/office/drawing/2014/main" xmlns="" id="{93BD21AA-320E-4B3B-8936-5EFB04D9A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38">
                  <a:extLst>
                    <a:ext uri="{FF2B5EF4-FFF2-40B4-BE49-F238E27FC236}">
                      <a16:creationId xmlns:a16="http://schemas.microsoft.com/office/drawing/2014/main" xmlns="" id="{FE392E78-8656-4E5F-A839-3AE7DC36DF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8726" y="2448979"/>
                  <a:ext cx="1441871" cy="378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tr-TR" sz="1800" b="0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en-US" altLang="tr-TR" sz="1800" b="0" dirty="0">
                      <a:solidFill>
                        <a:schemeClr val="tx1"/>
                      </a:solidFill>
                    </a:rPr>
                    <a:t>[</a:t>
                  </a:r>
                  <a:r>
                    <a:rPr lang="en-US" altLang="tr-TR" sz="1800" b="0" i="1" dirty="0">
                      <a:solidFill>
                        <a:schemeClr val="tx1"/>
                      </a:solidFill>
                    </a:rPr>
                    <a:t>n</a:t>
                  </a:r>
                  <a:r>
                    <a:rPr lang="en-US" altLang="tr-TR" sz="1800" b="0" dirty="0">
                      <a:solidFill>
                        <a:schemeClr val="tx1"/>
                      </a:solidFill>
                    </a:rPr>
                    <a:t>]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tr-T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r-T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tr-T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tr-T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tr-T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tr-T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tr-T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tr-TR" sz="1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38">
                  <a:extLst>
                    <a:ext uri="{FF2B5EF4-FFF2-40B4-BE49-F238E27FC236}">
                      <a16:creationId xmlns:a16="http://schemas.microsoft.com/office/drawing/2014/main" id="{FE392E78-8656-4E5F-A839-3AE7DC36DF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8726" y="2448979"/>
                  <a:ext cx="1441871" cy="378245"/>
                </a:xfrm>
                <a:prstGeom prst="rect">
                  <a:avLst/>
                </a:prstGeom>
                <a:blipFill>
                  <a:blip r:embed="rId19"/>
                  <a:stretch>
                    <a:fillRect t="-6452" b="-2580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40">
                  <a:extLst>
                    <a:ext uri="{FF2B5EF4-FFF2-40B4-BE49-F238E27FC236}">
                      <a16:creationId xmlns:a16="http://schemas.microsoft.com/office/drawing/2014/main" xmlns="" id="{4C7CEB72-AC44-4262-BCC6-33350CC099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9474" y="2833005"/>
                  <a:ext cx="57112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1800" b="0" dirty="0">
                      <a:solidFill>
                        <a:schemeClr val="tx1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tr-TR" altLang="tr-T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altLang="tr-TR" sz="1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40">
                  <a:extLst>
                    <a:ext uri="{FF2B5EF4-FFF2-40B4-BE49-F238E27FC236}">
                      <a16:creationId xmlns:a16="http://schemas.microsoft.com/office/drawing/2014/main" id="{4C7CEB72-AC44-4262-BCC6-33350CC09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29474" y="2833005"/>
                  <a:ext cx="571123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10000" b="-26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TextBox 52">
              <a:extLst>
                <a:ext uri="{FF2B5EF4-FFF2-40B4-BE49-F238E27FC236}">
                  <a16:creationId xmlns:a16="http://schemas.microsoft.com/office/drawing/2014/main" xmlns="" id="{F58AEDC6-3634-4298-A886-66F04790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>
                  <a:solidFill>
                    <a:schemeClr val="tx1"/>
                  </a:solidFill>
                </a:rPr>
                <a:t>n</a:t>
              </a:r>
              <a:endParaRPr lang="en-US" altLang="tr-TR" sz="1800" b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Line 6">
            <a:extLst>
              <a:ext uri="{FF2B5EF4-FFF2-40B4-BE49-F238E27FC236}">
                <a16:creationId xmlns:a16="http://schemas.microsoft.com/office/drawing/2014/main" xmlns="" id="{5A98E415-4BE4-4F11-92BD-712C4E8190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5181" y="5099585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20" name="Line 6">
            <a:extLst>
              <a:ext uri="{FF2B5EF4-FFF2-40B4-BE49-F238E27FC236}">
                <a16:creationId xmlns:a16="http://schemas.microsoft.com/office/drawing/2014/main" xmlns="" id="{ED980248-4D29-44D6-AD2B-B5490DF74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572" y="5074163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122" name="Line 6">
            <a:extLst>
              <a:ext uri="{FF2B5EF4-FFF2-40B4-BE49-F238E27FC236}">
                <a16:creationId xmlns:a16="http://schemas.microsoft.com/office/drawing/2014/main" xmlns="" id="{7780ED2E-FA3D-4B88-BBDA-C083E35630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5741" y="5108841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24" name="Line 6">
            <a:extLst>
              <a:ext uri="{FF2B5EF4-FFF2-40B4-BE49-F238E27FC236}">
                <a16:creationId xmlns:a16="http://schemas.microsoft.com/office/drawing/2014/main" xmlns="" id="{203AB398-39B8-46A1-A1DB-AE086B551B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3914" y="5077540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30">
                <a:extLst>
                  <a:ext uri="{FF2B5EF4-FFF2-40B4-BE49-F238E27FC236}">
                    <a16:creationId xmlns:a16="http://schemas.microsoft.com/office/drawing/2014/main" xmlns="" id="{FF147F6C-7037-4501-9E0B-8E4353E8D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445294">
                <a:off x="2825347" y="5811855"/>
                <a:ext cx="13365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tr-T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TextBox 30">
                <a:extLst>
                  <a:ext uri="{FF2B5EF4-FFF2-40B4-BE49-F238E27FC236}">
                    <a16:creationId xmlns:a16="http://schemas.microsoft.com/office/drawing/2014/main" id="{FF147F6C-7037-4501-9E0B-8E4353E8D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445294">
                <a:off x="2825347" y="5811855"/>
                <a:ext cx="133650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30">
                <a:extLst>
                  <a:ext uri="{FF2B5EF4-FFF2-40B4-BE49-F238E27FC236}">
                    <a16:creationId xmlns:a16="http://schemas.microsoft.com/office/drawing/2014/main" xmlns="" id="{5DE7067A-3FF4-4767-9F82-792DD3FFD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445294">
                <a:off x="1043338" y="5779409"/>
                <a:ext cx="13365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tr-T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30">
                <a:extLst>
                  <a:ext uri="{FF2B5EF4-FFF2-40B4-BE49-F238E27FC236}">
                    <a16:creationId xmlns:a16="http://schemas.microsoft.com/office/drawing/2014/main" id="{5DE7067A-3FF4-4767-9F82-792DD3FFD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445294">
                <a:off x="1043338" y="5779409"/>
                <a:ext cx="133650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30">
                <a:extLst>
                  <a:ext uri="{FF2B5EF4-FFF2-40B4-BE49-F238E27FC236}">
                    <a16:creationId xmlns:a16="http://schemas.microsoft.com/office/drawing/2014/main" xmlns="" id="{A6EA9C4B-8591-4B85-9C82-B5AF22C86E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445294">
                <a:off x="593247" y="5814545"/>
                <a:ext cx="13365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tr-T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30">
                <a:extLst>
                  <a:ext uri="{FF2B5EF4-FFF2-40B4-BE49-F238E27FC236}">
                    <a16:creationId xmlns:a16="http://schemas.microsoft.com/office/drawing/2014/main" id="{A6EA9C4B-8591-4B85-9C82-B5AF22C8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445294">
                <a:off x="593247" y="5814545"/>
                <a:ext cx="133650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Düz Ok Bağlayıcısı 130">
            <a:extLst>
              <a:ext uri="{FF2B5EF4-FFF2-40B4-BE49-F238E27FC236}">
                <a16:creationId xmlns:a16="http://schemas.microsoft.com/office/drawing/2014/main" xmlns="" id="{454DF003-7EC3-42AC-A817-64317C69237E}"/>
              </a:ext>
            </a:extLst>
          </p:cNvPr>
          <p:cNvCxnSpPr>
            <a:cxnSpLocks/>
          </p:cNvCxnSpPr>
          <p:nvPr/>
        </p:nvCxnSpPr>
        <p:spPr>
          <a:xfrm>
            <a:off x="4280372" y="2823913"/>
            <a:ext cx="0" cy="20083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Metin kutusu 131">
                <a:extLst>
                  <a:ext uri="{FF2B5EF4-FFF2-40B4-BE49-F238E27FC236}">
                    <a16:creationId xmlns:a16="http://schemas.microsoft.com/office/drawing/2014/main" xmlns="" id="{FC073E49-86A9-4B3B-AD3A-9A4F5A7C3716}"/>
                  </a:ext>
                </a:extLst>
              </p:cNvPr>
              <p:cNvSpPr txBox="1"/>
              <p:nvPr/>
            </p:nvSpPr>
            <p:spPr>
              <a:xfrm>
                <a:off x="4438493" y="3551267"/>
                <a:ext cx="432747" cy="28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32" name="Metin kutusu 131">
                <a:extLst>
                  <a:ext uri="{FF2B5EF4-FFF2-40B4-BE49-F238E27FC236}">
                    <a16:creationId xmlns:a16="http://schemas.microsoft.com/office/drawing/2014/main" id="{FC073E49-86A9-4B3B-AD3A-9A4F5A7C3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493" y="3551267"/>
                <a:ext cx="432747" cy="283219"/>
              </a:xfrm>
              <a:prstGeom prst="rect">
                <a:avLst/>
              </a:prstGeom>
              <a:blipFill>
                <a:blip r:embed="rId24"/>
                <a:stretch>
                  <a:fillRect l="-11268" t="-6522" r="-7042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xmlns="" id="{F221770E-3DCD-4FF5-89A0-4F7ECB996D73}"/>
                  </a:ext>
                </a:extLst>
              </p:cNvPr>
              <p:cNvSpPr txBox="1"/>
              <p:nvPr/>
            </p:nvSpPr>
            <p:spPr>
              <a:xfrm>
                <a:off x="4699369" y="5057638"/>
                <a:ext cx="3857594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F221770E-3DCD-4FF5-89A0-4F7ECB996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369" y="5057638"/>
                <a:ext cx="3857594" cy="75527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Dikdörtgen 28">
                <a:extLst>
                  <a:ext uri="{FF2B5EF4-FFF2-40B4-BE49-F238E27FC236}">
                    <a16:creationId xmlns:a16="http://schemas.microsoft.com/office/drawing/2014/main" xmlns="" id="{97686A7D-0EAF-4886-BA53-971ED98864F5}"/>
                  </a:ext>
                </a:extLst>
              </p:cNvPr>
              <p:cNvSpPr/>
              <p:nvPr/>
            </p:nvSpPr>
            <p:spPr>
              <a:xfrm>
                <a:off x="10269671" y="5215982"/>
                <a:ext cx="1388842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tr-TR" i="1" dirty="0"/>
                  <a:t>x</a:t>
                </a:r>
                <a:r>
                  <a:rPr lang="en-US" altLang="tr-TR" dirty="0"/>
                  <a:t>[</a:t>
                </a:r>
                <a:r>
                  <a:rPr lang="en-US" altLang="tr-TR" i="1" dirty="0"/>
                  <a:t>n</a:t>
                </a:r>
                <a:r>
                  <a:rPr lang="en-US" altLang="tr-TR" dirty="0"/>
                  <a:t>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tr-T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tr-T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tr-TR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tr-T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tr-T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tr-TR" i="1" dirty="0"/>
                  <a:t> </a:t>
                </a:r>
                <a:endParaRPr lang="tr-TR" dirty="0"/>
              </a:p>
            </p:txBody>
          </p:sp>
        </mc:Choice>
        <mc:Fallback xmlns="">
          <p:sp>
            <p:nvSpPr>
              <p:cNvPr id="29" name="Dikdörtgen 28">
                <a:extLst>
                  <a:ext uri="{FF2B5EF4-FFF2-40B4-BE49-F238E27FC236}">
                    <a16:creationId xmlns:a16="http://schemas.microsoft.com/office/drawing/2014/main" id="{97686A7D-0EAF-4886-BA53-971ED9886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671" y="5215982"/>
                <a:ext cx="1388842" cy="378245"/>
              </a:xfrm>
              <a:prstGeom prst="rect">
                <a:avLst/>
              </a:prstGeom>
              <a:blipFill>
                <a:blip r:embed="rId26"/>
                <a:stretch>
                  <a:fillRect l="-3965" t="-6452" b="-258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Düz Ok Bağlayıcısı 133">
            <a:extLst>
              <a:ext uri="{FF2B5EF4-FFF2-40B4-BE49-F238E27FC236}">
                <a16:creationId xmlns:a16="http://schemas.microsoft.com/office/drawing/2014/main" xmlns="" id="{010D886C-48C7-4577-8C0F-9FC042F2FD59}"/>
              </a:ext>
            </a:extLst>
          </p:cNvPr>
          <p:cNvCxnSpPr>
            <a:cxnSpLocks/>
          </p:cNvCxnSpPr>
          <p:nvPr/>
        </p:nvCxnSpPr>
        <p:spPr>
          <a:xfrm>
            <a:off x="8660409" y="5431772"/>
            <a:ext cx="132950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Metin kutusu 135">
                <a:extLst>
                  <a:ext uri="{FF2B5EF4-FFF2-40B4-BE49-F238E27FC236}">
                    <a16:creationId xmlns:a16="http://schemas.microsoft.com/office/drawing/2014/main" xmlns="" id="{1F494AFF-A2BE-4240-B44F-1683488626DF}"/>
                  </a:ext>
                </a:extLst>
              </p:cNvPr>
              <p:cNvSpPr txBox="1"/>
              <p:nvPr/>
            </p:nvSpPr>
            <p:spPr>
              <a:xfrm>
                <a:off x="9135972" y="5113375"/>
                <a:ext cx="432747" cy="28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36" name="Metin kutusu 135">
                <a:extLst>
                  <a:ext uri="{FF2B5EF4-FFF2-40B4-BE49-F238E27FC236}">
                    <a16:creationId xmlns:a16="http://schemas.microsoft.com/office/drawing/2014/main" id="{1F494AFF-A2BE-4240-B44F-168348862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972" y="5113375"/>
                <a:ext cx="432747" cy="283219"/>
              </a:xfrm>
              <a:prstGeom prst="rect">
                <a:avLst/>
              </a:prstGeom>
              <a:blipFill>
                <a:blip r:embed="rId27"/>
                <a:stretch>
                  <a:fillRect l="-12676" t="-4348" r="-7042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76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7C7CA213-1CDB-4B72-84A5-F116F33B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tr-T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xmlns="" id="{876D0756-5203-46D2-B3B7-EEE6BC94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6</a:t>
            </a:fld>
            <a:endParaRPr lang="tr-TR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xmlns="" id="{C6F6EE2B-5F6F-4726-8FD9-6072401A10B8}"/>
              </a:ext>
            </a:extLst>
          </p:cNvPr>
          <p:cNvCxnSpPr>
            <a:cxnSpLocks/>
          </p:cNvCxnSpPr>
          <p:nvPr/>
        </p:nvCxnSpPr>
        <p:spPr>
          <a:xfrm flipH="1" flipV="1">
            <a:off x="1789771" y="1391471"/>
            <a:ext cx="2005" cy="21723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xmlns="" id="{4E3BC16D-3C22-4287-AC6B-686433932EC6}"/>
                  </a:ext>
                </a:extLst>
              </p:cNvPr>
              <p:cNvSpPr/>
              <p:nvPr/>
            </p:nvSpPr>
            <p:spPr>
              <a:xfrm>
                <a:off x="3091199" y="2554895"/>
                <a:ext cx="372852" cy="4689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id="{4E3BC16D-3C22-4287-AC6B-686433932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99" y="2554895"/>
                <a:ext cx="372852" cy="468972"/>
              </a:xfrm>
              <a:prstGeom prst="rect">
                <a:avLst/>
              </a:prstGeom>
              <a:blipFill>
                <a:blip r:embed="rId2"/>
                <a:stretch>
                  <a:fillRect l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ikdörtgen 10">
            <a:extLst>
              <a:ext uri="{FF2B5EF4-FFF2-40B4-BE49-F238E27FC236}">
                <a16:creationId xmlns:a16="http://schemas.microsoft.com/office/drawing/2014/main" xmlns="" id="{8F06E158-2712-46A6-BBEC-6396D669EAFC}"/>
              </a:ext>
            </a:extLst>
          </p:cNvPr>
          <p:cNvSpPr/>
          <p:nvPr/>
        </p:nvSpPr>
        <p:spPr>
          <a:xfrm>
            <a:off x="3375927" y="2570056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xmlns="" id="{64180FE1-D6E9-45EB-B634-A28BF1994A67}"/>
                  </a:ext>
                </a:extLst>
              </p:cNvPr>
              <p:cNvSpPr/>
              <p:nvPr/>
            </p:nvSpPr>
            <p:spPr>
              <a:xfrm>
                <a:off x="1578952" y="957553"/>
                <a:ext cx="1977227" cy="59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64180FE1-D6E9-45EB-B634-A28BF1994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952" y="957553"/>
                <a:ext cx="1977227" cy="593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xmlns="" id="{21F28C6F-3DC2-423D-B69F-523B98B0A4D3}"/>
              </a:ext>
            </a:extLst>
          </p:cNvPr>
          <p:cNvCxnSpPr>
            <a:cxnSpLocks/>
          </p:cNvCxnSpPr>
          <p:nvPr/>
        </p:nvCxnSpPr>
        <p:spPr>
          <a:xfrm>
            <a:off x="671314" y="2625445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ikdörtgen 16">
            <a:extLst>
              <a:ext uri="{FF2B5EF4-FFF2-40B4-BE49-F238E27FC236}">
                <a16:creationId xmlns:a16="http://schemas.microsoft.com/office/drawing/2014/main" xmlns="" id="{C044030F-FE97-48F5-A490-BA97BECEF448}"/>
              </a:ext>
            </a:extLst>
          </p:cNvPr>
          <p:cNvSpPr/>
          <p:nvPr/>
        </p:nvSpPr>
        <p:spPr>
          <a:xfrm>
            <a:off x="1674233" y="2506793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xmlns="" id="{EC29B243-5839-48AB-9EE8-B737C2728805}"/>
              </a:ext>
            </a:extLst>
          </p:cNvPr>
          <p:cNvSpPr/>
          <p:nvPr/>
        </p:nvSpPr>
        <p:spPr>
          <a:xfrm>
            <a:off x="1602690" y="2653298"/>
            <a:ext cx="1545462" cy="593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endParaRPr lang="tr-TR" dirty="0"/>
          </a:p>
        </p:txBody>
      </p:sp>
      <p:sp>
        <p:nvSpPr>
          <p:cNvPr id="41" name="Line 6">
            <a:extLst>
              <a:ext uri="{FF2B5EF4-FFF2-40B4-BE49-F238E27FC236}">
                <a16:creationId xmlns:a16="http://schemas.microsoft.com/office/drawing/2014/main" xmlns="" id="{EE8084BC-9EA4-43DF-AA93-2A750195B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1381" y="1966638"/>
            <a:ext cx="19318" cy="6462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xmlns="" id="{63D4F0A5-AC92-435F-9FA7-83456F3D58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4453" y="2025125"/>
            <a:ext cx="0" cy="5755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3" name="Line 6">
            <a:extLst>
              <a:ext uri="{FF2B5EF4-FFF2-40B4-BE49-F238E27FC236}">
                <a16:creationId xmlns:a16="http://schemas.microsoft.com/office/drawing/2014/main" xmlns="" id="{AA7D1337-E546-4D3D-B6A0-5BB1477898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9964" y="2107535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4" name="Line 6">
            <a:extLst>
              <a:ext uri="{FF2B5EF4-FFF2-40B4-BE49-F238E27FC236}">
                <a16:creationId xmlns:a16="http://schemas.microsoft.com/office/drawing/2014/main" xmlns="" id="{6874B25C-2698-4934-BEB2-6223CEF17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751" y="2362564"/>
            <a:ext cx="12996" cy="256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xmlns="" id="{A254D849-54A6-46F4-BCEA-72535449E2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7632" y="2608166"/>
            <a:ext cx="11878" cy="3624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xmlns="" id="{FD3FF4FB-3CAD-4C57-ACB3-4A9C2E4A7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1188" y="2621420"/>
            <a:ext cx="2896" cy="5934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7" name="Line 6">
            <a:extLst>
              <a:ext uri="{FF2B5EF4-FFF2-40B4-BE49-F238E27FC236}">
                <a16:creationId xmlns:a16="http://schemas.microsoft.com/office/drawing/2014/main" xmlns="" id="{5AA72002-7437-4304-904C-65F9409536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3959" y="2600723"/>
            <a:ext cx="2896" cy="6365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8" name="Line 6">
            <a:extLst>
              <a:ext uri="{FF2B5EF4-FFF2-40B4-BE49-F238E27FC236}">
                <a16:creationId xmlns:a16="http://schemas.microsoft.com/office/drawing/2014/main" xmlns="" id="{8CAE83B8-0724-47DB-9541-DF04817D89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668" y="2609779"/>
            <a:ext cx="11260" cy="5918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xmlns="" id="{66FAC89F-BBF5-4423-A33E-B4D7A978D4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6691" y="2609780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xmlns="" id="{D70A05BE-CEBA-401B-AB3F-419C3DCEBD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31330" y="2610937"/>
            <a:ext cx="3353" cy="1900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xmlns="" id="{2FDF9848-71EB-4ED9-89DF-F496654C7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2977" y="2362563"/>
            <a:ext cx="14863" cy="2638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2" name="Line 6">
            <a:extLst>
              <a:ext uri="{FF2B5EF4-FFF2-40B4-BE49-F238E27FC236}">
                <a16:creationId xmlns:a16="http://schemas.microsoft.com/office/drawing/2014/main" xmlns="" id="{655C69FB-B650-44B2-A52B-7B81C1038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7210" y="2107534"/>
            <a:ext cx="14863" cy="5179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3" name="Line 6">
            <a:extLst>
              <a:ext uri="{FF2B5EF4-FFF2-40B4-BE49-F238E27FC236}">
                <a16:creationId xmlns:a16="http://schemas.microsoft.com/office/drawing/2014/main" xmlns="" id="{FB89331B-7CA4-4C01-B5A5-F71CC8E449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0361" y="2037958"/>
            <a:ext cx="14863" cy="5702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4" name="Line 6">
            <a:extLst>
              <a:ext uri="{FF2B5EF4-FFF2-40B4-BE49-F238E27FC236}">
                <a16:creationId xmlns:a16="http://schemas.microsoft.com/office/drawing/2014/main" xmlns="" id="{9D61E3C9-799D-4E4D-8FFB-F631226AA7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0705" y="1980102"/>
            <a:ext cx="37438" cy="6453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5" name="Line 6">
            <a:extLst>
              <a:ext uri="{FF2B5EF4-FFF2-40B4-BE49-F238E27FC236}">
                <a16:creationId xmlns:a16="http://schemas.microsoft.com/office/drawing/2014/main" xmlns="" id="{0ACCB4D2-9B4F-42EC-9997-47C175BBF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93" y="2065745"/>
            <a:ext cx="31060" cy="5662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6" name="Line 6">
            <a:extLst>
              <a:ext uri="{FF2B5EF4-FFF2-40B4-BE49-F238E27FC236}">
                <a16:creationId xmlns:a16="http://schemas.microsoft.com/office/drawing/2014/main" xmlns="" id="{EEE86EE4-E7C4-4CC2-B1C6-618CF6E776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70313" y="2591653"/>
            <a:ext cx="19052" cy="256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7" name="Line 6">
            <a:extLst>
              <a:ext uri="{FF2B5EF4-FFF2-40B4-BE49-F238E27FC236}">
                <a16:creationId xmlns:a16="http://schemas.microsoft.com/office/drawing/2014/main" xmlns="" id="{BDD5355B-E26E-4C5E-A623-A79BE9F312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5698" y="2362562"/>
            <a:ext cx="19404" cy="2773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62" name="Line 6">
            <a:extLst>
              <a:ext uri="{FF2B5EF4-FFF2-40B4-BE49-F238E27FC236}">
                <a16:creationId xmlns:a16="http://schemas.microsoft.com/office/drawing/2014/main" xmlns="" id="{96D8F9FD-6D02-40D2-95C1-256BD3FD8F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4962" y="2641070"/>
            <a:ext cx="14863" cy="2638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63" name="Line 6">
            <a:extLst>
              <a:ext uri="{FF2B5EF4-FFF2-40B4-BE49-F238E27FC236}">
                <a16:creationId xmlns:a16="http://schemas.microsoft.com/office/drawing/2014/main" xmlns="" id="{00C4C4D5-27BF-4CEB-A982-904CB2F272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346" y="2631993"/>
            <a:ext cx="14863" cy="5179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xmlns="" id="{7996882F-AC9D-4733-9A13-20BE01D4B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2113" y="2626641"/>
            <a:ext cx="14863" cy="5702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FE36FE6B-8CD4-453B-A19A-CEF9FBF78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31" y="3135253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5B700D16-4844-490E-A8A3-B98FB06F9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488" y="3052012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5FC5D580-65C3-4931-B341-0CD0DB288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59" y="2889180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36EB1CD-BF96-4EFC-AA9D-060252C6B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059" y="2257142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57396E2-2FEB-41D8-998D-BD720278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52" y="2051671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B2D19C6E-8C3F-49C6-A1C7-82916086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891" y="1903647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439B0190-135F-4F1A-8CA8-BDEBF5CA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905" y="1842583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E3FE6858-828E-4F8A-BEE3-2641A448E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503" y="1914489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1C78B47C-920E-4448-8D54-0B42AF3F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997" y="2053770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3E5DF241-21A7-42C6-AA67-FAB9832D7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92" y="2218951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8F9C14A0-6506-4728-8214-F2FED2E1D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35" y="2939631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2890EAED-995E-48BB-91EB-6231FD39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670" y="3102463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B706E8CA-531E-449C-8CD1-67C61C84C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840" y="3206656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EB082BFE-F6FF-4F19-955C-7F8EB2CD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879" y="3125240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C186B029-75B3-45A4-A96B-5936FBD15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144" y="2993622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ABC423D8-AD1C-483B-9FC2-0AECAC611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973" y="2811836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5D364E17-AFF0-4143-A2F2-C75567A5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000" y="2241646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8BEC5DC0-2F8B-4336-98A2-77316B1B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674" y="2021874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F34E452D-726E-4FA4-AAF6-695E6B4CA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949" y="1941159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8C591471-A5E9-4C40-800D-E2EB799B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171" y="2777106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Metin kutusu 87">
                <a:extLst>
                  <a:ext uri="{FF2B5EF4-FFF2-40B4-BE49-F238E27FC236}">
                    <a16:creationId xmlns:a16="http://schemas.microsoft.com/office/drawing/2014/main" xmlns="" id="{68311637-47B3-47BD-876A-D41D17AE204B}"/>
                  </a:ext>
                </a:extLst>
              </p:cNvPr>
              <p:cNvSpPr txBox="1"/>
              <p:nvPr/>
            </p:nvSpPr>
            <p:spPr>
              <a:xfrm>
                <a:off x="1271548" y="3732400"/>
                <a:ext cx="1835759" cy="458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f>
                            <m:f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8" name="Metin kutusu 87">
                <a:extLst>
                  <a:ext uri="{FF2B5EF4-FFF2-40B4-BE49-F238E27FC236}">
                    <a16:creationId xmlns:a16="http://schemas.microsoft.com/office/drawing/2014/main" id="{68311637-47B3-47BD-876A-D41D17AE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48" y="3732400"/>
                <a:ext cx="1835759" cy="458459"/>
              </a:xfrm>
              <a:prstGeom prst="rect">
                <a:avLst/>
              </a:prstGeom>
              <a:blipFill>
                <a:blip r:embed="rId4"/>
                <a:stretch>
                  <a:fillRect l="-1329" b="-9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Metin kutusu 88">
                <a:extLst>
                  <a:ext uri="{FF2B5EF4-FFF2-40B4-BE49-F238E27FC236}">
                    <a16:creationId xmlns:a16="http://schemas.microsoft.com/office/drawing/2014/main" xmlns="" id="{AF8F7E8A-493A-4F55-AC8C-D436C657F7AC}"/>
                  </a:ext>
                </a:extLst>
              </p:cNvPr>
              <p:cNvSpPr txBox="1"/>
              <p:nvPr/>
            </p:nvSpPr>
            <p:spPr>
              <a:xfrm>
                <a:off x="852109" y="4352643"/>
                <a:ext cx="2552430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dirty="0"/>
                  <a:t>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89" name="Metin kutusu 88">
                <a:extLst>
                  <a:ext uri="{FF2B5EF4-FFF2-40B4-BE49-F238E27FC236}">
                    <a16:creationId xmlns:a16="http://schemas.microsoft.com/office/drawing/2014/main" id="{AF8F7E8A-493A-4F55-AC8C-D436C657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09" y="4352643"/>
                <a:ext cx="2552430" cy="391133"/>
              </a:xfrm>
              <a:prstGeom prst="rect">
                <a:avLst/>
              </a:prstGeom>
              <a:blipFill>
                <a:blip r:embed="rId5"/>
                <a:stretch>
                  <a:fillRect l="-5742" t="-4688" b="-234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Düz Ok Bağlayıcısı 89">
            <a:extLst>
              <a:ext uri="{FF2B5EF4-FFF2-40B4-BE49-F238E27FC236}">
                <a16:creationId xmlns:a16="http://schemas.microsoft.com/office/drawing/2014/main" xmlns="" id="{322BB7F6-A737-4F32-9A8E-252B2766BDCC}"/>
              </a:ext>
            </a:extLst>
          </p:cNvPr>
          <p:cNvCxnSpPr>
            <a:cxnSpLocks/>
          </p:cNvCxnSpPr>
          <p:nvPr/>
        </p:nvCxnSpPr>
        <p:spPr>
          <a:xfrm>
            <a:off x="3607747" y="4615835"/>
            <a:ext cx="6697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Dikdörtgen 90">
            <a:extLst>
              <a:ext uri="{FF2B5EF4-FFF2-40B4-BE49-F238E27FC236}">
                <a16:creationId xmlns:a16="http://schemas.microsoft.com/office/drawing/2014/main" xmlns="" id="{BE055384-BFD9-4E41-AFE2-25F5806ECC25}"/>
              </a:ext>
            </a:extLst>
          </p:cNvPr>
          <p:cNvSpPr/>
          <p:nvPr/>
        </p:nvSpPr>
        <p:spPr>
          <a:xfrm>
            <a:off x="3826687" y="4190859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Metin kutusu 93">
                <a:extLst>
                  <a:ext uri="{FF2B5EF4-FFF2-40B4-BE49-F238E27FC236}">
                    <a16:creationId xmlns:a16="http://schemas.microsoft.com/office/drawing/2014/main" xmlns="" id="{32C7B2DC-41FE-45CF-B553-521F7A342001}"/>
                  </a:ext>
                </a:extLst>
              </p:cNvPr>
              <p:cNvSpPr txBox="1"/>
              <p:nvPr/>
            </p:nvSpPr>
            <p:spPr>
              <a:xfrm>
                <a:off x="4503190" y="4238200"/>
                <a:ext cx="7345409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4" name="Metin kutusu 93">
                <a:extLst>
                  <a:ext uri="{FF2B5EF4-FFF2-40B4-BE49-F238E27FC236}">
                    <a16:creationId xmlns:a16="http://schemas.microsoft.com/office/drawing/2014/main" id="{32C7B2DC-41FE-45CF-B553-521F7A342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90" y="4238200"/>
                <a:ext cx="7345409" cy="755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Metin kutusu 94">
                <a:extLst>
                  <a:ext uri="{FF2B5EF4-FFF2-40B4-BE49-F238E27FC236}">
                    <a16:creationId xmlns:a16="http://schemas.microsoft.com/office/drawing/2014/main" xmlns="" id="{CA7F48E1-6672-42BD-97E2-F5E8FE34373C}"/>
                  </a:ext>
                </a:extLst>
              </p:cNvPr>
              <p:cNvSpPr txBox="1"/>
              <p:nvPr/>
            </p:nvSpPr>
            <p:spPr>
              <a:xfrm>
                <a:off x="4799978" y="5327522"/>
                <a:ext cx="313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=0                        </m:t>
                      </m:r>
                      <m:r>
                        <a:rPr lang="tr-TR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tr-TR" i="0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i="0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5" name="Metin kutusu 94">
                <a:extLst>
                  <a:ext uri="{FF2B5EF4-FFF2-40B4-BE49-F238E27FC236}">
                    <a16:creationId xmlns:a16="http://schemas.microsoft.com/office/drawing/2014/main" id="{CA7F48E1-6672-42BD-97E2-F5E8FE34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978" y="5327522"/>
                <a:ext cx="3130537" cy="276999"/>
              </a:xfrm>
              <a:prstGeom prst="rect">
                <a:avLst/>
              </a:prstGeom>
              <a:blipFill>
                <a:blip r:embed="rId7"/>
                <a:stretch>
                  <a:fillRect l="-1362" r="-584" b="-1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Metin kutusu 95">
                <a:extLst>
                  <a:ext uri="{FF2B5EF4-FFF2-40B4-BE49-F238E27FC236}">
                    <a16:creationId xmlns:a16="http://schemas.microsoft.com/office/drawing/2014/main" xmlns="" id="{D5A42E82-8B5F-46E5-82C5-FFAC664186B0}"/>
                  </a:ext>
                </a:extLst>
              </p:cNvPr>
              <p:cNvSpPr txBox="1"/>
              <p:nvPr/>
            </p:nvSpPr>
            <p:spPr>
              <a:xfrm>
                <a:off x="4633023" y="6043700"/>
                <a:ext cx="368633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6" name="Metin kutusu 95">
                <a:extLst>
                  <a:ext uri="{FF2B5EF4-FFF2-40B4-BE49-F238E27FC236}">
                    <a16:creationId xmlns:a16="http://schemas.microsoft.com/office/drawing/2014/main" id="{D5A42E82-8B5F-46E5-82C5-FFAC6641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023" y="6043700"/>
                <a:ext cx="3686330" cy="312650"/>
              </a:xfrm>
              <a:prstGeom prst="rect">
                <a:avLst/>
              </a:prstGeom>
              <a:blipFill>
                <a:blip r:embed="rId8"/>
                <a:stretch>
                  <a:fillRect l="-496" t="-1923" b="-96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İkizkenar Üçgen 96">
            <a:extLst>
              <a:ext uri="{FF2B5EF4-FFF2-40B4-BE49-F238E27FC236}">
                <a16:creationId xmlns:a16="http://schemas.microsoft.com/office/drawing/2014/main" xmlns="" id="{2E0C97C8-422F-40F9-98AD-C4B61D60EEA4}"/>
              </a:ext>
            </a:extLst>
          </p:cNvPr>
          <p:cNvSpPr/>
          <p:nvPr/>
        </p:nvSpPr>
        <p:spPr>
          <a:xfrm>
            <a:off x="7888525" y="2254974"/>
            <a:ext cx="214645" cy="115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8" name="Düz Ok Bağlayıcısı 97">
            <a:extLst>
              <a:ext uri="{FF2B5EF4-FFF2-40B4-BE49-F238E27FC236}">
                <a16:creationId xmlns:a16="http://schemas.microsoft.com/office/drawing/2014/main" xmlns="" id="{A815AB0C-90CE-44AD-A5F7-A9F3DB68EA7C}"/>
              </a:ext>
            </a:extLst>
          </p:cNvPr>
          <p:cNvCxnSpPr>
            <a:cxnSpLocks/>
          </p:cNvCxnSpPr>
          <p:nvPr/>
        </p:nvCxnSpPr>
        <p:spPr>
          <a:xfrm flipH="1" flipV="1">
            <a:off x="7431988" y="1479279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Düz Ok Bağlayıcısı 98">
            <a:extLst>
              <a:ext uri="{FF2B5EF4-FFF2-40B4-BE49-F238E27FC236}">
                <a16:creationId xmlns:a16="http://schemas.microsoft.com/office/drawing/2014/main" xmlns="" id="{230C9A39-07D9-4647-B3AF-C637FF827CC3}"/>
              </a:ext>
            </a:extLst>
          </p:cNvPr>
          <p:cNvCxnSpPr>
            <a:cxnSpLocks/>
          </p:cNvCxnSpPr>
          <p:nvPr/>
        </p:nvCxnSpPr>
        <p:spPr>
          <a:xfrm>
            <a:off x="5374959" y="2773752"/>
            <a:ext cx="6115475" cy="583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Dikdörtgen 99">
                <a:extLst>
                  <a:ext uri="{FF2B5EF4-FFF2-40B4-BE49-F238E27FC236}">
                    <a16:creationId xmlns:a16="http://schemas.microsoft.com/office/drawing/2014/main" xmlns="" id="{FC9B3012-886B-4925-95CC-056455AF7E52}"/>
                  </a:ext>
                </a:extLst>
              </p:cNvPr>
              <p:cNvSpPr/>
              <p:nvPr/>
            </p:nvSpPr>
            <p:spPr>
              <a:xfrm>
                <a:off x="7822024" y="2731477"/>
                <a:ext cx="450760" cy="424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0" name="Dikdörtgen 99">
                <a:extLst>
                  <a:ext uri="{FF2B5EF4-FFF2-40B4-BE49-F238E27FC236}">
                    <a16:creationId xmlns:a16="http://schemas.microsoft.com/office/drawing/2014/main" id="{FC9B3012-886B-4925-95CC-056455AF7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024" y="2731477"/>
                <a:ext cx="450760" cy="4249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kdörtgen 100">
            <a:extLst>
              <a:ext uri="{FF2B5EF4-FFF2-40B4-BE49-F238E27FC236}">
                <a16:creationId xmlns:a16="http://schemas.microsoft.com/office/drawing/2014/main" xmlns="" id="{7E8D2998-FD65-464B-99F2-6445151475AC}"/>
              </a:ext>
            </a:extLst>
          </p:cNvPr>
          <p:cNvSpPr/>
          <p:nvPr/>
        </p:nvSpPr>
        <p:spPr>
          <a:xfrm>
            <a:off x="9829804" y="2843768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xmlns="" id="{6B2162EF-42AB-47F1-8AAD-A9CD8635738B}"/>
                  </a:ext>
                </a:extLst>
              </p:cNvPr>
              <p:cNvSpPr/>
              <p:nvPr/>
            </p:nvSpPr>
            <p:spPr>
              <a:xfrm>
                <a:off x="8175894" y="957552"/>
                <a:ext cx="1545462" cy="59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  <a:p>
                <a:pPr algn="ctr"/>
                <a:r>
                  <a:rPr lang="tr-TR" dirty="0"/>
                  <a:t>x(t)=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6B2162EF-42AB-47F1-8AAD-A9CD86357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94" y="957552"/>
                <a:ext cx="1545462" cy="593425"/>
              </a:xfrm>
              <a:prstGeom prst="rect">
                <a:avLst/>
              </a:prstGeom>
              <a:blipFill>
                <a:blip r:embed="rId10"/>
                <a:stretch>
                  <a:fillRect b="-206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Düz Bağlayıcı 102">
            <a:extLst>
              <a:ext uri="{FF2B5EF4-FFF2-40B4-BE49-F238E27FC236}">
                <a16:creationId xmlns:a16="http://schemas.microsoft.com/office/drawing/2014/main" xmlns="" id="{823B77A8-785C-47D2-822D-B27FB1A72F0D}"/>
              </a:ext>
            </a:extLst>
          </p:cNvPr>
          <p:cNvCxnSpPr>
            <a:cxnSpLocks/>
          </p:cNvCxnSpPr>
          <p:nvPr/>
        </p:nvCxnSpPr>
        <p:spPr>
          <a:xfrm flipV="1">
            <a:off x="8013872" y="2319243"/>
            <a:ext cx="0" cy="4907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ikdörtgen 105">
            <a:extLst>
              <a:ext uri="{FF2B5EF4-FFF2-40B4-BE49-F238E27FC236}">
                <a16:creationId xmlns:a16="http://schemas.microsoft.com/office/drawing/2014/main" xmlns="" id="{6B586A17-48D3-446B-8077-99D384ED0B28}"/>
              </a:ext>
            </a:extLst>
          </p:cNvPr>
          <p:cNvSpPr/>
          <p:nvPr/>
        </p:nvSpPr>
        <p:spPr>
          <a:xfrm>
            <a:off x="7331433" y="2741060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107" name="Dikdörtgen 106">
            <a:extLst>
              <a:ext uri="{FF2B5EF4-FFF2-40B4-BE49-F238E27FC236}">
                <a16:creationId xmlns:a16="http://schemas.microsoft.com/office/drawing/2014/main" xmlns="" id="{288DE0A2-B5B9-45B1-8DC9-4C6746E001B5}"/>
              </a:ext>
            </a:extLst>
          </p:cNvPr>
          <p:cNvSpPr/>
          <p:nvPr/>
        </p:nvSpPr>
        <p:spPr>
          <a:xfrm>
            <a:off x="9829804" y="2843768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08" name="Dikdörtgen 107">
            <a:extLst>
              <a:ext uri="{FF2B5EF4-FFF2-40B4-BE49-F238E27FC236}">
                <a16:creationId xmlns:a16="http://schemas.microsoft.com/office/drawing/2014/main" xmlns="" id="{CA8AB2F2-4B66-40D8-82D9-F8165A52DFED}"/>
              </a:ext>
            </a:extLst>
          </p:cNvPr>
          <p:cNvSpPr/>
          <p:nvPr/>
        </p:nvSpPr>
        <p:spPr>
          <a:xfrm>
            <a:off x="7837869" y="1047159"/>
            <a:ext cx="1545462" cy="593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endParaRPr lang="tr-TR" dirty="0"/>
          </a:p>
        </p:txBody>
      </p:sp>
      <p:cxnSp>
        <p:nvCxnSpPr>
          <p:cNvPr id="109" name="Düz Bağlayıcı 108">
            <a:extLst>
              <a:ext uri="{FF2B5EF4-FFF2-40B4-BE49-F238E27FC236}">
                <a16:creationId xmlns:a16="http://schemas.microsoft.com/office/drawing/2014/main" xmlns="" id="{6C9F7E93-9634-4377-8FDA-54E2EB65D9E1}"/>
              </a:ext>
            </a:extLst>
          </p:cNvPr>
          <p:cNvCxnSpPr>
            <a:cxnSpLocks/>
          </p:cNvCxnSpPr>
          <p:nvPr/>
        </p:nvCxnSpPr>
        <p:spPr>
          <a:xfrm flipV="1">
            <a:off x="6873042" y="2297304"/>
            <a:ext cx="0" cy="5126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>
            <a:extLst>
              <a:ext uri="{FF2B5EF4-FFF2-40B4-BE49-F238E27FC236}">
                <a16:creationId xmlns:a16="http://schemas.microsoft.com/office/drawing/2014/main" xmlns="" id="{D6AF7E2F-7244-4772-89D9-3014820D4852}"/>
              </a:ext>
            </a:extLst>
          </p:cNvPr>
          <p:cNvCxnSpPr>
            <a:cxnSpLocks/>
          </p:cNvCxnSpPr>
          <p:nvPr/>
        </p:nvCxnSpPr>
        <p:spPr>
          <a:xfrm flipH="1" flipV="1">
            <a:off x="5919293" y="2146369"/>
            <a:ext cx="1076" cy="608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>
            <a:extLst>
              <a:ext uri="{FF2B5EF4-FFF2-40B4-BE49-F238E27FC236}">
                <a16:creationId xmlns:a16="http://schemas.microsoft.com/office/drawing/2014/main" xmlns="" id="{DC018C27-442D-4A32-825B-A4265CD03155}"/>
              </a:ext>
            </a:extLst>
          </p:cNvPr>
          <p:cNvCxnSpPr>
            <a:cxnSpLocks/>
          </p:cNvCxnSpPr>
          <p:nvPr/>
        </p:nvCxnSpPr>
        <p:spPr>
          <a:xfrm flipH="1" flipV="1">
            <a:off x="8874690" y="2336710"/>
            <a:ext cx="5114" cy="480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xmlns="" id="{3B53FAB7-E25B-46E2-8CBD-A8CCAAC1CD62}"/>
              </a:ext>
            </a:extLst>
          </p:cNvPr>
          <p:cNvCxnSpPr>
            <a:cxnSpLocks/>
          </p:cNvCxnSpPr>
          <p:nvPr/>
        </p:nvCxnSpPr>
        <p:spPr>
          <a:xfrm flipH="1" flipV="1">
            <a:off x="9914368" y="2208430"/>
            <a:ext cx="1076" cy="608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İkizkenar Üçgen 128">
            <a:extLst>
              <a:ext uri="{FF2B5EF4-FFF2-40B4-BE49-F238E27FC236}">
                <a16:creationId xmlns:a16="http://schemas.microsoft.com/office/drawing/2014/main" xmlns="" id="{73CE2710-4516-4175-A121-4D49A5B3AE11}"/>
              </a:ext>
            </a:extLst>
          </p:cNvPr>
          <p:cNvSpPr/>
          <p:nvPr/>
        </p:nvSpPr>
        <p:spPr>
          <a:xfrm>
            <a:off x="6767858" y="2188677"/>
            <a:ext cx="214645" cy="115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0" name="İkizkenar Üçgen 129">
            <a:extLst>
              <a:ext uri="{FF2B5EF4-FFF2-40B4-BE49-F238E27FC236}">
                <a16:creationId xmlns:a16="http://schemas.microsoft.com/office/drawing/2014/main" xmlns="" id="{0B9F07AF-00CF-41C4-81A1-F16A576788B9}"/>
              </a:ext>
            </a:extLst>
          </p:cNvPr>
          <p:cNvSpPr/>
          <p:nvPr/>
        </p:nvSpPr>
        <p:spPr>
          <a:xfrm>
            <a:off x="5810968" y="2145394"/>
            <a:ext cx="214645" cy="115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2" name="İkizkenar Üçgen 131">
            <a:extLst>
              <a:ext uri="{FF2B5EF4-FFF2-40B4-BE49-F238E27FC236}">
                <a16:creationId xmlns:a16="http://schemas.microsoft.com/office/drawing/2014/main" xmlns="" id="{FB29D3CC-8361-4FC0-89B4-1CE2DE749F5C}"/>
              </a:ext>
            </a:extLst>
          </p:cNvPr>
          <p:cNvSpPr/>
          <p:nvPr/>
        </p:nvSpPr>
        <p:spPr>
          <a:xfrm>
            <a:off x="8751314" y="2229821"/>
            <a:ext cx="214645" cy="115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9" name="İkizkenar Üçgen 138">
            <a:extLst>
              <a:ext uri="{FF2B5EF4-FFF2-40B4-BE49-F238E27FC236}">
                <a16:creationId xmlns:a16="http://schemas.microsoft.com/office/drawing/2014/main" xmlns="" id="{642908CC-55C4-4636-9F3A-197A6F4968FD}"/>
              </a:ext>
            </a:extLst>
          </p:cNvPr>
          <p:cNvSpPr/>
          <p:nvPr/>
        </p:nvSpPr>
        <p:spPr>
          <a:xfrm>
            <a:off x="9797015" y="2184468"/>
            <a:ext cx="214645" cy="115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0" name="Düz Bağlayıcı 139">
            <a:extLst>
              <a:ext uri="{FF2B5EF4-FFF2-40B4-BE49-F238E27FC236}">
                <a16:creationId xmlns:a16="http://schemas.microsoft.com/office/drawing/2014/main" xmlns="" id="{909F50EE-9474-49AE-AB6A-5F6DF5DE2C89}"/>
              </a:ext>
            </a:extLst>
          </p:cNvPr>
          <p:cNvCxnSpPr>
            <a:cxnSpLocks/>
          </p:cNvCxnSpPr>
          <p:nvPr/>
        </p:nvCxnSpPr>
        <p:spPr>
          <a:xfrm>
            <a:off x="6426557" y="2706447"/>
            <a:ext cx="0" cy="14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xmlns="" id="{6B1B4F4A-0313-4FF2-8D61-F94F17EED57E}"/>
              </a:ext>
            </a:extLst>
          </p:cNvPr>
          <p:cNvCxnSpPr>
            <a:cxnSpLocks/>
          </p:cNvCxnSpPr>
          <p:nvPr/>
        </p:nvCxnSpPr>
        <p:spPr>
          <a:xfrm>
            <a:off x="8432697" y="2714518"/>
            <a:ext cx="0" cy="16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Düz Bağlayıcı 141">
            <a:extLst>
              <a:ext uri="{FF2B5EF4-FFF2-40B4-BE49-F238E27FC236}">
                <a16:creationId xmlns:a16="http://schemas.microsoft.com/office/drawing/2014/main" xmlns="" id="{99845FFA-B1BD-42C2-B0BB-80387CFA3A51}"/>
              </a:ext>
            </a:extLst>
          </p:cNvPr>
          <p:cNvCxnSpPr>
            <a:cxnSpLocks/>
          </p:cNvCxnSpPr>
          <p:nvPr/>
        </p:nvCxnSpPr>
        <p:spPr>
          <a:xfrm>
            <a:off x="5443470" y="2663011"/>
            <a:ext cx="0" cy="14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xmlns="" id="{7D87E958-099C-4065-92A6-CEC3255BEFC7}"/>
              </a:ext>
            </a:extLst>
          </p:cNvPr>
          <p:cNvCxnSpPr>
            <a:cxnSpLocks/>
          </p:cNvCxnSpPr>
          <p:nvPr/>
        </p:nvCxnSpPr>
        <p:spPr>
          <a:xfrm>
            <a:off x="9383331" y="2723246"/>
            <a:ext cx="0" cy="18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Dikdörtgen 147">
                <a:extLst>
                  <a:ext uri="{FF2B5EF4-FFF2-40B4-BE49-F238E27FC236}">
                    <a16:creationId xmlns:a16="http://schemas.microsoft.com/office/drawing/2014/main" xmlns="" id="{88D8DE9F-E1CC-47EF-A5DE-17C38F09217C}"/>
                  </a:ext>
                </a:extLst>
              </p:cNvPr>
              <p:cNvSpPr/>
              <p:nvPr/>
            </p:nvSpPr>
            <p:spPr>
              <a:xfrm>
                <a:off x="6513747" y="2794619"/>
                <a:ext cx="684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48" name="Dikdörtgen 147">
                <a:extLst>
                  <a:ext uri="{FF2B5EF4-FFF2-40B4-BE49-F238E27FC236}">
                    <a16:creationId xmlns:a16="http://schemas.microsoft.com/office/drawing/2014/main" id="{88D8DE9F-E1CC-47EF-A5DE-17C38F092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47" y="2794619"/>
                <a:ext cx="6847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Dikdörtgen 148">
                <a:extLst>
                  <a:ext uri="{FF2B5EF4-FFF2-40B4-BE49-F238E27FC236}">
                    <a16:creationId xmlns:a16="http://schemas.microsoft.com/office/drawing/2014/main" xmlns="" id="{9A55FA31-7781-4973-8455-74478CD5FF82}"/>
                  </a:ext>
                </a:extLst>
              </p:cNvPr>
              <p:cNvSpPr/>
              <p:nvPr/>
            </p:nvSpPr>
            <p:spPr>
              <a:xfrm>
                <a:off x="6048892" y="2794619"/>
                <a:ext cx="551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9" name="Dikdörtgen 148">
                <a:extLst>
                  <a:ext uri="{FF2B5EF4-FFF2-40B4-BE49-F238E27FC236}">
                    <a16:creationId xmlns:a16="http://schemas.microsoft.com/office/drawing/2014/main" id="{9A55FA31-7781-4973-8455-74478CD5F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892" y="2794619"/>
                <a:ext cx="55188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Dikdörtgen 149">
                <a:extLst>
                  <a:ext uri="{FF2B5EF4-FFF2-40B4-BE49-F238E27FC236}">
                    <a16:creationId xmlns:a16="http://schemas.microsoft.com/office/drawing/2014/main" xmlns="" id="{F7385C01-D90D-4BDD-8D69-AE3DB1A4C159}"/>
                  </a:ext>
                </a:extLst>
              </p:cNvPr>
              <p:cNvSpPr/>
              <p:nvPr/>
            </p:nvSpPr>
            <p:spPr>
              <a:xfrm>
                <a:off x="8287261" y="2897863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0" name="Dikdörtgen 149">
                <a:extLst>
                  <a:ext uri="{FF2B5EF4-FFF2-40B4-BE49-F238E27FC236}">
                    <a16:creationId xmlns:a16="http://schemas.microsoft.com/office/drawing/2014/main" id="{F7385C01-D90D-4BDD-8D69-AE3DB1A4C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261" y="2897863"/>
                <a:ext cx="37875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Dikdörtgen 150">
                <a:extLst>
                  <a:ext uri="{FF2B5EF4-FFF2-40B4-BE49-F238E27FC236}">
                    <a16:creationId xmlns:a16="http://schemas.microsoft.com/office/drawing/2014/main" xmlns="" id="{56393767-2DAE-447C-B5C3-3FB3BD43F716}"/>
                  </a:ext>
                </a:extLst>
              </p:cNvPr>
              <p:cNvSpPr/>
              <p:nvPr/>
            </p:nvSpPr>
            <p:spPr>
              <a:xfrm>
                <a:off x="9166908" y="2907706"/>
                <a:ext cx="506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1" name="Dikdörtgen 150">
                <a:extLst>
                  <a:ext uri="{FF2B5EF4-FFF2-40B4-BE49-F238E27FC236}">
                    <a16:creationId xmlns:a16="http://schemas.microsoft.com/office/drawing/2014/main" id="{56393767-2DAE-447C-B5C3-3FB3BD43F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908" y="2907706"/>
                <a:ext cx="50699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Dikdörtgen 151">
                <a:extLst>
                  <a:ext uri="{FF2B5EF4-FFF2-40B4-BE49-F238E27FC236}">
                    <a16:creationId xmlns:a16="http://schemas.microsoft.com/office/drawing/2014/main" xmlns="" id="{836D486C-910C-4CD6-9EE3-AF2506F58FF1}"/>
                  </a:ext>
                </a:extLst>
              </p:cNvPr>
              <p:cNvSpPr/>
              <p:nvPr/>
            </p:nvSpPr>
            <p:spPr>
              <a:xfrm>
                <a:off x="5004827" y="2792770"/>
                <a:ext cx="680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2" name="Dikdörtgen 151">
                <a:extLst>
                  <a:ext uri="{FF2B5EF4-FFF2-40B4-BE49-F238E27FC236}">
                    <a16:creationId xmlns:a16="http://schemas.microsoft.com/office/drawing/2014/main" id="{836D486C-910C-4CD6-9EE3-AF2506F58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827" y="2792770"/>
                <a:ext cx="68012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17A56355-2BAC-4AD8-B53B-80E248C765AE}"/>
              </a:ext>
            </a:extLst>
          </p:cNvPr>
          <p:cNvSpPr/>
          <p:nvPr/>
        </p:nvSpPr>
        <p:spPr>
          <a:xfrm>
            <a:off x="6600774" y="1842583"/>
            <a:ext cx="1686487" cy="11812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xmlns="" id="{3C550601-B9D3-4C87-ACC2-98A38CA1C337}"/>
              </a:ext>
            </a:extLst>
          </p:cNvPr>
          <p:cNvSpPr/>
          <p:nvPr/>
        </p:nvSpPr>
        <p:spPr>
          <a:xfrm>
            <a:off x="8631509" y="1888227"/>
            <a:ext cx="1686487" cy="11812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7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AEED7ADD-9091-42A5-B6AA-B9F9B9D2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tr-T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xmlns="" id="{69BE0C12-D53F-4EEF-857C-09AD2A1B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7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xmlns="" id="{81D118C4-309A-4AAE-A399-03C84114DFEE}"/>
                  </a:ext>
                </a:extLst>
              </p:cNvPr>
              <p:cNvSpPr txBox="1"/>
              <p:nvPr/>
            </p:nvSpPr>
            <p:spPr>
              <a:xfrm>
                <a:off x="4792014" y="1184856"/>
                <a:ext cx="3327578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tr-TR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tr-TR" dirty="0"/>
                  <a:t>            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81D118C4-309A-4AAE-A399-03C84114D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014" y="1184856"/>
                <a:ext cx="3327578" cy="391133"/>
              </a:xfrm>
              <a:prstGeom prst="rect">
                <a:avLst/>
              </a:prstGeom>
              <a:blipFill>
                <a:blip r:embed="rId2"/>
                <a:stretch>
                  <a:fillRect l="-1832" b="-1384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xmlns="" id="{9D95C92C-3620-46D7-BF1B-7FDCEDB4C746}"/>
              </a:ext>
            </a:extLst>
          </p:cNvPr>
          <p:cNvCxnSpPr>
            <a:cxnSpLocks/>
          </p:cNvCxnSpPr>
          <p:nvPr/>
        </p:nvCxnSpPr>
        <p:spPr>
          <a:xfrm flipH="1" flipV="1">
            <a:off x="1648497" y="558247"/>
            <a:ext cx="1" cy="23534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xmlns="" id="{25BB63F2-60B3-440E-B58E-BB2B98549194}"/>
              </a:ext>
            </a:extLst>
          </p:cNvPr>
          <p:cNvCxnSpPr>
            <a:cxnSpLocks/>
          </p:cNvCxnSpPr>
          <p:nvPr/>
        </p:nvCxnSpPr>
        <p:spPr>
          <a:xfrm>
            <a:off x="844894" y="2435508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ikdörtgen 6">
            <a:extLst>
              <a:ext uri="{FF2B5EF4-FFF2-40B4-BE49-F238E27FC236}">
                <a16:creationId xmlns:a16="http://schemas.microsoft.com/office/drawing/2014/main" xmlns="" id="{04269B46-A8BA-48C2-BFBA-87EFE15C7876}"/>
              </a:ext>
            </a:extLst>
          </p:cNvPr>
          <p:cNvSpPr/>
          <p:nvPr/>
        </p:nvSpPr>
        <p:spPr>
          <a:xfrm>
            <a:off x="1519709" y="2424524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61EDAD3F-3852-41A8-A38D-3643B3E331E7}"/>
              </a:ext>
            </a:extLst>
          </p:cNvPr>
          <p:cNvSpPr/>
          <p:nvPr/>
        </p:nvSpPr>
        <p:spPr>
          <a:xfrm>
            <a:off x="3502903" y="2380726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xmlns="" id="{B0D2638C-EFC4-4F1B-BE46-F9DB6F8CE1D1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619804" y="1492661"/>
            <a:ext cx="28692" cy="93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kış Çizelgesi: Bağlayıcı 9">
            <a:extLst>
              <a:ext uri="{FF2B5EF4-FFF2-40B4-BE49-F238E27FC236}">
                <a16:creationId xmlns:a16="http://schemas.microsoft.com/office/drawing/2014/main" xmlns="" id="{054054A5-B30E-4DE2-A345-A64EFCFE14D9}"/>
              </a:ext>
            </a:extLst>
          </p:cNvPr>
          <p:cNvSpPr/>
          <p:nvPr/>
        </p:nvSpPr>
        <p:spPr>
          <a:xfrm>
            <a:off x="1596447" y="1330629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kış Çizelgesi: Bağlayıcı 10">
            <a:extLst>
              <a:ext uri="{FF2B5EF4-FFF2-40B4-BE49-F238E27FC236}">
                <a16:creationId xmlns:a16="http://schemas.microsoft.com/office/drawing/2014/main" xmlns="" id="{0A418FEE-8B85-42C4-AC66-87B7CD09EBBD}"/>
              </a:ext>
            </a:extLst>
          </p:cNvPr>
          <p:cNvSpPr/>
          <p:nvPr/>
        </p:nvSpPr>
        <p:spPr>
          <a:xfrm>
            <a:off x="2866007" y="219025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kış Çizelgesi: Bağlayıcı 11">
            <a:extLst>
              <a:ext uri="{FF2B5EF4-FFF2-40B4-BE49-F238E27FC236}">
                <a16:creationId xmlns:a16="http://schemas.microsoft.com/office/drawing/2014/main" xmlns="" id="{B6D0309F-2C4C-475D-804D-EE03233D395E}"/>
              </a:ext>
            </a:extLst>
          </p:cNvPr>
          <p:cNvSpPr/>
          <p:nvPr/>
        </p:nvSpPr>
        <p:spPr>
          <a:xfrm>
            <a:off x="1762275" y="142655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Akış Çizelgesi: Bağlayıcı 12">
            <a:extLst>
              <a:ext uri="{FF2B5EF4-FFF2-40B4-BE49-F238E27FC236}">
                <a16:creationId xmlns:a16="http://schemas.microsoft.com/office/drawing/2014/main" xmlns="" id="{CBEA4755-0326-4DE5-AF7B-A87D4E940EB9}"/>
              </a:ext>
            </a:extLst>
          </p:cNvPr>
          <p:cNvSpPr/>
          <p:nvPr/>
        </p:nvSpPr>
        <p:spPr>
          <a:xfrm>
            <a:off x="1893210" y="1586100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Akış Çizelgesi: Bağlayıcı 13">
            <a:extLst>
              <a:ext uri="{FF2B5EF4-FFF2-40B4-BE49-F238E27FC236}">
                <a16:creationId xmlns:a16="http://schemas.microsoft.com/office/drawing/2014/main" xmlns="" id="{14869427-28AC-4E1C-93C8-4DC9F3CE2966}"/>
              </a:ext>
            </a:extLst>
          </p:cNvPr>
          <p:cNvSpPr/>
          <p:nvPr/>
        </p:nvSpPr>
        <p:spPr>
          <a:xfrm>
            <a:off x="2696561" y="212211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Akış Çizelgesi: Bağlayıcı 14">
            <a:extLst>
              <a:ext uri="{FF2B5EF4-FFF2-40B4-BE49-F238E27FC236}">
                <a16:creationId xmlns:a16="http://schemas.microsoft.com/office/drawing/2014/main" xmlns="" id="{E417C15E-E8FE-4477-AFF3-55E059087F3E}"/>
              </a:ext>
            </a:extLst>
          </p:cNvPr>
          <p:cNvSpPr/>
          <p:nvPr/>
        </p:nvSpPr>
        <p:spPr>
          <a:xfrm>
            <a:off x="3073767" y="232093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xmlns="" id="{201D2FEF-F81B-40C7-8BC4-838873C760DB}"/>
              </a:ext>
            </a:extLst>
          </p:cNvPr>
          <p:cNvCxnSpPr>
            <a:cxnSpLocks/>
          </p:cNvCxnSpPr>
          <p:nvPr/>
        </p:nvCxnSpPr>
        <p:spPr>
          <a:xfrm flipH="1" flipV="1">
            <a:off x="1818608" y="1557056"/>
            <a:ext cx="538" cy="871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xmlns="" id="{F5732DB8-037E-4C41-AE49-19130F8B5C59}"/>
              </a:ext>
            </a:extLst>
          </p:cNvPr>
          <p:cNvCxnSpPr>
            <a:cxnSpLocks/>
          </p:cNvCxnSpPr>
          <p:nvPr/>
        </p:nvCxnSpPr>
        <p:spPr>
          <a:xfrm flipV="1">
            <a:off x="1953835" y="1715180"/>
            <a:ext cx="0" cy="7093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>
            <a:extLst>
              <a:ext uri="{FF2B5EF4-FFF2-40B4-BE49-F238E27FC236}">
                <a16:creationId xmlns:a16="http://schemas.microsoft.com/office/drawing/2014/main" xmlns="" id="{4F8FC186-09A8-4441-B278-F2AC1A00166D}"/>
              </a:ext>
            </a:extLst>
          </p:cNvPr>
          <p:cNvCxnSpPr>
            <a:cxnSpLocks/>
          </p:cNvCxnSpPr>
          <p:nvPr/>
        </p:nvCxnSpPr>
        <p:spPr>
          <a:xfrm flipH="1" flipV="1">
            <a:off x="2096303" y="1841679"/>
            <a:ext cx="10470" cy="5938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xmlns="" id="{07CB053D-4C8D-45AF-9FA2-2B738E92E4AC}"/>
              </a:ext>
            </a:extLst>
          </p:cNvPr>
          <p:cNvCxnSpPr>
            <a:cxnSpLocks/>
          </p:cNvCxnSpPr>
          <p:nvPr/>
        </p:nvCxnSpPr>
        <p:spPr>
          <a:xfrm flipH="1" flipV="1">
            <a:off x="2257559" y="1971003"/>
            <a:ext cx="1076" cy="4645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>
            <a:extLst>
              <a:ext uri="{FF2B5EF4-FFF2-40B4-BE49-F238E27FC236}">
                <a16:creationId xmlns:a16="http://schemas.microsoft.com/office/drawing/2014/main" xmlns="" id="{57FF4A0A-A244-48A8-80A2-B76A3FD89C19}"/>
              </a:ext>
            </a:extLst>
          </p:cNvPr>
          <p:cNvCxnSpPr>
            <a:cxnSpLocks/>
          </p:cNvCxnSpPr>
          <p:nvPr/>
        </p:nvCxnSpPr>
        <p:spPr>
          <a:xfrm flipH="1" flipV="1">
            <a:off x="2429544" y="2138593"/>
            <a:ext cx="1" cy="2883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>
            <a:extLst>
              <a:ext uri="{FF2B5EF4-FFF2-40B4-BE49-F238E27FC236}">
                <a16:creationId xmlns:a16="http://schemas.microsoft.com/office/drawing/2014/main" xmlns="" id="{555E8A92-C574-4DC6-B446-70ABD5A0D9E2}"/>
              </a:ext>
            </a:extLst>
          </p:cNvPr>
          <p:cNvCxnSpPr>
            <a:cxnSpLocks/>
          </p:cNvCxnSpPr>
          <p:nvPr/>
        </p:nvCxnSpPr>
        <p:spPr>
          <a:xfrm flipV="1">
            <a:off x="2598990" y="2203256"/>
            <a:ext cx="0" cy="223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xmlns="" id="{9FAE3566-CD37-4704-9880-72F9994032B1}"/>
              </a:ext>
            </a:extLst>
          </p:cNvPr>
          <p:cNvCxnSpPr>
            <a:cxnSpLocks/>
          </p:cNvCxnSpPr>
          <p:nvPr/>
        </p:nvCxnSpPr>
        <p:spPr>
          <a:xfrm flipV="1">
            <a:off x="2750851" y="2282778"/>
            <a:ext cx="0" cy="142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xmlns="" id="{4F70DD6E-295D-4186-B15C-417B73E69001}"/>
              </a:ext>
            </a:extLst>
          </p:cNvPr>
          <p:cNvCxnSpPr>
            <a:cxnSpLocks/>
          </p:cNvCxnSpPr>
          <p:nvPr/>
        </p:nvCxnSpPr>
        <p:spPr>
          <a:xfrm flipH="1" flipV="1">
            <a:off x="2920685" y="2354154"/>
            <a:ext cx="9869" cy="703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kış Çizelgesi: Bağlayıcı 61">
            <a:extLst>
              <a:ext uri="{FF2B5EF4-FFF2-40B4-BE49-F238E27FC236}">
                <a16:creationId xmlns:a16="http://schemas.microsoft.com/office/drawing/2014/main" xmlns="" id="{A3810023-51B6-4BD1-854F-FC2A3ADC4616}"/>
              </a:ext>
            </a:extLst>
          </p:cNvPr>
          <p:cNvSpPr/>
          <p:nvPr/>
        </p:nvSpPr>
        <p:spPr>
          <a:xfrm>
            <a:off x="2027899" y="1711701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Akış Çizelgesi: Bağlayıcı 62">
            <a:extLst>
              <a:ext uri="{FF2B5EF4-FFF2-40B4-BE49-F238E27FC236}">
                <a16:creationId xmlns:a16="http://schemas.microsoft.com/office/drawing/2014/main" xmlns="" id="{9EB60165-228A-4A35-A1B5-A76D43C558DC}"/>
              </a:ext>
            </a:extLst>
          </p:cNvPr>
          <p:cNvSpPr/>
          <p:nvPr/>
        </p:nvSpPr>
        <p:spPr>
          <a:xfrm>
            <a:off x="2183230" y="1821306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Akış Çizelgesi: Bağlayıcı 63">
            <a:extLst>
              <a:ext uri="{FF2B5EF4-FFF2-40B4-BE49-F238E27FC236}">
                <a16:creationId xmlns:a16="http://schemas.microsoft.com/office/drawing/2014/main" xmlns="" id="{A9D3E876-C3F9-45FB-AE5D-533DEF4CCEEF}"/>
              </a:ext>
            </a:extLst>
          </p:cNvPr>
          <p:cNvSpPr/>
          <p:nvPr/>
        </p:nvSpPr>
        <p:spPr>
          <a:xfrm>
            <a:off x="2386064" y="1976561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Akış Çizelgesi: Bağlayıcı 64">
            <a:extLst>
              <a:ext uri="{FF2B5EF4-FFF2-40B4-BE49-F238E27FC236}">
                <a16:creationId xmlns:a16="http://schemas.microsoft.com/office/drawing/2014/main" xmlns="" id="{941309A6-C877-4CE9-A7B0-0E5AA376995F}"/>
              </a:ext>
            </a:extLst>
          </p:cNvPr>
          <p:cNvSpPr/>
          <p:nvPr/>
        </p:nvSpPr>
        <p:spPr>
          <a:xfrm>
            <a:off x="2536849" y="203705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Akış Çizelgesi: Bağlayıcı 67">
            <a:extLst>
              <a:ext uri="{FF2B5EF4-FFF2-40B4-BE49-F238E27FC236}">
                <a16:creationId xmlns:a16="http://schemas.microsoft.com/office/drawing/2014/main" xmlns="" id="{B43430FD-6BC8-41F6-AA31-6D197FCD9390}"/>
              </a:ext>
            </a:extLst>
          </p:cNvPr>
          <p:cNvSpPr/>
          <p:nvPr/>
        </p:nvSpPr>
        <p:spPr>
          <a:xfrm>
            <a:off x="3290977" y="234446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Akış Çizelgesi: Bağlayıcı 68">
            <a:extLst>
              <a:ext uri="{FF2B5EF4-FFF2-40B4-BE49-F238E27FC236}">
                <a16:creationId xmlns:a16="http://schemas.microsoft.com/office/drawing/2014/main" xmlns="" id="{468791AA-17A6-4835-87B2-AD9008F77402}"/>
              </a:ext>
            </a:extLst>
          </p:cNvPr>
          <p:cNvSpPr/>
          <p:nvPr/>
        </p:nvSpPr>
        <p:spPr>
          <a:xfrm>
            <a:off x="3493943" y="2365502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Metin kutusu 69">
                <a:extLst>
                  <a:ext uri="{FF2B5EF4-FFF2-40B4-BE49-F238E27FC236}">
                    <a16:creationId xmlns:a16="http://schemas.microsoft.com/office/drawing/2014/main" xmlns="" id="{1A89AE91-5266-4110-B88F-570398A7EEF5}"/>
                  </a:ext>
                </a:extLst>
              </p:cNvPr>
              <p:cNvSpPr txBox="1"/>
              <p:nvPr/>
            </p:nvSpPr>
            <p:spPr>
              <a:xfrm>
                <a:off x="1376788" y="1064053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0" name="Metin kutusu 69">
                <a:extLst>
                  <a:ext uri="{FF2B5EF4-FFF2-40B4-BE49-F238E27FC236}">
                    <a16:creationId xmlns:a16="http://schemas.microsoft.com/office/drawing/2014/main" id="{1A89AE91-5266-4110-B88F-570398A7E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88" y="1064053"/>
                <a:ext cx="181139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Metin kutusu 71">
                <a:extLst>
                  <a:ext uri="{FF2B5EF4-FFF2-40B4-BE49-F238E27FC236}">
                    <a16:creationId xmlns:a16="http://schemas.microsoft.com/office/drawing/2014/main" xmlns="" id="{DF4DB273-C1C9-4589-92F7-5FD4BE52DA1D}"/>
                  </a:ext>
                </a:extLst>
              </p:cNvPr>
              <p:cNvSpPr txBox="1"/>
              <p:nvPr/>
            </p:nvSpPr>
            <p:spPr>
              <a:xfrm>
                <a:off x="8631217" y="1256010"/>
                <a:ext cx="3253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∈ⅇ      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tr-TR" i="0" dirty="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tr-TR" b="0" i="0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tr-TR" b="0" i="0" dirty="0" smtClean="0">
                          <a:latin typeface="Cambria Math" panose="02040503050406030204" pitchFamily="18" charset="0"/>
                        </a:rPr>
                        <m:t>azalan</m:t>
                      </m:r>
                      <m:r>
                        <a:rPr lang="tr-TR" b="0" i="0" dirty="0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2" name="Metin kutusu 71">
                <a:extLst>
                  <a:ext uri="{FF2B5EF4-FFF2-40B4-BE49-F238E27FC236}">
                    <a16:creationId xmlns:a16="http://schemas.microsoft.com/office/drawing/2014/main" id="{DF4DB273-C1C9-4589-92F7-5FD4BE52D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17" y="1256010"/>
                <a:ext cx="3253005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Dikdörtgen 72">
            <a:extLst>
              <a:ext uri="{FF2B5EF4-FFF2-40B4-BE49-F238E27FC236}">
                <a16:creationId xmlns:a16="http://schemas.microsoft.com/office/drawing/2014/main" xmlns="" id="{70BE9BF1-8365-4786-9156-CE1C9484C317}"/>
              </a:ext>
            </a:extLst>
          </p:cNvPr>
          <p:cNvSpPr/>
          <p:nvPr/>
        </p:nvSpPr>
        <p:spPr>
          <a:xfrm>
            <a:off x="129820" y="2937183"/>
            <a:ext cx="5736698" cy="37842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Dikdörtgen 73">
                <a:extLst>
                  <a:ext uri="{FF2B5EF4-FFF2-40B4-BE49-F238E27FC236}">
                    <a16:creationId xmlns:a16="http://schemas.microsoft.com/office/drawing/2014/main" xmlns="" id="{B41A48BB-E7E3-4D99-821E-EC2E10B1D96C}"/>
                  </a:ext>
                </a:extLst>
              </p:cNvPr>
              <p:cNvSpPr/>
              <p:nvPr/>
            </p:nvSpPr>
            <p:spPr>
              <a:xfrm>
                <a:off x="129820" y="3035027"/>
                <a:ext cx="5860163" cy="3469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 algn="ctr"/>
                <a:endParaRPr lang="tr-T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…+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algn="ctr"/>
                <a:endParaRPr lang="tr-TR" dirty="0"/>
              </a:p>
              <a:p>
                <a:pPr algn="ctr"/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tr-TR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/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tr-TR" dirty="0"/>
              </a:p>
              <a:p>
                <a:pPr algn="ctr"/>
                <a:endParaRPr lang="tr-T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algn="ctr"/>
                <a:endParaRPr lang="tr-T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tr-TR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f>
                            <m:f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  ∞     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4" name="Dikdörtgen 73">
                <a:extLst>
                  <a:ext uri="{FF2B5EF4-FFF2-40B4-BE49-F238E27FC236}">
                    <a16:creationId xmlns:a16="http://schemas.microsoft.com/office/drawing/2014/main" id="{B41A48BB-E7E3-4D99-821E-EC2E10B1D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0" y="3035027"/>
                <a:ext cx="5860163" cy="3469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Metin kutusu 74">
                <a:extLst>
                  <a:ext uri="{FF2B5EF4-FFF2-40B4-BE49-F238E27FC236}">
                    <a16:creationId xmlns:a16="http://schemas.microsoft.com/office/drawing/2014/main" xmlns="" id="{6595F882-27C0-4F80-A084-03A58244D154}"/>
                  </a:ext>
                </a:extLst>
              </p:cNvPr>
              <p:cNvSpPr txBox="1"/>
              <p:nvPr/>
            </p:nvSpPr>
            <p:spPr>
              <a:xfrm>
                <a:off x="9015119" y="1748132"/>
                <a:ext cx="2743200" cy="543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tr-T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𝑗𝑤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75" name="Metin kutusu 74">
                <a:extLst>
                  <a:ext uri="{FF2B5EF4-FFF2-40B4-BE49-F238E27FC236}">
                    <a16:creationId xmlns:a16="http://schemas.microsoft.com/office/drawing/2014/main" id="{6595F882-27C0-4F80-A084-03A58244D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119" y="1748132"/>
                <a:ext cx="2743200" cy="543547"/>
              </a:xfrm>
              <a:prstGeom prst="rect">
                <a:avLst/>
              </a:prstGeom>
              <a:blipFill>
                <a:blip r:embed="rId6"/>
                <a:stretch>
                  <a:fillRect l="-5333" b="-112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Metin kutusu 75">
                <a:extLst>
                  <a:ext uri="{FF2B5EF4-FFF2-40B4-BE49-F238E27FC236}">
                    <a16:creationId xmlns:a16="http://schemas.microsoft.com/office/drawing/2014/main" xmlns="" id="{09F17AAA-2815-4E0A-BC39-4A2B99ABB52E}"/>
                  </a:ext>
                </a:extLst>
              </p:cNvPr>
              <p:cNvSpPr txBox="1"/>
              <p:nvPr/>
            </p:nvSpPr>
            <p:spPr>
              <a:xfrm>
                <a:off x="4792014" y="1624664"/>
                <a:ext cx="4083554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𝑗𝑤𝑛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6" name="Metin kutusu 75">
                <a:extLst>
                  <a:ext uri="{FF2B5EF4-FFF2-40B4-BE49-F238E27FC236}">
                    <a16:creationId xmlns:a16="http://schemas.microsoft.com/office/drawing/2014/main" id="{09F17AAA-2815-4E0A-BC39-4A2B99ABB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014" y="1624664"/>
                <a:ext cx="4083554" cy="755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Dikdörtgen 76">
                <a:extLst>
                  <a:ext uri="{FF2B5EF4-FFF2-40B4-BE49-F238E27FC236}">
                    <a16:creationId xmlns:a16="http://schemas.microsoft.com/office/drawing/2014/main" xmlns="" id="{0663FEA2-F7AE-4A2C-BE5C-8E1BD9B9CC75}"/>
                  </a:ext>
                </a:extLst>
              </p:cNvPr>
              <p:cNvSpPr/>
              <p:nvPr/>
            </p:nvSpPr>
            <p:spPr>
              <a:xfrm>
                <a:off x="5917213" y="2674720"/>
                <a:ext cx="126297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7" name="Dikdörtgen 76">
                <a:extLst>
                  <a:ext uri="{FF2B5EF4-FFF2-40B4-BE49-F238E27FC236}">
                    <a16:creationId xmlns:a16="http://schemas.microsoft.com/office/drawing/2014/main" id="{0663FEA2-F7AE-4A2C-BE5C-8E1BD9B9C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13" y="2674720"/>
                <a:ext cx="1262973" cy="3782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Dikdörtgen 78">
                <a:extLst>
                  <a:ext uri="{FF2B5EF4-FFF2-40B4-BE49-F238E27FC236}">
                    <a16:creationId xmlns:a16="http://schemas.microsoft.com/office/drawing/2014/main" xmlns="" id="{1D7943CB-508F-4644-AC89-D96959AAB5F9}"/>
                  </a:ext>
                </a:extLst>
              </p:cNvPr>
              <p:cNvSpPr/>
              <p:nvPr/>
            </p:nvSpPr>
            <p:spPr>
              <a:xfrm>
                <a:off x="7413949" y="2637012"/>
                <a:ext cx="14616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79" name="Dikdörtgen 78">
                <a:extLst>
                  <a:ext uri="{FF2B5EF4-FFF2-40B4-BE49-F238E27FC236}">
                    <a16:creationId xmlns:a16="http://schemas.microsoft.com/office/drawing/2014/main" id="{1D7943CB-508F-4644-AC89-D96959AAB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949" y="2637012"/>
                <a:ext cx="146161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Sol Ayraç 79">
            <a:extLst>
              <a:ext uri="{FF2B5EF4-FFF2-40B4-BE49-F238E27FC236}">
                <a16:creationId xmlns:a16="http://schemas.microsoft.com/office/drawing/2014/main" xmlns="" id="{3F82FAEA-B55A-4FFA-A968-0D9F3D470B01}"/>
              </a:ext>
            </a:extLst>
          </p:cNvPr>
          <p:cNvSpPr/>
          <p:nvPr/>
        </p:nvSpPr>
        <p:spPr>
          <a:xfrm rot="16200000">
            <a:off x="10063499" y="1941361"/>
            <a:ext cx="258998" cy="7468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Metin kutusu 80">
                <a:extLst>
                  <a:ext uri="{FF2B5EF4-FFF2-40B4-BE49-F238E27FC236}">
                    <a16:creationId xmlns:a16="http://schemas.microsoft.com/office/drawing/2014/main" xmlns="" id="{D007CAFF-75BB-4EE9-B40B-6BCC166FA176}"/>
                  </a:ext>
                </a:extLst>
              </p:cNvPr>
              <p:cNvSpPr txBox="1"/>
              <p:nvPr/>
            </p:nvSpPr>
            <p:spPr>
              <a:xfrm>
                <a:off x="9886399" y="2572502"/>
                <a:ext cx="74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1" name="Metin kutusu 80">
                <a:extLst>
                  <a:ext uri="{FF2B5EF4-FFF2-40B4-BE49-F238E27FC236}">
                    <a16:creationId xmlns:a16="http://schemas.microsoft.com/office/drawing/2014/main" id="{D007CAFF-75BB-4EE9-B40B-6BCC166FA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399" y="2572502"/>
                <a:ext cx="742639" cy="276999"/>
              </a:xfrm>
              <a:prstGeom prst="rect">
                <a:avLst/>
              </a:prstGeom>
              <a:blipFill>
                <a:blip r:embed="rId10"/>
                <a:stretch>
                  <a:fillRect r="-6557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Dikdörtgen 81">
                <a:extLst>
                  <a:ext uri="{FF2B5EF4-FFF2-40B4-BE49-F238E27FC236}">
                    <a16:creationId xmlns:a16="http://schemas.microsoft.com/office/drawing/2014/main" xmlns="" id="{9F826EA4-EAA9-444F-BDB0-D213394AAD11}"/>
                  </a:ext>
                </a:extLst>
              </p:cNvPr>
              <p:cNvSpPr/>
              <p:nvPr/>
            </p:nvSpPr>
            <p:spPr>
              <a:xfrm>
                <a:off x="6026260" y="3362697"/>
                <a:ext cx="1660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2" name="Dikdörtgen 81">
                <a:extLst>
                  <a:ext uri="{FF2B5EF4-FFF2-40B4-BE49-F238E27FC236}">
                    <a16:creationId xmlns:a16="http://schemas.microsoft.com/office/drawing/2014/main" id="{9F826EA4-EAA9-444F-BDB0-D213394AA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260" y="3362697"/>
                <a:ext cx="16607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Dikdörtgen 82">
                <a:extLst>
                  <a:ext uri="{FF2B5EF4-FFF2-40B4-BE49-F238E27FC236}">
                    <a16:creationId xmlns:a16="http://schemas.microsoft.com/office/drawing/2014/main" xmlns="" id="{0DE7341C-15FA-45EB-A83F-9C59033F0D2A}"/>
                  </a:ext>
                </a:extLst>
              </p:cNvPr>
              <p:cNvSpPr/>
              <p:nvPr/>
            </p:nvSpPr>
            <p:spPr>
              <a:xfrm>
                <a:off x="9384090" y="3217268"/>
                <a:ext cx="1253677" cy="614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3" name="Dikdörtgen 82">
                <a:extLst>
                  <a:ext uri="{FF2B5EF4-FFF2-40B4-BE49-F238E27FC236}">
                    <a16:creationId xmlns:a16="http://schemas.microsoft.com/office/drawing/2014/main" id="{0DE7341C-15FA-45EB-A83F-9C59033F0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090" y="3217268"/>
                <a:ext cx="1253677" cy="6148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Düz Ok Bağlayıcısı 83">
            <a:extLst>
              <a:ext uri="{FF2B5EF4-FFF2-40B4-BE49-F238E27FC236}">
                <a16:creationId xmlns:a16="http://schemas.microsoft.com/office/drawing/2014/main" xmlns="" id="{7209D77B-0796-4292-80E8-D14C04C2A7E0}"/>
              </a:ext>
            </a:extLst>
          </p:cNvPr>
          <p:cNvCxnSpPr>
            <a:cxnSpLocks/>
          </p:cNvCxnSpPr>
          <p:nvPr/>
        </p:nvCxnSpPr>
        <p:spPr>
          <a:xfrm>
            <a:off x="8185588" y="3592858"/>
            <a:ext cx="6697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Dikdörtgen 84">
            <a:extLst>
              <a:ext uri="{FF2B5EF4-FFF2-40B4-BE49-F238E27FC236}">
                <a16:creationId xmlns:a16="http://schemas.microsoft.com/office/drawing/2014/main" xmlns="" id="{E4D34C04-C9BB-44F8-96D9-5C06D8D9F319}"/>
              </a:ext>
            </a:extLst>
          </p:cNvPr>
          <p:cNvSpPr/>
          <p:nvPr/>
        </p:nvSpPr>
        <p:spPr>
          <a:xfrm>
            <a:off x="8226375" y="3149681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Dikdörtgen 87">
                <a:extLst>
                  <a:ext uri="{FF2B5EF4-FFF2-40B4-BE49-F238E27FC236}">
                    <a16:creationId xmlns:a16="http://schemas.microsoft.com/office/drawing/2014/main" xmlns="" id="{DD55A7F1-1A39-4AD1-B457-3C6740F53810}"/>
                  </a:ext>
                </a:extLst>
              </p:cNvPr>
              <p:cNvSpPr/>
              <p:nvPr/>
            </p:nvSpPr>
            <p:spPr>
              <a:xfrm>
                <a:off x="6096000" y="3978629"/>
                <a:ext cx="4315156" cy="518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𝑗𝑤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tr-TR" dirty="0"/>
                  <a:t>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tr-T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tr-T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func>
                                <m:r>
                                  <a:rPr lang="tr-T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i="1" dirty="0" smtClean="0">
                                    <a:latin typeface="Cambria Math" panose="02040503050406030204" pitchFamily="18" charset="0"/>
                                  </a:rPr>
                                  <m:t>𝑗𝑎</m:t>
                                </m:r>
                                <m:r>
                                  <a:rPr lang="tr-TR" i="1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func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88" name="Dikdörtgen 87">
                <a:extLst>
                  <a:ext uri="{FF2B5EF4-FFF2-40B4-BE49-F238E27FC236}">
                    <a16:creationId xmlns:a16="http://schemas.microsoft.com/office/drawing/2014/main" id="{DD55A7F1-1A39-4AD1-B457-3C6740F53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8629"/>
                <a:ext cx="4315156" cy="518860"/>
              </a:xfrm>
              <a:prstGeom prst="rect">
                <a:avLst/>
              </a:prstGeom>
              <a:blipFill>
                <a:blip r:embed="rId13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Metin kutusu 88">
                <a:extLst>
                  <a:ext uri="{FF2B5EF4-FFF2-40B4-BE49-F238E27FC236}">
                    <a16:creationId xmlns:a16="http://schemas.microsoft.com/office/drawing/2014/main" xmlns="" id="{1799B939-AC51-4743-9612-F365A736FDA7}"/>
                  </a:ext>
                </a:extLst>
              </p:cNvPr>
              <p:cNvSpPr txBox="1"/>
              <p:nvPr/>
            </p:nvSpPr>
            <p:spPr>
              <a:xfrm>
                <a:off x="6069197" y="4599948"/>
                <a:ext cx="5662319" cy="451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func>
                                      <m:funcPr>
                                        <m:ctrlPr>
                                          <a:rPr lang="tr-T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i="1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tr-TR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func>
                          </m:e>
                        </m:rad>
                      </m:den>
                    </m:f>
                  </m:oMath>
                </a14:m>
                <a:r>
                  <a:rPr lang="tr-TR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func>
                              <m:func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func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func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func>
                          </m:e>
                        </m:rad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89" name="Metin kutusu 88">
                <a:extLst>
                  <a:ext uri="{FF2B5EF4-FFF2-40B4-BE49-F238E27FC236}">
                    <a16:creationId xmlns:a16="http://schemas.microsoft.com/office/drawing/2014/main" id="{1799B939-AC51-4743-9612-F365A736F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97" y="4599948"/>
                <a:ext cx="5662319" cy="451727"/>
              </a:xfrm>
              <a:prstGeom prst="rect">
                <a:avLst/>
              </a:prstGeom>
              <a:blipFill>
                <a:blip r:embed="rId14"/>
                <a:stretch>
                  <a:fillRect l="-970" t="-4054" b="-540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Sağ Ayraç 90">
            <a:extLst>
              <a:ext uri="{FF2B5EF4-FFF2-40B4-BE49-F238E27FC236}">
                <a16:creationId xmlns:a16="http://schemas.microsoft.com/office/drawing/2014/main" xmlns="" id="{FED9AD5A-950B-4FFB-AEC1-18DE368C5B21}"/>
              </a:ext>
            </a:extLst>
          </p:cNvPr>
          <p:cNvSpPr/>
          <p:nvPr/>
        </p:nvSpPr>
        <p:spPr>
          <a:xfrm rot="5400000">
            <a:off x="10394932" y="4301085"/>
            <a:ext cx="343000" cy="1706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Metin kutusu 91">
                <a:extLst>
                  <a:ext uri="{FF2B5EF4-FFF2-40B4-BE49-F238E27FC236}">
                    <a16:creationId xmlns:a16="http://schemas.microsoft.com/office/drawing/2014/main" xmlns="" id="{F6EFF581-039A-4277-A805-58FD1CF00074}"/>
                  </a:ext>
                </a:extLst>
              </p:cNvPr>
              <p:cNvSpPr txBox="1"/>
              <p:nvPr/>
            </p:nvSpPr>
            <p:spPr>
              <a:xfrm>
                <a:off x="10481978" y="5399083"/>
                <a:ext cx="294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2" name="Metin kutusu 91">
                <a:extLst>
                  <a:ext uri="{FF2B5EF4-FFF2-40B4-BE49-F238E27FC236}">
                    <a16:creationId xmlns:a16="http://schemas.microsoft.com/office/drawing/2014/main" id="{F6EFF581-039A-4277-A805-58FD1CF0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978" y="5399083"/>
                <a:ext cx="294119" cy="276999"/>
              </a:xfrm>
              <a:prstGeom prst="rect">
                <a:avLst/>
              </a:prstGeom>
              <a:blipFill>
                <a:blip r:embed="rId15"/>
                <a:stretch>
                  <a:fillRect l="-12245" t="-4444" r="-61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Dikdörtgen 92">
                <a:extLst>
                  <a:ext uri="{FF2B5EF4-FFF2-40B4-BE49-F238E27FC236}">
                    <a16:creationId xmlns:a16="http://schemas.microsoft.com/office/drawing/2014/main" xmlns="" id="{4F3E9F78-F03C-415E-A162-6414C4B9F6B2}"/>
                  </a:ext>
                </a:extLst>
              </p:cNvPr>
              <p:cNvSpPr/>
              <p:nvPr/>
            </p:nvSpPr>
            <p:spPr>
              <a:xfrm>
                <a:off x="6157157" y="5512175"/>
                <a:ext cx="2743200" cy="496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func>
                              <m:func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func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93" name="Dikdörtgen 92">
                <a:extLst>
                  <a:ext uri="{FF2B5EF4-FFF2-40B4-BE49-F238E27FC236}">
                    <a16:creationId xmlns:a16="http://schemas.microsoft.com/office/drawing/2014/main" id="{4F3E9F78-F03C-415E-A162-6414C4B9F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157" y="5512175"/>
                <a:ext cx="2743200" cy="496996"/>
              </a:xfrm>
              <a:prstGeom prst="rect">
                <a:avLst/>
              </a:prstGeom>
              <a:blipFill>
                <a:blip r:embed="rId1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Dikdörtgen 93">
                <a:extLst>
                  <a:ext uri="{FF2B5EF4-FFF2-40B4-BE49-F238E27FC236}">
                    <a16:creationId xmlns:a16="http://schemas.microsoft.com/office/drawing/2014/main" xmlns="" id="{9E94A793-699A-4B81-989F-7936890CD4B9}"/>
                  </a:ext>
                </a:extLst>
              </p:cNvPr>
              <p:cNvSpPr/>
              <p:nvPr/>
            </p:nvSpPr>
            <p:spPr>
              <a:xfrm>
                <a:off x="6318439" y="6137961"/>
                <a:ext cx="140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4" name="Dikdörtgen 93">
                <a:extLst>
                  <a:ext uri="{FF2B5EF4-FFF2-40B4-BE49-F238E27FC236}">
                    <a16:creationId xmlns:a16="http://schemas.microsoft.com/office/drawing/2014/main" id="{9E94A793-699A-4B81-989F-7936890CD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39" y="6137961"/>
                <a:ext cx="140974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26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90F3EF7-E273-4D91-9A02-A549197B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08" y="107029"/>
            <a:ext cx="10515600" cy="729579"/>
          </a:xfrm>
        </p:spPr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tr-T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xmlns="" id="{17B6012B-97C5-4391-B88D-7E29203B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8</a:t>
            </a:fld>
            <a:endParaRPr lang="tr-TR"/>
          </a:p>
        </p:txBody>
      </p:sp>
      <p:grpSp>
        <p:nvGrpSpPr>
          <p:cNvPr id="79" name="Group 53">
            <a:extLst>
              <a:ext uri="{FF2B5EF4-FFF2-40B4-BE49-F238E27FC236}">
                <a16:creationId xmlns:a16="http://schemas.microsoft.com/office/drawing/2014/main" xmlns="" id="{618AAF6A-04E1-4F05-9393-10DC4C31B693}"/>
              </a:ext>
            </a:extLst>
          </p:cNvPr>
          <p:cNvGrpSpPr>
            <a:grpSpLocks/>
          </p:cNvGrpSpPr>
          <p:nvPr/>
        </p:nvGrpSpPr>
        <p:grpSpPr bwMode="auto">
          <a:xfrm>
            <a:off x="365338" y="1117463"/>
            <a:ext cx="3365679" cy="1637780"/>
            <a:chOff x="901521" y="2628764"/>
            <a:chExt cx="3365679" cy="1637780"/>
          </a:xfrm>
        </p:grpSpPr>
        <p:sp>
          <p:nvSpPr>
            <p:cNvPr id="80" name="Line 4">
              <a:extLst>
                <a:ext uri="{FF2B5EF4-FFF2-40B4-BE49-F238E27FC236}">
                  <a16:creationId xmlns:a16="http://schemas.microsoft.com/office/drawing/2014/main" xmlns="" id="{4381392C-F23D-4431-A056-A071A084A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21" y="3808164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AE053201-BF98-429B-AE48-4EF75568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408" y="3178180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2" name="Line 5">
              <a:extLst>
                <a:ext uri="{FF2B5EF4-FFF2-40B4-BE49-F238E27FC236}">
                  <a16:creationId xmlns:a16="http://schemas.microsoft.com/office/drawing/2014/main" xmlns="" id="{4166A047-D01B-4BB1-8C9E-6E7B634B9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2830511"/>
              <a:ext cx="0" cy="990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grpSp>
          <p:nvGrpSpPr>
            <p:cNvPr id="83" name="Group 19">
              <a:extLst>
                <a:ext uri="{FF2B5EF4-FFF2-40B4-BE49-F238E27FC236}">
                  <a16:creationId xmlns:a16="http://schemas.microsoft.com/office/drawing/2014/main" xmlns="" id="{D603A5E7-707E-4B6A-81D6-79667CFDD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4269" y="3199126"/>
              <a:ext cx="152400" cy="632073"/>
              <a:chOff x="1894269" y="4864514"/>
              <a:chExt cx="152400" cy="632073"/>
            </a:xfrm>
          </p:grpSpPr>
          <p:sp>
            <p:nvSpPr>
              <p:cNvPr id="95" name="Line 6">
                <a:extLst>
                  <a:ext uri="{FF2B5EF4-FFF2-40B4-BE49-F238E27FC236}">
                    <a16:creationId xmlns:a16="http://schemas.microsoft.com/office/drawing/2014/main" xmlns="" id="{8F8DFCDE-EE42-438B-B490-64060A780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45737" y="5016903"/>
                <a:ext cx="6394" cy="4796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tr-TR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xmlns="" id="{A063E4DD-EF2C-4242-B0E0-813518CF7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269" y="4864514"/>
                <a:ext cx="152400" cy="1523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2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44FE30F7-8108-45D2-AF74-B53432B15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143" y="3174277"/>
              <a:ext cx="147478" cy="1628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27D3B3FA-7512-4263-BC92-EB27DF522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425" y="3706209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C1244799-30F2-44F4-8360-3B2B3A765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640" y="3191056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7" name="TextBox 27">
              <a:extLst>
                <a:ext uri="{FF2B5EF4-FFF2-40B4-BE49-F238E27FC236}">
                  <a16:creationId xmlns:a16="http://schemas.microsoft.com/office/drawing/2014/main" xmlns="" id="{72D3D3A5-C3C3-4413-9128-58E088EF1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4831">
              <a:off x="1982734" y="3723761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8" name="TextBox 28">
              <a:extLst>
                <a:ext uri="{FF2B5EF4-FFF2-40B4-BE49-F238E27FC236}">
                  <a16:creationId xmlns:a16="http://schemas.microsoft.com/office/drawing/2014/main" xmlns="" id="{7924C741-5CC4-417D-8CB8-798A1FBB7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42638">
              <a:off x="2377784" y="3780957"/>
              <a:ext cx="349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tr-TR" altLang="tr-TR" sz="1800" b="0" dirty="0">
                  <a:solidFill>
                    <a:schemeClr val="tx1"/>
                  </a:solidFill>
                </a:rPr>
                <a:t>N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29">
              <a:extLst>
                <a:ext uri="{FF2B5EF4-FFF2-40B4-BE49-F238E27FC236}">
                  <a16:creationId xmlns:a16="http://schemas.microsoft.com/office/drawing/2014/main" xmlns="" id="{CD013589-B09F-4C3F-BCFF-53CA77450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39" y="3886775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31">
              <a:extLst>
                <a:ext uri="{FF2B5EF4-FFF2-40B4-BE49-F238E27FC236}">
                  <a16:creationId xmlns:a16="http://schemas.microsoft.com/office/drawing/2014/main" xmlns="" id="{094D26A3-0736-4A4B-A466-AABE617F7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38">
              <a:extLst>
                <a:ext uri="{FF2B5EF4-FFF2-40B4-BE49-F238E27FC236}">
                  <a16:creationId xmlns:a16="http://schemas.microsoft.com/office/drawing/2014/main" xmlns="" id="{02B1EA73-518B-4937-968A-43ADA3675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408" y="2628764"/>
              <a:ext cx="1441871" cy="37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x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[</a:t>
              </a: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94" name="TextBox 52">
              <a:extLst>
                <a:ext uri="{FF2B5EF4-FFF2-40B4-BE49-F238E27FC236}">
                  <a16:creationId xmlns:a16="http://schemas.microsoft.com/office/drawing/2014/main" xmlns="" id="{B199D3F7-372E-4699-9C22-8A436285B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Line 6">
            <a:extLst>
              <a:ext uri="{FF2B5EF4-FFF2-40B4-BE49-F238E27FC236}">
                <a16:creationId xmlns:a16="http://schemas.microsoft.com/office/drawing/2014/main" xmlns="" id="{D63F65B7-E9BB-483C-BF53-75735F053D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5148" y="1819865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98" name="Line 6">
            <a:extLst>
              <a:ext uri="{FF2B5EF4-FFF2-40B4-BE49-F238E27FC236}">
                <a16:creationId xmlns:a16="http://schemas.microsoft.com/office/drawing/2014/main" xmlns="" id="{5C6E413F-C02A-4AC0-A7F5-47CE53CF32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8949" y="1785187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99" name="Line 6">
            <a:extLst>
              <a:ext uri="{FF2B5EF4-FFF2-40B4-BE49-F238E27FC236}">
                <a16:creationId xmlns:a16="http://schemas.microsoft.com/office/drawing/2014/main" xmlns="" id="{E3D706EF-2272-41F0-87D7-C4E2D07DEE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3887" y="1819864"/>
            <a:ext cx="13557" cy="4854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02" name="TextBox 30">
            <a:extLst>
              <a:ext uri="{FF2B5EF4-FFF2-40B4-BE49-F238E27FC236}">
                <a16:creationId xmlns:a16="http://schemas.microsoft.com/office/drawing/2014/main" xmlns="" id="{80FEDDBD-C448-41E8-A32D-C1A875E14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327" y="2224731"/>
            <a:ext cx="493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tr-TR" altLang="tr-TR" sz="1800" b="0" dirty="0">
                <a:solidFill>
                  <a:schemeClr val="tx1"/>
                </a:solidFill>
              </a:rPr>
              <a:t>-N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A6FC313E-7A8A-46C9-B186-274F8FCC6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646" y="2201170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E0FAC8E8-7B52-4F59-800D-839981A09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040" y="2186143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xmlns="" id="{C296914E-6006-4FD5-B525-8C0C5B0D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18" y="2201170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236045B5-08D1-4BC9-8826-A648D323C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85" y="2216196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cxnSp>
        <p:nvCxnSpPr>
          <p:cNvPr id="108" name="Düz Ok Bağlayıcısı 107">
            <a:extLst>
              <a:ext uri="{FF2B5EF4-FFF2-40B4-BE49-F238E27FC236}">
                <a16:creationId xmlns:a16="http://schemas.microsoft.com/office/drawing/2014/main" xmlns="" id="{13A4E8AF-5FD1-4936-A8E5-08E999F056D1}"/>
              </a:ext>
            </a:extLst>
          </p:cNvPr>
          <p:cNvCxnSpPr>
            <a:cxnSpLocks/>
          </p:cNvCxnSpPr>
          <p:nvPr/>
        </p:nvCxnSpPr>
        <p:spPr>
          <a:xfrm>
            <a:off x="4251691" y="1887771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Dikdörtgen 108">
            <a:extLst>
              <a:ext uri="{FF2B5EF4-FFF2-40B4-BE49-F238E27FC236}">
                <a16:creationId xmlns:a16="http://schemas.microsoft.com/office/drawing/2014/main" xmlns="" id="{B95998C4-440F-4E09-9A7E-FB5975100134}"/>
              </a:ext>
            </a:extLst>
          </p:cNvPr>
          <p:cNvSpPr/>
          <p:nvPr/>
        </p:nvSpPr>
        <p:spPr>
          <a:xfrm>
            <a:off x="4340827" y="1491236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p:cxnSp>
        <p:nvCxnSpPr>
          <p:cNvPr id="127" name="Düz Ok Bağlayıcısı 126">
            <a:extLst>
              <a:ext uri="{FF2B5EF4-FFF2-40B4-BE49-F238E27FC236}">
                <a16:creationId xmlns:a16="http://schemas.microsoft.com/office/drawing/2014/main" xmlns="" id="{DAB3FCDC-2BAB-4310-B234-6C16EAA412CA}"/>
              </a:ext>
            </a:extLst>
          </p:cNvPr>
          <p:cNvCxnSpPr>
            <a:cxnSpLocks/>
          </p:cNvCxnSpPr>
          <p:nvPr/>
        </p:nvCxnSpPr>
        <p:spPr>
          <a:xfrm flipH="1" flipV="1">
            <a:off x="9034437" y="742658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Düz Ok Bağlayıcısı 127">
            <a:extLst>
              <a:ext uri="{FF2B5EF4-FFF2-40B4-BE49-F238E27FC236}">
                <a16:creationId xmlns:a16="http://schemas.microsoft.com/office/drawing/2014/main" xmlns="" id="{71E968AC-1B61-4F7F-80E3-51711240C585}"/>
              </a:ext>
            </a:extLst>
          </p:cNvPr>
          <p:cNvCxnSpPr>
            <a:cxnSpLocks/>
          </p:cNvCxnSpPr>
          <p:nvPr/>
        </p:nvCxnSpPr>
        <p:spPr>
          <a:xfrm>
            <a:off x="6207617" y="2136873"/>
            <a:ext cx="54864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Dikdörtgen 128">
            <a:extLst>
              <a:ext uri="{FF2B5EF4-FFF2-40B4-BE49-F238E27FC236}">
                <a16:creationId xmlns:a16="http://schemas.microsoft.com/office/drawing/2014/main" xmlns="" id="{787C17E0-4AE4-4917-B38B-1C689B5DCF9C}"/>
              </a:ext>
            </a:extLst>
          </p:cNvPr>
          <p:cNvSpPr/>
          <p:nvPr/>
        </p:nvSpPr>
        <p:spPr>
          <a:xfrm>
            <a:off x="8905650" y="2136873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131" name="Dikdörtgen 130">
            <a:extLst>
              <a:ext uri="{FF2B5EF4-FFF2-40B4-BE49-F238E27FC236}">
                <a16:creationId xmlns:a16="http://schemas.microsoft.com/office/drawing/2014/main" xmlns="" id="{9D1500EC-1F23-4527-ABF4-A9C3CE13302E}"/>
              </a:ext>
            </a:extLst>
          </p:cNvPr>
          <p:cNvSpPr/>
          <p:nvPr/>
        </p:nvSpPr>
        <p:spPr>
          <a:xfrm>
            <a:off x="11489086" y="2175348"/>
            <a:ext cx="450760" cy="375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37" name="Serbest Form: Şekil 136">
            <a:extLst>
              <a:ext uri="{FF2B5EF4-FFF2-40B4-BE49-F238E27FC236}">
                <a16:creationId xmlns:a16="http://schemas.microsoft.com/office/drawing/2014/main" xmlns="" id="{B49D0AB5-AC00-4AC1-B0B5-BD062D9F11F0}"/>
              </a:ext>
            </a:extLst>
          </p:cNvPr>
          <p:cNvSpPr/>
          <p:nvPr/>
        </p:nvSpPr>
        <p:spPr>
          <a:xfrm>
            <a:off x="6362163" y="801661"/>
            <a:ext cx="1628998" cy="1791962"/>
          </a:xfrm>
          <a:custGeom>
            <a:avLst/>
            <a:gdLst>
              <a:gd name="connsiteX0" fmla="*/ 0 w 2435060"/>
              <a:gd name="connsiteY0" fmla="*/ 1349111 h 1791962"/>
              <a:gd name="connsiteX1" fmla="*/ 128789 w 2435060"/>
              <a:gd name="connsiteY1" fmla="*/ 1104412 h 1791962"/>
              <a:gd name="connsiteX2" fmla="*/ 231820 w 2435060"/>
              <a:gd name="connsiteY2" fmla="*/ 1336232 h 1791962"/>
              <a:gd name="connsiteX3" fmla="*/ 283336 w 2435060"/>
              <a:gd name="connsiteY3" fmla="*/ 1619567 h 1791962"/>
              <a:gd name="connsiteX4" fmla="*/ 373488 w 2435060"/>
              <a:gd name="connsiteY4" fmla="*/ 1606688 h 1791962"/>
              <a:gd name="connsiteX5" fmla="*/ 386367 w 2435060"/>
              <a:gd name="connsiteY5" fmla="*/ 988502 h 1791962"/>
              <a:gd name="connsiteX6" fmla="*/ 437882 w 2435060"/>
              <a:gd name="connsiteY6" fmla="*/ 885471 h 1791962"/>
              <a:gd name="connsiteX7" fmla="*/ 566671 w 2435060"/>
              <a:gd name="connsiteY7" fmla="*/ 1452142 h 1791962"/>
              <a:gd name="connsiteX8" fmla="*/ 708338 w 2435060"/>
              <a:gd name="connsiteY8" fmla="*/ 1671083 h 1791962"/>
              <a:gd name="connsiteX9" fmla="*/ 695460 w 2435060"/>
              <a:gd name="connsiteY9" fmla="*/ 640773 h 1791962"/>
              <a:gd name="connsiteX10" fmla="*/ 746975 w 2435060"/>
              <a:gd name="connsiteY10" fmla="*/ 344559 h 1791962"/>
              <a:gd name="connsiteX11" fmla="*/ 862885 w 2435060"/>
              <a:gd name="connsiteY11" fmla="*/ 576378 h 1791962"/>
              <a:gd name="connsiteX12" fmla="*/ 965916 w 2435060"/>
              <a:gd name="connsiteY12" fmla="*/ 1580931 h 1791962"/>
              <a:gd name="connsiteX13" fmla="*/ 1094705 w 2435060"/>
              <a:gd name="connsiteY13" fmla="*/ 1606688 h 1791962"/>
              <a:gd name="connsiteX14" fmla="*/ 1107583 w 2435060"/>
              <a:gd name="connsiteY14" fmla="*/ 537742 h 1791962"/>
              <a:gd name="connsiteX15" fmla="*/ 1107583 w 2435060"/>
              <a:gd name="connsiteY15" fmla="*/ 74102 h 1791962"/>
              <a:gd name="connsiteX16" fmla="*/ 1262130 w 2435060"/>
              <a:gd name="connsiteY16" fmla="*/ 164254 h 1791962"/>
              <a:gd name="connsiteX17" fmla="*/ 1326524 w 2435060"/>
              <a:gd name="connsiteY17" fmla="*/ 1606688 h 1791962"/>
              <a:gd name="connsiteX18" fmla="*/ 1442434 w 2435060"/>
              <a:gd name="connsiteY18" fmla="*/ 1645325 h 1791962"/>
              <a:gd name="connsiteX19" fmla="*/ 1506829 w 2435060"/>
              <a:gd name="connsiteY19" fmla="*/ 434711 h 1791962"/>
              <a:gd name="connsiteX20" fmla="*/ 1661375 w 2435060"/>
              <a:gd name="connsiteY20" fmla="*/ 447590 h 1791962"/>
              <a:gd name="connsiteX21" fmla="*/ 1712891 w 2435060"/>
              <a:gd name="connsiteY21" fmla="*/ 1683962 h 1791962"/>
              <a:gd name="connsiteX22" fmla="*/ 1854558 w 2435060"/>
              <a:gd name="connsiteY22" fmla="*/ 1194564 h 1791962"/>
              <a:gd name="connsiteX23" fmla="*/ 1931831 w 2435060"/>
              <a:gd name="connsiteY23" fmla="*/ 885471 h 1791962"/>
              <a:gd name="connsiteX24" fmla="*/ 2021983 w 2435060"/>
              <a:gd name="connsiteY24" fmla="*/ 911229 h 1791962"/>
              <a:gd name="connsiteX25" fmla="*/ 2112136 w 2435060"/>
              <a:gd name="connsiteY25" fmla="*/ 1529415 h 1791962"/>
              <a:gd name="connsiteX26" fmla="*/ 2202288 w 2435060"/>
              <a:gd name="connsiteY26" fmla="*/ 1413505 h 1791962"/>
              <a:gd name="connsiteX27" fmla="*/ 2292440 w 2435060"/>
              <a:gd name="connsiteY27" fmla="*/ 1155928 h 1791962"/>
              <a:gd name="connsiteX28" fmla="*/ 2408350 w 2435060"/>
              <a:gd name="connsiteY28" fmla="*/ 1361990 h 1791962"/>
              <a:gd name="connsiteX29" fmla="*/ 2421229 w 2435060"/>
              <a:gd name="connsiteY29" fmla="*/ 1387747 h 1791962"/>
              <a:gd name="connsiteX30" fmla="*/ 2434107 w 2435060"/>
              <a:gd name="connsiteY30" fmla="*/ 1336232 h 1791962"/>
              <a:gd name="connsiteX31" fmla="*/ 2434107 w 2435060"/>
              <a:gd name="connsiteY31" fmla="*/ 1323353 h 1791962"/>
              <a:gd name="connsiteX32" fmla="*/ 2434107 w 2435060"/>
              <a:gd name="connsiteY32" fmla="*/ 1323353 h 179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435060" h="1791962">
                <a:moveTo>
                  <a:pt x="0" y="1349111"/>
                </a:moveTo>
                <a:cubicBezTo>
                  <a:pt x="45076" y="1227834"/>
                  <a:pt x="90152" y="1106558"/>
                  <a:pt x="128789" y="1104412"/>
                </a:cubicBezTo>
                <a:cubicBezTo>
                  <a:pt x="167426" y="1102265"/>
                  <a:pt x="206062" y="1250373"/>
                  <a:pt x="231820" y="1336232"/>
                </a:cubicBezTo>
                <a:cubicBezTo>
                  <a:pt x="257578" y="1422091"/>
                  <a:pt x="259725" y="1574491"/>
                  <a:pt x="283336" y="1619567"/>
                </a:cubicBezTo>
                <a:cubicBezTo>
                  <a:pt x="306947" y="1664643"/>
                  <a:pt x="356316" y="1711866"/>
                  <a:pt x="373488" y="1606688"/>
                </a:cubicBezTo>
                <a:cubicBezTo>
                  <a:pt x="390660" y="1501511"/>
                  <a:pt x="375635" y="1108705"/>
                  <a:pt x="386367" y="988502"/>
                </a:cubicBezTo>
                <a:cubicBezTo>
                  <a:pt x="397099" y="868299"/>
                  <a:pt x="407831" y="808198"/>
                  <a:pt x="437882" y="885471"/>
                </a:cubicBezTo>
                <a:cubicBezTo>
                  <a:pt x="467933" y="962744"/>
                  <a:pt x="521595" y="1321207"/>
                  <a:pt x="566671" y="1452142"/>
                </a:cubicBezTo>
                <a:cubicBezTo>
                  <a:pt x="611747" y="1583077"/>
                  <a:pt x="686873" y="1806311"/>
                  <a:pt x="708338" y="1671083"/>
                </a:cubicBezTo>
                <a:cubicBezTo>
                  <a:pt x="729803" y="1535855"/>
                  <a:pt x="689021" y="861860"/>
                  <a:pt x="695460" y="640773"/>
                </a:cubicBezTo>
                <a:cubicBezTo>
                  <a:pt x="701900" y="419686"/>
                  <a:pt x="719071" y="355291"/>
                  <a:pt x="746975" y="344559"/>
                </a:cubicBezTo>
                <a:cubicBezTo>
                  <a:pt x="774879" y="333826"/>
                  <a:pt x="826395" y="370316"/>
                  <a:pt x="862885" y="576378"/>
                </a:cubicBezTo>
                <a:cubicBezTo>
                  <a:pt x="899375" y="782440"/>
                  <a:pt x="927279" y="1409213"/>
                  <a:pt x="965916" y="1580931"/>
                </a:cubicBezTo>
                <a:cubicBezTo>
                  <a:pt x="1004553" y="1752649"/>
                  <a:pt x="1071094" y="1780553"/>
                  <a:pt x="1094705" y="1606688"/>
                </a:cubicBezTo>
                <a:cubicBezTo>
                  <a:pt x="1118316" y="1432823"/>
                  <a:pt x="1105437" y="793173"/>
                  <a:pt x="1107583" y="537742"/>
                </a:cubicBezTo>
                <a:cubicBezTo>
                  <a:pt x="1109729" y="282311"/>
                  <a:pt x="1081825" y="136350"/>
                  <a:pt x="1107583" y="74102"/>
                </a:cubicBezTo>
                <a:cubicBezTo>
                  <a:pt x="1133341" y="11854"/>
                  <a:pt x="1225640" y="-91177"/>
                  <a:pt x="1262130" y="164254"/>
                </a:cubicBezTo>
                <a:cubicBezTo>
                  <a:pt x="1298620" y="419685"/>
                  <a:pt x="1296473" y="1359843"/>
                  <a:pt x="1326524" y="1606688"/>
                </a:cubicBezTo>
                <a:cubicBezTo>
                  <a:pt x="1356575" y="1853533"/>
                  <a:pt x="1412383" y="1840654"/>
                  <a:pt x="1442434" y="1645325"/>
                </a:cubicBezTo>
                <a:cubicBezTo>
                  <a:pt x="1472485" y="1449996"/>
                  <a:pt x="1470339" y="634333"/>
                  <a:pt x="1506829" y="434711"/>
                </a:cubicBezTo>
                <a:cubicBezTo>
                  <a:pt x="1543319" y="235088"/>
                  <a:pt x="1627031" y="239382"/>
                  <a:pt x="1661375" y="447590"/>
                </a:cubicBezTo>
                <a:cubicBezTo>
                  <a:pt x="1695719" y="655798"/>
                  <a:pt x="1680694" y="1559466"/>
                  <a:pt x="1712891" y="1683962"/>
                </a:cubicBezTo>
                <a:cubicBezTo>
                  <a:pt x="1745088" y="1808458"/>
                  <a:pt x="1818068" y="1327646"/>
                  <a:pt x="1854558" y="1194564"/>
                </a:cubicBezTo>
                <a:cubicBezTo>
                  <a:pt x="1891048" y="1061482"/>
                  <a:pt x="1903927" y="932693"/>
                  <a:pt x="1931831" y="885471"/>
                </a:cubicBezTo>
                <a:cubicBezTo>
                  <a:pt x="1959735" y="838248"/>
                  <a:pt x="1991932" y="803905"/>
                  <a:pt x="2021983" y="911229"/>
                </a:cubicBezTo>
                <a:cubicBezTo>
                  <a:pt x="2052034" y="1018553"/>
                  <a:pt x="2082085" y="1445702"/>
                  <a:pt x="2112136" y="1529415"/>
                </a:cubicBezTo>
                <a:cubicBezTo>
                  <a:pt x="2142187" y="1613128"/>
                  <a:pt x="2172237" y="1475753"/>
                  <a:pt x="2202288" y="1413505"/>
                </a:cubicBezTo>
                <a:cubicBezTo>
                  <a:pt x="2232339" y="1351257"/>
                  <a:pt x="2258096" y="1164514"/>
                  <a:pt x="2292440" y="1155928"/>
                </a:cubicBezTo>
                <a:cubicBezTo>
                  <a:pt x="2326784" y="1147342"/>
                  <a:pt x="2386885" y="1323354"/>
                  <a:pt x="2408350" y="1361990"/>
                </a:cubicBezTo>
                <a:cubicBezTo>
                  <a:pt x="2429815" y="1400626"/>
                  <a:pt x="2421229" y="1387747"/>
                  <a:pt x="2421229" y="1387747"/>
                </a:cubicBezTo>
                <a:cubicBezTo>
                  <a:pt x="2425522" y="1383454"/>
                  <a:pt x="2431961" y="1346964"/>
                  <a:pt x="2434107" y="1336232"/>
                </a:cubicBezTo>
                <a:cubicBezTo>
                  <a:pt x="2436253" y="1325500"/>
                  <a:pt x="2434107" y="1323353"/>
                  <a:pt x="2434107" y="1323353"/>
                </a:cubicBezTo>
                <a:lnTo>
                  <a:pt x="2434107" y="132335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8" name="Serbest Form: Şekil 137">
            <a:extLst>
              <a:ext uri="{FF2B5EF4-FFF2-40B4-BE49-F238E27FC236}">
                <a16:creationId xmlns:a16="http://schemas.microsoft.com/office/drawing/2014/main" xmlns="" id="{B3296198-DCCC-4443-94B6-5EE758329F6B}"/>
              </a:ext>
            </a:extLst>
          </p:cNvPr>
          <p:cNvSpPr/>
          <p:nvPr/>
        </p:nvSpPr>
        <p:spPr>
          <a:xfrm>
            <a:off x="8017403" y="842621"/>
            <a:ext cx="1628998" cy="1791962"/>
          </a:xfrm>
          <a:custGeom>
            <a:avLst/>
            <a:gdLst>
              <a:gd name="connsiteX0" fmla="*/ 0 w 2435060"/>
              <a:gd name="connsiteY0" fmla="*/ 1349111 h 1791962"/>
              <a:gd name="connsiteX1" fmla="*/ 128789 w 2435060"/>
              <a:gd name="connsiteY1" fmla="*/ 1104412 h 1791962"/>
              <a:gd name="connsiteX2" fmla="*/ 231820 w 2435060"/>
              <a:gd name="connsiteY2" fmla="*/ 1336232 h 1791962"/>
              <a:gd name="connsiteX3" fmla="*/ 283336 w 2435060"/>
              <a:gd name="connsiteY3" fmla="*/ 1619567 h 1791962"/>
              <a:gd name="connsiteX4" fmla="*/ 373488 w 2435060"/>
              <a:gd name="connsiteY4" fmla="*/ 1606688 h 1791962"/>
              <a:gd name="connsiteX5" fmla="*/ 386367 w 2435060"/>
              <a:gd name="connsiteY5" fmla="*/ 988502 h 1791962"/>
              <a:gd name="connsiteX6" fmla="*/ 437882 w 2435060"/>
              <a:gd name="connsiteY6" fmla="*/ 885471 h 1791962"/>
              <a:gd name="connsiteX7" fmla="*/ 566671 w 2435060"/>
              <a:gd name="connsiteY7" fmla="*/ 1452142 h 1791962"/>
              <a:gd name="connsiteX8" fmla="*/ 708338 w 2435060"/>
              <a:gd name="connsiteY8" fmla="*/ 1671083 h 1791962"/>
              <a:gd name="connsiteX9" fmla="*/ 695460 w 2435060"/>
              <a:gd name="connsiteY9" fmla="*/ 640773 h 1791962"/>
              <a:gd name="connsiteX10" fmla="*/ 746975 w 2435060"/>
              <a:gd name="connsiteY10" fmla="*/ 344559 h 1791962"/>
              <a:gd name="connsiteX11" fmla="*/ 862885 w 2435060"/>
              <a:gd name="connsiteY11" fmla="*/ 576378 h 1791962"/>
              <a:gd name="connsiteX12" fmla="*/ 965916 w 2435060"/>
              <a:gd name="connsiteY12" fmla="*/ 1580931 h 1791962"/>
              <a:gd name="connsiteX13" fmla="*/ 1094705 w 2435060"/>
              <a:gd name="connsiteY13" fmla="*/ 1606688 h 1791962"/>
              <a:gd name="connsiteX14" fmla="*/ 1107583 w 2435060"/>
              <a:gd name="connsiteY14" fmla="*/ 537742 h 1791962"/>
              <a:gd name="connsiteX15" fmla="*/ 1107583 w 2435060"/>
              <a:gd name="connsiteY15" fmla="*/ 74102 h 1791962"/>
              <a:gd name="connsiteX16" fmla="*/ 1262130 w 2435060"/>
              <a:gd name="connsiteY16" fmla="*/ 164254 h 1791962"/>
              <a:gd name="connsiteX17" fmla="*/ 1326524 w 2435060"/>
              <a:gd name="connsiteY17" fmla="*/ 1606688 h 1791962"/>
              <a:gd name="connsiteX18" fmla="*/ 1442434 w 2435060"/>
              <a:gd name="connsiteY18" fmla="*/ 1645325 h 1791962"/>
              <a:gd name="connsiteX19" fmla="*/ 1506829 w 2435060"/>
              <a:gd name="connsiteY19" fmla="*/ 434711 h 1791962"/>
              <a:gd name="connsiteX20" fmla="*/ 1661375 w 2435060"/>
              <a:gd name="connsiteY20" fmla="*/ 447590 h 1791962"/>
              <a:gd name="connsiteX21" fmla="*/ 1712891 w 2435060"/>
              <a:gd name="connsiteY21" fmla="*/ 1683962 h 1791962"/>
              <a:gd name="connsiteX22" fmla="*/ 1854558 w 2435060"/>
              <a:gd name="connsiteY22" fmla="*/ 1194564 h 1791962"/>
              <a:gd name="connsiteX23" fmla="*/ 1931831 w 2435060"/>
              <a:gd name="connsiteY23" fmla="*/ 885471 h 1791962"/>
              <a:gd name="connsiteX24" fmla="*/ 2021983 w 2435060"/>
              <a:gd name="connsiteY24" fmla="*/ 911229 h 1791962"/>
              <a:gd name="connsiteX25" fmla="*/ 2112136 w 2435060"/>
              <a:gd name="connsiteY25" fmla="*/ 1529415 h 1791962"/>
              <a:gd name="connsiteX26" fmla="*/ 2202288 w 2435060"/>
              <a:gd name="connsiteY26" fmla="*/ 1413505 h 1791962"/>
              <a:gd name="connsiteX27" fmla="*/ 2292440 w 2435060"/>
              <a:gd name="connsiteY27" fmla="*/ 1155928 h 1791962"/>
              <a:gd name="connsiteX28" fmla="*/ 2408350 w 2435060"/>
              <a:gd name="connsiteY28" fmla="*/ 1361990 h 1791962"/>
              <a:gd name="connsiteX29" fmla="*/ 2421229 w 2435060"/>
              <a:gd name="connsiteY29" fmla="*/ 1387747 h 1791962"/>
              <a:gd name="connsiteX30" fmla="*/ 2434107 w 2435060"/>
              <a:gd name="connsiteY30" fmla="*/ 1336232 h 1791962"/>
              <a:gd name="connsiteX31" fmla="*/ 2434107 w 2435060"/>
              <a:gd name="connsiteY31" fmla="*/ 1323353 h 1791962"/>
              <a:gd name="connsiteX32" fmla="*/ 2434107 w 2435060"/>
              <a:gd name="connsiteY32" fmla="*/ 1323353 h 179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435060" h="1791962">
                <a:moveTo>
                  <a:pt x="0" y="1349111"/>
                </a:moveTo>
                <a:cubicBezTo>
                  <a:pt x="45076" y="1227834"/>
                  <a:pt x="90152" y="1106558"/>
                  <a:pt x="128789" y="1104412"/>
                </a:cubicBezTo>
                <a:cubicBezTo>
                  <a:pt x="167426" y="1102265"/>
                  <a:pt x="206062" y="1250373"/>
                  <a:pt x="231820" y="1336232"/>
                </a:cubicBezTo>
                <a:cubicBezTo>
                  <a:pt x="257578" y="1422091"/>
                  <a:pt x="259725" y="1574491"/>
                  <a:pt x="283336" y="1619567"/>
                </a:cubicBezTo>
                <a:cubicBezTo>
                  <a:pt x="306947" y="1664643"/>
                  <a:pt x="356316" y="1711866"/>
                  <a:pt x="373488" y="1606688"/>
                </a:cubicBezTo>
                <a:cubicBezTo>
                  <a:pt x="390660" y="1501511"/>
                  <a:pt x="375635" y="1108705"/>
                  <a:pt x="386367" y="988502"/>
                </a:cubicBezTo>
                <a:cubicBezTo>
                  <a:pt x="397099" y="868299"/>
                  <a:pt x="407831" y="808198"/>
                  <a:pt x="437882" y="885471"/>
                </a:cubicBezTo>
                <a:cubicBezTo>
                  <a:pt x="467933" y="962744"/>
                  <a:pt x="521595" y="1321207"/>
                  <a:pt x="566671" y="1452142"/>
                </a:cubicBezTo>
                <a:cubicBezTo>
                  <a:pt x="611747" y="1583077"/>
                  <a:pt x="686873" y="1806311"/>
                  <a:pt x="708338" y="1671083"/>
                </a:cubicBezTo>
                <a:cubicBezTo>
                  <a:pt x="729803" y="1535855"/>
                  <a:pt x="689021" y="861860"/>
                  <a:pt x="695460" y="640773"/>
                </a:cubicBezTo>
                <a:cubicBezTo>
                  <a:pt x="701900" y="419686"/>
                  <a:pt x="719071" y="355291"/>
                  <a:pt x="746975" y="344559"/>
                </a:cubicBezTo>
                <a:cubicBezTo>
                  <a:pt x="774879" y="333826"/>
                  <a:pt x="826395" y="370316"/>
                  <a:pt x="862885" y="576378"/>
                </a:cubicBezTo>
                <a:cubicBezTo>
                  <a:pt x="899375" y="782440"/>
                  <a:pt x="927279" y="1409213"/>
                  <a:pt x="965916" y="1580931"/>
                </a:cubicBezTo>
                <a:cubicBezTo>
                  <a:pt x="1004553" y="1752649"/>
                  <a:pt x="1071094" y="1780553"/>
                  <a:pt x="1094705" y="1606688"/>
                </a:cubicBezTo>
                <a:cubicBezTo>
                  <a:pt x="1118316" y="1432823"/>
                  <a:pt x="1105437" y="793173"/>
                  <a:pt x="1107583" y="537742"/>
                </a:cubicBezTo>
                <a:cubicBezTo>
                  <a:pt x="1109729" y="282311"/>
                  <a:pt x="1081825" y="136350"/>
                  <a:pt x="1107583" y="74102"/>
                </a:cubicBezTo>
                <a:cubicBezTo>
                  <a:pt x="1133341" y="11854"/>
                  <a:pt x="1225640" y="-91177"/>
                  <a:pt x="1262130" y="164254"/>
                </a:cubicBezTo>
                <a:cubicBezTo>
                  <a:pt x="1298620" y="419685"/>
                  <a:pt x="1296473" y="1359843"/>
                  <a:pt x="1326524" y="1606688"/>
                </a:cubicBezTo>
                <a:cubicBezTo>
                  <a:pt x="1356575" y="1853533"/>
                  <a:pt x="1412383" y="1840654"/>
                  <a:pt x="1442434" y="1645325"/>
                </a:cubicBezTo>
                <a:cubicBezTo>
                  <a:pt x="1472485" y="1449996"/>
                  <a:pt x="1470339" y="634333"/>
                  <a:pt x="1506829" y="434711"/>
                </a:cubicBezTo>
                <a:cubicBezTo>
                  <a:pt x="1543319" y="235088"/>
                  <a:pt x="1627031" y="239382"/>
                  <a:pt x="1661375" y="447590"/>
                </a:cubicBezTo>
                <a:cubicBezTo>
                  <a:pt x="1695719" y="655798"/>
                  <a:pt x="1680694" y="1559466"/>
                  <a:pt x="1712891" y="1683962"/>
                </a:cubicBezTo>
                <a:cubicBezTo>
                  <a:pt x="1745088" y="1808458"/>
                  <a:pt x="1818068" y="1327646"/>
                  <a:pt x="1854558" y="1194564"/>
                </a:cubicBezTo>
                <a:cubicBezTo>
                  <a:pt x="1891048" y="1061482"/>
                  <a:pt x="1903927" y="932693"/>
                  <a:pt x="1931831" y="885471"/>
                </a:cubicBezTo>
                <a:cubicBezTo>
                  <a:pt x="1959735" y="838248"/>
                  <a:pt x="1991932" y="803905"/>
                  <a:pt x="2021983" y="911229"/>
                </a:cubicBezTo>
                <a:cubicBezTo>
                  <a:pt x="2052034" y="1018553"/>
                  <a:pt x="2082085" y="1445702"/>
                  <a:pt x="2112136" y="1529415"/>
                </a:cubicBezTo>
                <a:cubicBezTo>
                  <a:pt x="2142187" y="1613128"/>
                  <a:pt x="2172237" y="1475753"/>
                  <a:pt x="2202288" y="1413505"/>
                </a:cubicBezTo>
                <a:cubicBezTo>
                  <a:pt x="2232339" y="1351257"/>
                  <a:pt x="2258096" y="1164514"/>
                  <a:pt x="2292440" y="1155928"/>
                </a:cubicBezTo>
                <a:cubicBezTo>
                  <a:pt x="2326784" y="1147342"/>
                  <a:pt x="2386885" y="1323354"/>
                  <a:pt x="2408350" y="1361990"/>
                </a:cubicBezTo>
                <a:cubicBezTo>
                  <a:pt x="2429815" y="1400626"/>
                  <a:pt x="2421229" y="1387747"/>
                  <a:pt x="2421229" y="1387747"/>
                </a:cubicBezTo>
                <a:cubicBezTo>
                  <a:pt x="2425522" y="1383454"/>
                  <a:pt x="2431961" y="1346964"/>
                  <a:pt x="2434107" y="1336232"/>
                </a:cubicBezTo>
                <a:cubicBezTo>
                  <a:pt x="2436253" y="1325500"/>
                  <a:pt x="2434107" y="1323353"/>
                  <a:pt x="2434107" y="1323353"/>
                </a:cubicBezTo>
                <a:lnTo>
                  <a:pt x="2434107" y="132335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9" name="Serbest Form: Şekil 138">
            <a:extLst>
              <a:ext uri="{FF2B5EF4-FFF2-40B4-BE49-F238E27FC236}">
                <a16:creationId xmlns:a16="http://schemas.microsoft.com/office/drawing/2014/main" xmlns="" id="{0F9A6532-25DF-410A-B17C-9A77B9D4AF9B}"/>
              </a:ext>
            </a:extLst>
          </p:cNvPr>
          <p:cNvSpPr/>
          <p:nvPr/>
        </p:nvSpPr>
        <p:spPr>
          <a:xfrm>
            <a:off x="9672643" y="797567"/>
            <a:ext cx="1628998" cy="1791962"/>
          </a:xfrm>
          <a:custGeom>
            <a:avLst/>
            <a:gdLst>
              <a:gd name="connsiteX0" fmla="*/ 0 w 2435060"/>
              <a:gd name="connsiteY0" fmla="*/ 1349111 h 1791962"/>
              <a:gd name="connsiteX1" fmla="*/ 128789 w 2435060"/>
              <a:gd name="connsiteY1" fmla="*/ 1104412 h 1791962"/>
              <a:gd name="connsiteX2" fmla="*/ 231820 w 2435060"/>
              <a:gd name="connsiteY2" fmla="*/ 1336232 h 1791962"/>
              <a:gd name="connsiteX3" fmla="*/ 283336 w 2435060"/>
              <a:gd name="connsiteY3" fmla="*/ 1619567 h 1791962"/>
              <a:gd name="connsiteX4" fmla="*/ 373488 w 2435060"/>
              <a:gd name="connsiteY4" fmla="*/ 1606688 h 1791962"/>
              <a:gd name="connsiteX5" fmla="*/ 386367 w 2435060"/>
              <a:gd name="connsiteY5" fmla="*/ 988502 h 1791962"/>
              <a:gd name="connsiteX6" fmla="*/ 437882 w 2435060"/>
              <a:gd name="connsiteY6" fmla="*/ 885471 h 1791962"/>
              <a:gd name="connsiteX7" fmla="*/ 566671 w 2435060"/>
              <a:gd name="connsiteY7" fmla="*/ 1452142 h 1791962"/>
              <a:gd name="connsiteX8" fmla="*/ 708338 w 2435060"/>
              <a:gd name="connsiteY8" fmla="*/ 1671083 h 1791962"/>
              <a:gd name="connsiteX9" fmla="*/ 695460 w 2435060"/>
              <a:gd name="connsiteY9" fmla="*/ 640773 h 1791962"/>
              <a:gd name="connsiteX10" fmla="*/ 746975 w 2435060"/>
              <a:gd name="connsiteY10" fmla="*/ 344559 h 1791962"/>
              <a:gd name="connsiteX11" fmla="*/ 862885 w 2435060"/>
              <a:gd name="connsiteY11" fmla="*/ 576378 h 1791962"/>
              <a:gd name="connsiteX12" fmla="*/ 965916 w 2435060"/>
              <a:gd name="connsiteY12" fmla="*/ 1580931 h 1791962"/>
              <a:gd name="connsiteX13" fmla="*/ 1094705 w 2435060"/>
              <a:gd name="connsiteY13" fmla="*/ 1606688 h 1791962"/>
              <a:gd name="connsiteX14" fmla="*/ 1107583 w 2435060"/>
              <a:gd name="connsiteY14" fmla="*/ 537742 h 1791962"/>
              <a:gd name="connsiteX15" fmla="*/ 1107583 w 2435060"/>
              <a:gd name="connsiteY15" fmla="*/ 74102 h 1791962"/>
              <a:gd name="connsiteX16" fmla="*/ 1262130 w 2435060"/>
              <a:gd name="connsiteY16" fmla="*/ 164254 h 1791962"/>
              <a:gd name="connsiteX17" fmla="*/ 1326524 w 2435060"/>
              <a:gd name="connsiteY17" fmla="*/ 1606688 h 1791962"/>
              <a:gd name="connsiteX18" fmla="*/ 1442434 w 2435060"/>
              <a:gd name="connsiteY18" fmla="*/ 1645325 h 1791962"/>
              <a:gd name="connsiteX19" fmla="*/ 1506829 w 2435060"/>
              <a:gd name="connsiteY19" fmla="*/ 434711 h 1791962"/>
              <a:gd name="connsiteX20" fmla="*/ 1661375 w 2435060"/>
              <a:gd name="connsiteY20" fmla="*/ 447590 h 1791962"/>
              <a:gd name="connsiteX21" fmla="*/ 1712891 w 2435060"/>
              <a:gd name="connsiteY21" fmla="*/ 1683962 h 1791962"/>
              <a:gd name="connsiteX22" fmla="*/ 1854558 w 2435060"/>
              <a:gd name="connsiteY22" fmla="*/ 1194564 h 1791962"/>
              <a:gd name="connsiteX23" fmla="*/ 1931831 w 2435060"/>
              <a:gd name="connsiteY23" fmla="*/ 885471 h 1791962"/>
              <a:gd name="connsiteX24" fmla="*/ 2021983 w 2435060"/>
              <a:gd name="connsiteY24" fmla="*/ 911229 h 1791962"/>
              <a:gd name="connsiteX25" fmla="*/ 2112136 w 2435060"/>
              <a:gd name="connsiteY25" fmla="*/ 1529415 h 1791962"/>
              <a:gd name="connsiteX26" fmla="*/ 2202288 w 2435060"/>
              <a:gd name="connsiteY26" fmla="*/ 1413505 h 1791962"/>
              <a:gd name="connsiteX27" fmla="*/ 2292440 w 2435060"/>
              <a:gd name="connsiteY27" fmla="*/ 1155928 h 1791962"/>
              <a:gd name="connsiteX28" fmla="*/ 2408350 w 2435060"/>
              <a:gd name="connsiteY28" fmla="*/ 1361990 h 1791962"/>
              <a:gd name="connsiteX29" fmla="*/ 2421229 w 2435060"/>
              <a:gd name="connsiteY29" fmla="*/ 1387747 h 1791962"/>
              <a:gd name="connsiteX30" fmla="*/ 2434107 w 2435060"/>
              <a:gd name="connsiteY30" fmla="*/ 1336232 h 1791962"/>
              <a:gd name="connsiteX31" fmla="*/ 2434107 w 2435060"/>
              <a:gd name="connsiteY31" fmla="*/ 1323353 h 1791962"/>
              <a:gd name="connsiteX32" fmla="*/ 2434107 w 2435060"/>
              <a:gd name="connsiteY32" fmla="*/ 1323353 h 179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435060" h="1791962">
                <a:moveTo>
                  <a:pt x="0" y="1349111"/>
                </a:moveTo>
                <a:cubicBezTo>
                  <a:pt x="45076" y="1227834"/>
                  <a:pt x="90152" y="1106558"/>
                  <a:pt x="128789" y="1104412"/>
                </a:cubicBezTo>
                <a:cubicBezTo>
                  <a:pt x="167426" y="1102265"/>
                  <a:pt x="206062" y="1250373"/>
                  <a:pt x="231820" y="1336232"/>
                </a:cubicBezTo>
                <a:cubicBezTo>
                  <a:pt x="257578" y="1422091"/>
                  <a:pt x="259725" y="1574491"/>
                  <a:pt x="283336" y="1619567"/>
                </a:cubicBezTo>
                <a:cubicBezTo>
                  <a:pt x="306947" y="1664643"/>
                  <a:pt x="356316" y="1711866"/>
                  <a:pt x="373488" y="1606688"/>
                </a:cubicBezTo>
                <a:cubicBezTo>
                  <a:pt x="390660" y="1501511"/>
                  <a:pt x="375635" y="1108705"/>
                  <a:pt x="386367" y="988502"/>
                </a:cubicBezTo>
                <a:cubicBezTo>
                  <a:pt x="397099" y="868299"/>
                  <a:pt x="407831" y="808198"/>
                  <a:pt x="437882" y="885471"/>
                </a:cubicBezTo>
                <a:cubicBezTo>
                  <a:pt x="467933" y="962744"/>
                  <a:pt x="521595" y="1321207"/>
                  <a:pt x="566671" y="1452142"/>
                </a:cubicBezTo>
                <a:cubicBezTo>
                  <a:pt x="611747" y="1583077"/>
                  <a:pt x="686873" y="1806311"/>
                  <a:pt x="708338" y="1671083"/>
                </a:cubicBezTo>
                <a:cubicBezTo>
                  <a:pt x="729803" y="1535855"/>
                  <a:pt x="689021" y="861860"/>
                  <a:pt x="695460" y="640773"/>
                </a:cubicBezTo>
                <a:cubicBezTo>
                  <a:pt x="701900" y="419686"/>
                  <a:pt x="719071" y="355291"/>
                  <a:pt x="746975" y="344559"/>
                </a:cubicBezTo>
                <a:cubicBezTo>
                  <a:pt x="774879" y="333826"/>
                  <a:pt x="826395" y="370316"/>
                  <a:pt x="862885" y="576378"/>
                </a:cubicBezTo>
                <a:cubicBezTo>
                  <a:pt x="899375" y="782440"/>
                  <a:pt x="927279" y="1409213"/>
                  <a:pt x="965916" y="1580931"/>
                </a:cubicBezTo>
                <a:cubicBezTo>
                  <a:pt x="1004553" y="1752649"/>
                  <a:pt x="1071094" y="1780553"/>
                  <a:pt x="1094705" y="1606688"/>
                </a:cubicBezTo>
                <a:cubicBezTo>
                  <a:pt x="1118316" y="1432823"/>
                  <a:pt x="1105437" y="793173"/>
                  <a:pt x="1107583" y="537742"/>
                </a:cubicBezTo>
                <a:cubicBezTo>
                  <a:pt x="1109729" y="282311"/>
                  <a:pt x="1081825" y="136350"/>
                  <a:pt x="1107583" y="74102"/>
                </a:cubicBezTo>
                <a:cubicBezTo>
                  <a:pt x="1133341" y="11854"/>
                  <a:pt x="1225640" y="-91177"/>
                  <a:pt x="1262130" y="164254"/>
                </a:cubicBezTo>
                <a:cubicBezTo>
                  <a:pt x="1298620" y="419685"/>
                  <a:pt x="1296473" y="1359843"/>
                  <a:pt x="1326524" y="1606688"/>
                </a:cubicBezTo>
                <a:cubicBezTo>
                  <a:pt x="1356575" y="1853533"/>
                  <a:pt x="1412383" y="1840654"/>
                  <a:pt x="1442434" y="1645325"/>
                </a:cubicBezTo>
                <a:cubicBezTo>
                  <a:pt x="1472485" y="1449996"/>
                  <a:pt x="1470339" y="634333"/>
                  <a:pt x="1506829" y="434711"/>
                </a:cubicBezTo>
                <a:cubicBezTo>
                  <a:pt x="1543319" y="235088"/>
                  <a:pt x="1627031" y="239382"/>
                  <a:pt x="1661375" y="447590"/>
                </a:cubicBezTo>
                <a:cubicBezTo>
                  <a:pt x="1695719" y="655798"/>
                  <a:pt x="1680694" y="1559466"/>
                  <a:pt x="1712891" y="1683962"/>
                </a:cubicBezTo>
                <a:cubicBezTo>
                  <a:pt x="1745088" y="1808458"/>
                  <a:pt x="1818068" y="1327646"/>
                  <a:pt x="1854558" y="1194564"/>
                </a:cubicBezTo>
                <a:cubicBezTo>
                  <a:pt x="1891048" y="1061482"/>
                  <a:pt x="1903927" y="932693"/>
                  <a:pt x="1931831" y="885471"/>
                </a:cubicBezTo>
                <a:cubicBezTo>
                  <a:pt x="1959735" y="838248"/>
                  <a:pt x="1991932" y="803905"/>
                  <a:pt x="2021983" y="911229"/>
                </a:cubicBezTo>
                <a:cubicBezTo>
                  <a:pt x="2052034" y="1018553"/>
                  <a:pt x="2082085" y="1445702"/>
                  <a:pt x="2112136" y="1529415"/>
                </a:cubicBezTo>
                <a:cubicBezTo>
                  <a:pt x="2142187" y="1613128"/>
                  <a:pt x="2172237" y="1475753"/>
                  <a:pt x="2202288" y="1413505"/>
                </a:cubicBezTo>
                <a:cubicBezTo>
                  <a:pt x="2232339" y="1351257"/>
                  <a:pt x="2258096" y="1164514"/>
                  <a:pt x="2292440" y="1155928"/>
                </a:cubicBezTo>
                <a:cubicBezTo>
                  <a:pt x="2326784" y="1147342"/>
                  <a:pt x="2386885" y="1323354"/>
                  <a:pt x="2408350" y="1361990"/>
                </a:cubicBezTo>
                <a:cubicBezTo>
                  <a:pt x="2429815" y="1400626"/>
                  <a:pt x="2421229" y="1387747"/>
                  <a:pt x="2421229" y="1387747"/>
                </a:cubicBezTo>
                <a:cubicBezTo>
                  <a:pt x="2425522" y="1383454"/>
                  <a:pt x="2431961" y="1346964"/>
                  <a:pt x="2434107" y="1336232"/>
                </a:cubicBezTo>
                <a:cubicBezTo>
                  <a:pt x="2436253" y="1325500"/>
                  <a:pt x="2434107" y="1323353"/>
                  <a:pt x="2434107" y="1323353"/>
                </a:cubicBezTo>
                <a:lnTo>
                  <a:pt x="2434107" y="132335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1" name="TextBox 52">
            <a:extLst>
              <a:ext uri="{FF2B5EF4-FFF2-40B4-BE49-F238E27FC236}">
                <a16:creationId xmlns:a16="http://schemas.microsoft.com/office/drawing/2014/main" xmlns="" id="{326C7357-727C-4C5D-BD38-BC6264498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062" y="1943413"/>
            <a:ext cx="975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1800" i="1" dirty="0"/>
              <a:t>Tahmin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Metin kutusu 142">
                <a:extLst>
                  <a:ext uri="{FF2B5EF4-FFF2-40B4-BE49-F238E27FC236}">
                    <a16:creationId xmlns:a16="http://schemas.microsoft.com/office/drawing/2014/main" xmlns="" id="{20175E2D-4D7E-41D0-95BA-EA4C8567CCBE}"/>
                  </a:ext>
                </a:extLst>
              </p:cNvPr>
              <p:cNvSpPr txBox="1"/>
              <p:nvPr/>
            </p:nvSpPr>
            <p:spPr>
              <a:xfrm>
                <a:off x="771160" y="2988625"/>
                <a:ext cx="2444772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tr-TR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𝑗𝑤𝑛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3" name="Metin kutusu 142">
                <a:extLst>
                  <a:ext uri="{FF2B5EF4-FFF2-40B4-BE49-F238E27FC236}">
                    <a16:creationId xmlns:a16="http://schemas.microsoft.com/office/drawing/2014/main" id="{20175E2D-4D7E-41D0-95BA-EA4C8567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60" y="2988625"/>
                <a:ext cx="2444772" cy="756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Metin kutusu 143">
                <a:extLst>
                  <a:ext uri="{FF2B5EF4-FFF2-40B4-BE49-F238E27FC236}">
                    <a16:creationId xmlns:a16="http://schemas.microsoft.com/office/drawing/2014/main" xmlns="" id="{9EBF7734-F54C-44D8-9F77-D5C684CA3E6D}"/>
                  </a:ext>
                </a:extLst>
              </p:cNvPr>
              <p:cNvSpPr txBox="1"/>
              <p:nvPr/>
            </p:nvSpPr>
            <p:spPr>
              <a:xfrm>
                <a:off x="4566207" y="3089710"/>
                <a:ext cx="11389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4" name="Metin kutusu 143">
                <a:extLst>
                  <a:ext uri="{FF2B5EF4-FFF2-40B4-BE49-F238E27FC236}">
                    <a16:creationId xmlns:a16="http://schemas.microsoft.com/office/drawing/2014/main" id="{9EBF7734-F54C-44D8-9F77-D5C684CA3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207" y="3089710"/>
                <a:ext cx="1138902" cy="553998"/>
              </a:xfrm>
              <a:prstGeom prst="rect">
                <a:avLst/>
              </a:prstGeom>
              <a:blipFill>
                <a:blip r:embed="rId3"/>
                <a:stretch>
                  <a:fillRect l="-2674" r="-4278" b="-32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Metin kutusu 144">
                <a:extLst>
                  <a:ext uri="{FF2B5EF4-FFF2-40B4-BE49-F238E27FC236}">
                    <a16:creationId xmlns:a16="http://schemas.microsoft.com/office/drawing/2014/main" xmlns="" id="{C2446326-5693-445B-BDF2-210C5FA2AB8A}"/>
                  </a:ext>
                </a:extLst>
              </p:cNvPr>
              <p:cNvSpPr txBox="1"/>
              <p:nvPr/>
            </p:nvSpPr>
            <p:spPr>
              <a:xfrm>
                <a:off x="533694" y="4372158"/>
                <a:ext cx="3833742" cy="386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𝑗𝑤</m:t>
                            </m:r>
                            <m:d>
                              <m:d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𝑗𝑤𝑛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𝑗𝑤𝑛</m:t>
                            </m:r>
                          </m:sup>
                        </m:sSup>
                      </m:e>
                    </m:nary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45" name="Metin kutusu 144">
                <a:extLst>
                  <a:ext uri="{FF2B5EF4-FFF2-40B4-BE49-F238E27FC236}">
                    <a16:creationId xmlns:a16="http://schemas.microsoft.com/office/drawing/2014/main" id="{C2446326-5693-445B-BDF2-210C5FA2A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94" y="4372158"/>
                <a:ext cx="3833742" cy="386901"/>
              </a:xfrm>
              <a:prstGeom prst="rect">
                <a:avLst/>
              </a:prstGeom>
              <a:blipFill>
                <a:blip r:embed="rId4"/>
                <a:stretch>
                  <a:fillRect l="-10828" t="-145313" r="-1115" b="-2265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Metin kutusu 145">
                <a:extLst>
                  <a:ext uri="{FF2B5EF4-FFF2-40B4-BE49-F238E27FC236}">
                    <a16:creationId xmlns:a16="http://schemas.microsoft.com/office/drawing/2014/main" xmlns="" id="{1DCD9653-9290-4563-BCB7-A191FEB5D848}"/>
                  </a:ext>
                </a:extLst>
              </p:cNvPr>
              <p:cNvSpPr txBox="1"/>
              <p:nvPr/>
            </p:nvSpPr>
            <p:spPr>
              <a:xfrm>
                <a:off x="4502906" y="4282532"/>
                <a:ext cx="2304221" cy="577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𝑗𝑤𝑛</m:t>
                          </m:r>
                        </m:sup>
                      </m:sSup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  <m:d>
                                <m:d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6" name="Metin kutusu 145">
                <a:extLst>
                  <a:ext uri="{FF2B5EF4-FFF2-40B4-BE49-F238E27FC236}">
                    <a16:creationId xmlns:a16="http://schemas.microsoft.com/office/drawing/2014/main" id="{1DCD9653-9290-4563-BCB7-A191FEB5D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06" y="4282532"/>
                <a:ext cx="2304221" cy="577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Dikdörtgen 146">
                <a:extLst>
                  <a:ext uri="{FF2B5EF4-FFF2-40B4-BE49-F238E27FC236}">
                    <a16:creationId xmlns:a16="http://schemas.microsoft.com/office/drawing/2014/main" xmlns="" id="{75DE5FDD-F8D0-4740-8385-9A00563E55FA}"/>
                  </a:ext>
                </a:extLst>
              </p:cNvPr>
              <p:cNvSpPr/>
              <p:nvPr/>
            </p:nvSpPr>
            <p:spPr>
              <a:xfrm>
                <a:off x="6807127" y="4320812"/>
                <a:ext cx="1291829" cy="539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47" name="Dikdörtgen 146">
                <a:extLst>
                  <a:ext uri="{FF2B5EF4-FFF2-40B4-BE49-F238E27FC236}">
                    <a16:creationId xmlns:a16="http://schemas.microsoft.com/office/drawing/2014/main" id="{75DE5FDD-F8D0-4740-8385-9A00563E5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127" y="4320812"/>
                <a:ext cx="1291829" cy="539058"/>
              </a:xfrm>
              <a:prstGeom prst="rect">
                <a:avLst/>
              </a:prstGeom>
              <a:blipFill>
                <a:blip r:embed="rId6"/>
                <a:stretch>
                  <a:fillRect l="-4245" b="-68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Metin kutusu 147">
                <a:extLst>
                  <a:ext uri="{FF2B5EF4-FFF2-40B4-BE49-F238E27FC236}">
                    <a16:creationId xmlns:a16="http://schemas.microsoft.com/office/drawing/2014/main" xmlns="" id="{A2CDF27D-A917-424E-A1A6-BA051B888077}"/>
                  </a:ext>
                </a:extLst>
              </p:cNvPr>
              <p:cNvSpPr txBox="1"/>
              <p:nvPr/>
            </p:nvSpPr>
            <p:spPr>
              <a:xfrm>
                <a:off x="8357011" y="4282532"/>
                <a:ext cx="3250377" cy="674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20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tr-TR" sz="200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tr-T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tr-T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tr-T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num>
                                      <m:den>
                                        <m:r>
                                          <a:rPr lang="tr-T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sup>
                            </m:sSup>
                            <m:r>
                              <a:rPr lang="tr-TR" sz="200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tr-T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tr-T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num>
                                      <m:den>
                                        <m:r>
                                          <a:rPr lang="tr-T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tr-T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sSub>
                              <m:sSubPr>
                                <m:ctrlP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f>
                                  <m:fPr>
                                    <m:type m:val="skw"/>
                                    <m:ctrlPr>
                                      <a:rPr lang="tr-T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00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tr-T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sup>
                        </m:sSup>
                        <m:r>
                          <a:rPr lang="tr-T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sSub>
                              <m:sSub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f>
                                  <m:fPr>
                                    <m:type m:val="skw"/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tr-TR" sz="2000" dirty="0"/>
              </a:p>
            </p:txBody>
          </p:sp>
        </mc:Choice>
        <mc:Fallback xmlns="">
          <p:sp>
            <p:nvSpPr>
              <p:cNvPr id="148" name="Metin kutusu 147">
                <a:extLst>
                  <a:ext uri="{FF2B5EF4-FFF2-40B4-BE49-F238E27FC236}">
                    <a16:creationId xmlns:a16="http://schemas.microsoft.com/office/drawing/2014/main" id="{A2CDF27D-A917-424E-A1A6-BA051B888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11" y="4282532"/>
                <a:ext cx="3250377" cy="674800"/>
              </a:xfrm>
              <a:prstGeom prst="rect">
                <a:avLst/>
              </a:prstGeom>
              <a:blipFill>
                <a:blip r:embed="rId7"/>
                <a:stretch>
                  <a:fillRect l="-45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Metin kutusu 148">
                <a:extLst>
                  <a:ext uri="{FF2B5EF4-FFF2-40B4-BE49-F238E27FC236}">
                    <a16:creationId xmlns:a16="http://schemas.microsoft.com/office/drawing/2014/main" xmlns="" id="{7F615620-74CB-4DCE-B9E5-5344A70B34B6}"/>
                  </a:ext>
                </a:extLst>
              </p:cNvPr>
              <p:cNvSpPr txBox="1"/>
              <p:nvPr/>
            </p:nvSpPr>
            <p:spPr>
              <a:xfrm>
                <a:off x="654478" y="5225824"/>
                <a:ext cx="2790764" cy="1076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9" name="Metin kutusu 148">
                <a:extLst>
                  <a:ext uri="{FF2B5EF4-FFF2-40B4-BE49-F238E27FC236}">
                    <a16:creationId xmlns:a16="http://schemas.microsoft.com/office/drawing/2014/main" id="{7F615620-74CB-4DCE-B9E5-5344A70B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8" y="5225824"/>
                <a:ext cx="2790764" cy="10767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Dikdörtgen 149">
                <a:extLst>
                  <a:ext uri="{FF2B5EF4-FFF2-40B4-BE49-F238E27FC236}">
                    <a16:creationId xmlns:a16="http://schemas.microsoft.com/office/drawing/2014/main" xmlns="" id="{8F713F88-079E-43EB-B1EC-95CE1F671D00}"/>
                  </a:ext>
                </a:extLst>
              </p:cNvPr>
              <p:cNvSpPr/>
              <p:nvPr/>
            </p:nvSpPr>
            <p:spPr>
              <a:xfrm>
                <a:off x="5065862" y="5569921"/>
                <a:ext cx="228351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Real sayıların fazı 0’dir.</a:t>
                </a:r>
              </a:p>
            </p:txBody>
          </p:sp>
        </mc:Choice>
        <mc:Fallback xmlns="">
          <p:sp>
            <p:nvSpPr>
              <p:cNvPr id="150" name="Dikdörtgen 149">
                <a:extLst>
                  <a:ext uri="{FF2B5EF4-FFF2-40B4-BE49-F238E27FC236}">
                    <a16:creationId xmlns:a16="http://schemas.microsoft.com/office/drawing/2014/main" id="{8F713F88-079E-43EB-B1EC-95CE1F671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862" y="5569921"/>
                <a:ext cx="2283510" cy="923330"/>
              </a:xfrm>
              <a:prstGeom prst="rect">
                <a:avLst/>
              </a:prstGeom>
              <a:blipFill>
                <a:blip r:embed="rId9"/>
                <a:stretch>
                  <a:fillRect l="-2133" r="-1333" b="-99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Dikdörtgen 150">
                <a:extLst>
                  <a:ext uri="{FF2B5EF4-FFF2-40B4-BE49-F238E27FC236}">
                    <a16:creationId xmlns:a16="http://schemas.microsoft.com/office/drawing/2014/main" xmlns="" id="{E2EBB677-687C-41DB-99C2-E32864EB3A6D}"/>
                  </a:ext>
                </a:extLst>
              </p:cNvPr>
              <p:cNvSpPr/>
              <p:nvPr/>
            </p:nvSpPr>
            <p:spPr>
              <a:xfrm>
                <a:off x="6749216" y="2920703"/>
                <a:ext cx="2082686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1" name="Dikdörtgen 150">
                <a:extLst>
                  <a:ext uri="{FF2B5EF4-FFF2-40B4-BE49-F238E27FC236}">
                    <a16:creationId xmlns:a16="http://schemas.microsoft.com/office/drawing/2014/main" id="{E2EBB677-687C-41DB-99C2-E32864EB3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216" y="2920703"/>
                <a:ext cx="2082686" cy="8478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Dikdörtgen 151">
            <a:extLst>
              <a:ext uri="{FF2B5EF4-FFF2-40B4-BE49-F238E27FC236}">
                <a16:creationId xmlns:a16="http://schemas.microsoft.com/office/drawing/2014/main" xmlns="" id="{1806830F-D6B0-45BF-98CA-45219C1DD885}"/>
              </a:ext>
            </a:extLst>
          </p:cNvPr>
          <p:cNvSpPr/>
          <p:nvPr/>
        </p:nvSpPr>
        <p:spPr>
          <a:xfrm>
            <a:off x="6534873" y="2902766"/>
            <a:ext cx="2499564" cy="9851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645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16F9F59-6D89-46D1-916E-61253510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A.Z.F.D Özellikleri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xmlns="" id="{D4E7DCE9-4909-4D03-AC0F-8305153A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9</a:t>
            </a:fld>
            <a:endParaRPr lang="tr-TR"/>
          </a:p>
        </p:txBody>
      </p:sp>
      <p:sp>
        <p:nvSpPr>
          <p:cNvPr id="4" name="TextBox 52">
            <a:extLst>
              <a:ext uri="{FF2B5EF4-FFF2-40B4-BE49-F238E27FC236}">
                <a16:creationId xmlns:a16="http://schemas.microsoft.com/office/drawing/2014/main" xmlns="" id="{EFDF8A32-FF1C-4B52-8B20-E1E7D43D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51" y="1013634"/>
            <a:ext cx="2585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1.Periyodiklik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p:sp>
        <p:nvSpPr>
          <p:cNvPr id="5" name="TextBox 52">
            <a:extLst>
              <a:ext uri="{FF2B5EF4-FFF2-40B4-BE49-F238E27FC236}">
                <a16:creationId xmlns:a16="http://schemas.microsoft.com/office/drawing/2014/main" xmlns="" id="{0A7A90D5-ED91-4208-9218-C616FCC34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42" y="3226348"/>
            <a:ext cx="2116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2.Lineerlik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xmlns="" id="{473DB9E6-3A10-46E8-8AA9-F7F5AA9273C4}"/>
                  </a:ext>
                </a:extLst>
              </p:cNvPr>
              <p:cNvSpPr txBox="1"/>
              <p:nvPr/>
            </p:nvSpPr>
            <p:spPr>
              <a:xfrm>
                <a:off x="838200" y="1764460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473DB9E6-3A10-46E8-8AA9-F7F5AA927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460"/>
                <a:ext cx="481927" cy="276999"/>
              </a:xfrm>
              <a:prstGeom prst="rect">
                <a:avLst/>
              </a:prstGeom>
              <a:blipFill>
                <a:blip r:embed="rId2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xmlns="" id="{969DE0F4-8421-4507-A81E-4D704DCC11EA}"/>
              </a:ext>
            </a:extLst>
          </p:cNvPr>
          <p:cNvCxnSpPr>
            <a:cxnSpLocks/>
          </p:cNvCxnSpPr>
          <p:nvPr/>
        </p:nvCxnSpPr>
        <p:spPr>
          <a:xfrm>
            <a:off x="1431218" y="1948506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A6310777-D979-41FF-A064-387684AFCC85}"/>
              </a:ext>
            </a:extLst>
          </p:cNvPr>
          <p:cNvSpPr/>
          <p:nvPr/>
        </p:nvSpPr>
        <p:spPr>
          <a:xfrm>
            <a:off x="1610691" y="1488743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xmlns="" id="{50DA4F35-856C-4BA3-9181-D0A907B968D4}"/>
              </a:ext>
            </a:extLst>
          </p:cNvPr>
          <p:cNvCxnSpPr>
            <a:cxnSpLocks/>
          </p:cNvCxnSpPr>
          <p:nvPr/>
        </p:nvCxnSpPr>
        <p:spPr>
          <a:xfrm>
            <a:off x="1640083" y="2539107"/>
            <a:ext cx="5879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xmlns="" id="{9529192D-3188-4A8D-9D49-25A3ABE1146B}"/>
                  </a:ext>
                </a:extLst>
              </p:cNvPr>
              <p:cNvSpPr/>
              <p:nvPr/>
            </p:nvSpPr>
            <p:spPr>
              <a:xfrm>
                <a:off x="2295474" y="2316622"/>
                <a:ext cx="2316048" cy="424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𝑖𝑙𝑒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𝑝𝑒𝑟𝑖𝑦𝑜𝑑𝑖𝑘𝑡𝑖𝑟</m:t>
                      </m:r>
                    </m:oMath>
                  </m:oMathPara>
                </a14:m>
                <a:endParaRPr lang="tr-TR" b="1" i="1" dirty="0"/>
              </a:p>
            </p:txBody>
          </p:sp>
        </mc:Choice>
        <mc:Fallback xmlns=""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id="{9529192D-3188-4A8D-9D49-25A3ABE11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474" y="2316622"/>
                <a:ext cx="2316048" cy="424977"/>
              </a:xfrm>
              <a:prstGeom prst="rect">
                <a:avLst/>
              </a:prstGeom>
              <a:blipFill>
                <a:blip r:embed="rId3"/>
                <a:stretch>
                  <a:fillRect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xmlns="" id="{A6A22781-699C-4EB3-A4EA-DDCD67962C21}"/>
                  </a:ext>
                </a:extLst>
              </p:cNvPr>
              <p:cNvSpPr txBox="1"/>
              <p:nvPr/>
            </p:nvSpPr>
            <p:spPr>
              <a:xfrm>
                <a:off x="2626505" y="1601040"/>
                <a:ext cx="3122446" cy="75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𝑗𝑤𝑛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A6A22781-699C-4EB3-A4EA-DDCD67962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05" y="1601040"/>
                <a:ext cx="3122446" cy="755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xmlns="" id="{BEECA130-67D4-4A61-8D73-3FFBEC0D6A9E}"/>
                  </a:ext>
                </a:extLst>
              </p:cNvPr>
              <p:cNvSpPr/>
              <p:nvPr/>
            </p:nvSpPr>
            <p:spPr>
              <a:xfrm>
                <a:off x="712457" y="2336616"/>
                <a:ext cx="92762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BEECA130-67D4-4A61-8D73-3FFBEC0D6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57" y="2336616"/>
                <a:ext cx="927626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xmlns="" id="{4F3D9031-5AE1-4408-8F59-6D57A7CF1052}"/>
                  </a:ext>
                </a:extLst>
              </p:cNvPr>
              <p:cNvSpPr txBox="1"/>
              <p:nvPr/>
            </p:nvSpPr>
            <p:spPr>
              <a:xfrm>
                <a:off x="2977344" y="3901961"/>
                <a:ext cx="88921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4F3D9031-5AE1-4408-8F59-6D57A7CF1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344" y="3901961"/>
                <a:ext cx="889218" cy="312650"/>
              </a:xfrm>
              <a:prstGeom prst="rect">
                <a:avLst/>
              </a:prstGeom>
              <a:blipFill>
                <a:blip r:embed="rId6"/>
                <a:stretch>
                  <a:fillRect t="-3922" b="-1176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xmlns="" id="{A49C3F8C-017B-490F-A1A0-0294C39E147E}"/>
                  </a:ext>
                </a:extLst>
              </p:cNvPr>
              <p:cNvSpPr/>
              <p:nvPr/>
            </p:nvSpPr>
            <p:spPr>
              <a:xfrm>
                <a:off x="699475" y="3873620"/>
                <a:ext cx="759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A49C3F8C-017B-490F-A1A0-0294C39E1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5" y="3873620"/>
                <a:ext cx="7593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xmlns="" id="{F8C33189-0DA4-453D-B753-7D2A705507E0}"/>
              </a:ext>
            </a:extLst>
          </p:cNvPr>
          <p:cNvCxnSpPr>
            <a:cxnSpLocks/>
          </p:cNvCxnSpPr>
          <p:nvPr/>
        </p:nvCxnSpPr>
        <p:spPr>
          <a:xfrm>
            <a:off x="1621098" y="4680781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xmlns="" id="{1D67EFFF-07F0-46F2-9F7A-8779E3EA4E93}"/>
              </a:ext>
            </a:extLst>
          </p:cNvPr>
          <p:cNvCxnSpPr>
            <a:cxnSpLocks/>
          </p:cNvCxnSpPr>
          <p:nvPr/>
        </p:nvCxnSpPr>
        <p:spPr>
          <a:xfrm>
            <a:off x="1596013" y="4077803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xmlns="" id="{282F24A2-F57B-4DCE-998F-1B65674F69EE}"/>
              </a:ext>
            </a:extLst>
          </p:cNvPr>
          <p:cNvSpPr/>
          <p:nvPr/>
        </p:nvSpPr>
        <p:spPr>
          <a:xfrm>
            <a:off x="1970908" y="3664769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xmlns="" id="{82454FBA-DE04-4388-B4A9-8606F9DD68A2}"/>
              </a:ext>
            </a:extLst>
          </p:cNvPr>
          <p:cNvSpPr/>
          <p:nvPr/>
        </p:nvSpPr>
        <p:spPr>
          <a:xfrm>
            <a:off x="2025951" y="4280159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xmlns="" id="{1B2437F8-985A-4260-B06E-6CBA9BD24D65}"/>
                  </a:ext>
                </a:extLst>
              </p:cNvPr>
              <p:cNvSpPr/>
              <p:nvPr/>
            </p:nvSpPr>
            <p:spPr>
              <a:xfrm>
                <a:off x="760979" y="4387426"/>
                <a:ext cx="764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1B2437F8-985A-4260-B06E-6CBA9BD24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79" y="4387426"/>
                <a:ext cx="7646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xmlns="" id="{C7E992FB-F6F5-4480-A9A7-B9921AD674C8}"/>
                  </a:ext>
                </a:extLst>
              </p:cNvPr>
              <p:cNvSpPr/>
              <p:nvPr/>
            </p:nvSpPr>
            <p:spPr>
              <a:xfrm>
                <a:off x="2882350" y="4476640"/>
                <a:ext cx="107920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id="{C7E992FB-F6F5-4480-A9A7-B9921AD67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350" y="4476640"/>
                <a:ext cx="1079206" cy="404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xmlns="" id="{7161BAA4-ADD6-453E-AB4D-6C609DAB2956}"/>
                  </a:ext>
                </a:extLst>
              </p:cNvPr>
              <p:cNvSpPr txBox="1"/>
              <p:nvPr/>
            </p:nvSpPr>
            <p:spPr>
              <a:xfrm>
                <a:off x="771543" y="5124910"/>
                <a:ext cx="1641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7161BAA4-ADD6-453E-AB4D-6C609DAB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43" y="5124910"/>
                <a:ext cx="1641539" cy="276999"/>
              </a:xfrm>
              <a:prstGeom prst="rect">
                <a:avLst/>
              </a:prstGeom>
              <a:blipFill>
                <a:blip r:embed="rId10"/>
                <a:stretch>
                  <a:fillRect l="-1487" b="-1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xmlns="" id="{1CA37107-2B48-4491-9D65-8AA0364184E1}"/>
              </a:ext>
            </a:extLst>
          </p:cNvPr>
          <p:cNvCxnSpPr>
            <a:cxnSpLocks/>
          </p:cNvCxnSpPr>
          <p:nvPr/>
        </p:nvCxnSpPr>
        <p:spPr>
          <a:xfrm>
            <a:off x="2578466" y="5392816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Dikdörtgen 25">
            <a:extLst>
              <a:ext uri="{FF2B5EF4-FFF2-40B4-BE49-F238E27FC236}">
                <a16:creationId xmlns:a16="http://schemas.microsoft.com/office/drawing/2014/main" xmlns="" id="{11C2FCAD-1834-43BE-A5EB-0525E009E097}"/>
              </a:ext>
            </a:extLst>
          </p:cNvPr>
          <p:cNvSpPr/>
          <p:nvPr/>
        </p:nvSpPr>
        <p:spPr>
          <a:xfrm>
            <a:off x="2977344" y="5051807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xmlns="" id="{E04F1122-591E-4EAF-995C-F813A8ABBD91}"/>
                  </a:ext>
                </a:extLst>
              </p:cNvPr>
              <p:cNvSpPr txBox="1"/>
              <p:nvPr/>
            </p:nvSpPr>
            <p:spPr>
              <a:xfrm>
                <a:off x="4187728" y="5192841"/>
                <a:ext cx="216796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E04F1122-591E-4EAF-995C-F813A8ABB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28" y="5192841"/>
                <a:ext cx="2167966" cy="312650"/>
              </a:xfrm>
              <a:prstGeom prst="rect">
                <a:avLst/>
              </a:prstGeom>
              <a:blipFill>
                <a:blip r:embed="rId11"/>
                <a:stretch>
                  <a:fillRect l="-1124" t="-3922" b="-98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24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514</Words>
  <Application>Microsoft Office PowerPoint</Application>
  <PresentationFormat>Geniş ekran</PresentationFormat>
  <Paragraphs>298</Paragraphs>
  <Slides>13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MS PGothic</vt:lpstr>
      <vt:lpstr>Arial</vt:lpstr>
      <vt:lpstr>Calibri</vt:lpstr>
      <vt:lpstr>Calibri Light</vt:lpstr>
      <vt:lpstr>Cambria Math</vt:lpstr>
      <vt:lpstr>Times New Roman</vt:lpstr>
      <vt:lpstr>Office Teması</vt:lpstr>
      <vt:lpstr>Discrete-Time  Fourier Transform (DTFT)</vt:lpstr>
      <vt:lpstr>Ayrık Zamanda Fourier Dönüşümü </vt:lpstr>
      <vt:lpstr>                               Example 1</vt:lpstr>
      <vt:lpstr>               Sentez (Ters Dönüşüm) Denklemi                                 Example 2</vt:lpstr>
      <vt:lpstr>                               Example 3</vt:lpstr>
      <vt:lpstr>                             Example 4</vt:lpstr>
      <vt:lpstr>                             Example 5</vt:lpstr>
      <vt:lpstr>                            Example 6</vt:lpstr>
      <vt:lpstr>                   A.Z.F.D Özellikleri</vt:lpstr>
      <vt:lpstr>                    A.Z.F.D Özellikleri</vt:lpstr>
      <vt:lpstr>                   A.Z.F.D Özellikleri</vt:lpstr>
      <vt:lpstr>                     A.Z.F.D Özellikleri</vt:lpstr>
      <vt:lpstr>                               Example 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Ayrık Zamanda Fourier Dönüşümü</dc:title>
  <dc:creator>Ahmet</dc:creator>
  <cp:lastModifiedBy>Toshıba</cp:lastModifiedBy>
  <cp:revision>67</cp:revision>
  <dcterms:created xsi:type="dcterms:W3CDTF">2019-12-13T08:42:51Z</dcterms:created>
  <dcterms:modified xsi:type="dcterms:W3CDTF">2023-11-01T08:59:54Z</dcterms:modified>
</cp:coreProperties>
</file>