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3DCF5-A526-406A-2E7C-42BC3E4D1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A6D258-691E-4E07-6CE3-DF134708E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99872-69EF-EBEA-0FB6-3C448D50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21C9-1CAA-43A1-A833-0746A8F5708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24C00-4E3B-6AF0-A684-8847C003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275B7-D056-186D-7572-204E1D0E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134-BD46-4AAC-91B1-8432C9E2D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0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9ED50-A635-6622-6EB5-71272AC2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DCBEE2-6321-9F7B-7A28-43B5A098A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090F1-826C-7015-0403-262B15C5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21C9-1CAA-43A1-A833-0746A8F5708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C985C-DE52-79B6-098D-60A710E8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90B98-2314-2CD2-6143-E7FE058B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134-BD46-4AAC-91B1-8432C9E2D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74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D509E2-D742-2450-E805-21C4CF50E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745E46-CC85-8C03-94D1-22AD7F607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D8661-3C38-90F1-29A1-720267B5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21C9-1CAA-43A1-A833-0746A8F5708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BC02D-6DA8-3629-7748-60736A91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182F3-E127-A3A0-B225-0C7F73EF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134-BD46-4AAC-91B1-8432C9E2D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8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9A987-16D2-9DCC-0404-73C4F914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632AC-7BAB-8802-E577-C451E92F6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9F0CA-AD27-3B4C-18D7-BB4A75EA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21C9-1CAA-43A1-A833-0746A8F5708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B0126-8F83-5AC5-0D3C-01C3165D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6377C-E873-6083-5F78-7D044ADE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134-BD46-4AAC-91B1-8432C9E2D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8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090F7-A434-7137-1636-BD269A70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13FEAF-010F-A00E-63C1-15E4EE8CD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D1064-1F2C-0160-3E15-8A605540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21C9-1CAA-43A1-A833-0746A8F5708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E2774-EF68-2095-8696-4E4D2445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885E4-F2CA-A9C2-4B80-FD2E1CDF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134-BD46-4AAC-91B1-8432C9E2D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4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3736E-6900-EEAC-0386-417D0662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93EBA-B792-BB7C-74FC-561DF113A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9E932D-E2FE-D24D-1439-8C0FE33DB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A044B-2689-3839-6A17-0E45AA8A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21C9-1CAA-43A1-A833-0746A8F5708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C23AE3-7E13-A001-2CE9-3E0AD229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A38197-D62D-D44C-9304-13433468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134-BD46-4AAC-91B1-8432C9E2D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7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4B532-53F4-246B-A562-A1A4AF10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4F751-A124-331C-E01C-E783F146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91C689-A58B-6CBC-EFD7-58B8E0FCE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663B17-33E9-7A02-F7E3-77501E5F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35A0D5-39C3-EE5A-0EE9-049E3F2D8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A0790D-238F-F74F-0750-440DF393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21C9-1CAA-43A1-A833-0746A8F5708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1839AF-E0AC-CE75-53A3-A8B20571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C90EC5-F06C-BEF1-DBB8-9C64AED9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134-BD46-4AAC-91B1-8432C9E2D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9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75F88-8CFD-14FC-CB11-CEB81576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FEC8DB-5CC5-0567-1E29-B4538F6F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21C9-1CAA-43A1-A833-0746A8F5708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D1EC40-171F-AB4D-EDD2-C65EDD89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755FD4-E373-FB84-EBAA-9473C0F0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134-BD46-4AAC-91B1-8432C9E2D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20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96651B-7FC1-A091-40F9-221DE4A5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21C9-1CAA-43A1-A833-0746A8F5708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A7A60D-0CBA-5867-AC9F-1678784C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D63223-4451-9BF4-7FDC-DD4C91B2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134-BD46-4AAC-91B1-8432C9E2D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7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D7DB9-0A58-A5CD-DB80-51C42B53E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6BFC6-D13F-A552-7B63-1D51EAB39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AC57A9-0A70-6704-06F9-723E311C7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24D57-8B63-42C7-3D0C-6F76C7B8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21C9-1CAA-43A1-A833-0746A8F5708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DAA1C2-8847-C486-2218-1D42F712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3AF27-D079-B7BE-A9EC-1D45D0E2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134-BD46-4AAC-91B1-8432C9E2D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51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79329-AC80-3EF3-23BF-076F3589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300C74-4F1D-6E78-6010-CE6AA9DF7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3360D5-B0D6-2574-54FF-C2B053A19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53E5EF-008F-0986-4CE6-FBE57493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21C9-1CAA-43A1-A833-0746A8F5708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0B7A8-3632-54B4-9109-E72BE241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FB980E-AD9A-8F3A-6061-0A212A04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134-BD46-4AAC-91B1-8432C9E2D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78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85B771-DF98-0724-62DC-B684419A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E868A0-10A1-5ADC-ECC1-EFD91697C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E2DCE-E30E-16E1-5942-FE9BDEE27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C21C9-1CAA-43A1-A833-0746A8F5708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491CE-013C-7458-8946-3868F5E6F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2FDB6-E3BC-A720-E98A-F80D543AC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B8134-BD46-4AAC-91B1-8432C9E2D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87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64DBB35-994E-5F3F-E227-9CDBF885C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26" y="1059001"/>
            <a:ext cx="6394060" cy="47399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97F052-00CB-FDB4-89F6-9B224D36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615" y="4457866"/>
            <a:ext cx="800212" cy="781159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79F0728-8221-A413-5064-445572C72441}"/>
              </a:ext>
            </a:extLst>
          </p:cNvPr>
          <p:cNvCxnSpPr>
            <a:endCxn id="7" idx="1"/>
          </p:cNvCxnSpPr>
          <p:nvPr/>
        </p:nvCxnSpPr>
        <p:spPr>
          <a:xfrm>
            <a:off x="3790507" y="4457866"/>
            <a:ext cx="1161108" cy="39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9E8EBA7-B22A-93A5-A3E0-645DCC0D24D1}"/>
              </a:ext>
            </a:extLst>
          </p:cNvPr>
          <p:cNvSpPr txBox="1"/>
          <p:nvPr/>
        </p:nvSpPr>
        <p:spPr>
          <a:xfrm>
            <a:off x="4951615" y="52112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电池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7D73828-0284-6657-B9AB-06F28B6FB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827" y="1772040"/>
            <a:ext cx="743054" cy="762106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E2AB2B0-776D-AAE2-F279-3F555CB996A2}"/>
              </a:ext>
            </a:extLst>
          </p:cNvPr>
          <p:cNvCxnSpPr>
            <a:endCxn id="12" idx="2"/>
          </p:cNvCxnSpPr>
          <p:nvPr/>
        </p:nvCxnSpPr>
        <p:spPr>
          <a:xfrm flipV="1">
            <a:off x="5351721" y="2534146"/>
            <a:ext cx="771633" cy="72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D7BC881-7710-1487-1238-2CB71D6A02A6}"/>
              </a:ext>
            </a:extLst>
          </p:cNvPr>
          <p:cNvSpPr txBox="1"/>
          <p:nvPr/>
        </p:nvSpPr>
        <p:spPr>
          <a:xfrm>
            <a:off x="6494881" y="199920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MCU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PCB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板等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C4DB547-69E1-7EC4-0880-479B48D3A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3738" y="2885999"/>
            <a:ext cx="647790" cy="543001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EFB594A-4833-84CD-766F-A060D9206EFB}"/>
              </a:ext>
            </a:extLst>
          </p:cNvPr>
          <p:cNvCxnSpPr>
            <a:endCxn id="17" idx="3"/>
          </p:cNvCxnSpPr>
          <p:nvPr/>
        </p:nvCxnSpPr>
        <p:spPr>
          <a:xfrm flipH="1" flipV="1">
            <a:off x="3001528" y="3157500"/>
            <a:ext cx="1022895" cy="10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8ED402C-1C43-C7FB-14E3-B4B2D78A0AD8}"/>
              </a:ext>
            </a:extLst>
          </p:cNvPr>
          <p:cNvSpPr txBox="1"/>
          <p:nvPr/>
        </p:nvSpPr>
        <p:spPr>
          <a:xfrm>
            <a:off x="2046691" y="254477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相关传感器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2C50C-8CE9-8F9F-5D56-F5733E97A9A5}"/>
              </a:ext>
            </a:extLst>
          </p:cNvPr>
          <p:cNvSpPr txBox="1"/>
          <p:nvPr/>
        </p:nvSpPr>
        <p:spPr>
          <a:xfrm>
            <a:off x="3910301" y="581899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拐杖示意图</a:t>
            </a:r>
          </a:p>
        </p:txBody>
      </p:sp>
    </p:spTree>
    <p:extLst>
      <p:ext uri="{BB962C8B-B14F-4D97-AF65-F5344CB8AC3E}">
        <p14:creationId xmlns:p14="http://schemas.microsoft.com/office/powerpoint/2010/main" val="296637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F6F0E5-3E0E-477A-AF3D-C573DB039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03326">
            <a:off x="3034030" y="2706376"/>
            <a:ext cx="3287536" cy="16684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F0E4F9-628F-22AD-6902-2A5066FBE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057" y="1760105"/>
            <a:ext cx="1359132" cy="105511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9E30232-A8F5-0323-B1AF-642057534D56}"/>
              </a:ext>
            </a:extLst>
          </p:cNvPr>
          <p:cNvCxnSpPr>
            <a:cxnSpLocks/>
          </p:cNvCxnSpPr>
          <p:nvPr/>
        </p:nvCxnSpPr>
        <p:spPr>
          <a:xfrm flipV="1">
            <a:off x="4728754" y="2357846"/>
            <a:ext cx="1162595" cy="7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D4325FA-DBA4-FE07-D595-22EF0EF22BDA}"/>
              </a:ext>
            </a:extLst>
          </p:cNvPr>
          <p:cNvSpPr txBox="1"/>
          <p:nvPr/>
        </p:nvSpPr>
        <p:spPr>
          <a:xfrm>
            <a:off x="6579790" y="2203957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MCU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PCB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板、供电接口等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17FB3E4-03A9-F8B6-6FE5-47A7D7647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555" y="3914270"/>
            <a:ext cx="1495634" cy="122889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41255B-34AD-EE0D-00E8-CDDA8F595A1B}"/>
              </a:ext>
            </a:extLst>
          </p:cNvPr>
          <p:cNvCxnSpPr/>
          <p:nvPr/>
        </p:nvCxnSpPr>
        <p:spPr>
          <a:xfrm>
            <a:off x="4728754" y="4493623"/>
            <a:ext cx="1227909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D550467-3FE1-681A-1FB9-64B4E4C1B999}"/>
              </a:ext>
            </a:extLst>
          </p:cNvPr>
          <p:cNvSpPr txBox="1"/>
          <p:nvPr/>
        </p:nvSpPr>
        <p:spPr>
          <a:xfrm>
            <a:off x="6438276" y="4418111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信号发生器、蓝牙、网络模块等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6AB82FD-B302-B511-5229-52AC3901E1DB}"/>
              </a:ext>
            </a:extLst>
          </p:cNvPr>
          <p:cNvSpPr txBox="1"/>
          <p:nvPr/>
        </p:nvSpPr>
        <p:spPr>
          <a:xfrm>
            <a:off x="5956663" y="5345226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“信标”示意图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697F75E-4622-A14F-60A1-BF1D3041581D}"/>
              </a:ext>
            </a:extLst>
          </p:cNvPr>
          <p:cNvSpPr txBox="1"/>
          <p:nvPr/>
        </p:nvSpPr>
        <p:spPr>
          <a:xfrm>
            <a:off x="3417925" y="484357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注：“信标”可为多种形态</a:t>
            </a:r>
          </a:p>
        </p:txBody>
      </p:sp>
    </p:spTree>
    <p:extLst>
      <p:ext uri="{BB962C8B-B14F-4D97-AF65-F5344CB8AC3E}">
        <p14:creationId xmlns:p14="http://schemas.microsoft.com/office/powerpoint/2010/main" val="255939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0cm橡胶路锥源头货源圆锥反光路障路标雪糕桶安全锥警示锥橡胶锥-阿里巴巴">
            <a:extLst>
              <a:ext uri="{FF2B5EF4-FFF2-40B4-BE49-F238E27FC236}">
                <a16:creationId xmlns:a16="http://schemas.microsoft.com/office/drawing/2014/main" id="{59B22371-10F9-28D7-FCCD-1825FC22A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 t="1186" r="48916"/>
          <a:stretch/>
        </p:blipFill>
        <p:spPr bwMode="auto">
          <a:xfrm>
            <a:off x="2766824" y="1339552"/>
            <a:ext cx="1572882" cy="33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2C53E4-9552-9293-B394-A92E9776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525579" y="1538456"/>
            <a:ext cx="2247106" cy="29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4C0B351-5448-0209-93F7-90CE693E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90" y="1509894"/>
            <a:ext cx="3147015" cy="314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CDA9BDE6-005F-DF20-EA02-5F2346162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63992" y="1003330"/>
            <a:ext cx="2247106" cy="29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374CF6D-006A-BC12-DBB7-36B7BF609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0"/>
          <a:stretch/>
        </p:blipFill>
        <p:spPr bwMode="auto">
          <a:xfrm>
            <a:off x="8118089" y="1509894"/>
            <a:ext cx="1237827" cy="322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C76B2A5-FEE2-49D6-FD91-90027B53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543894" y="1737360"/>
            <a:ext cx="2247106" cy="29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509931-0076-6B49-5383-1216E9307978}"/>
              </a:ext>
            </a:extLst>
          </p:cNvPr>
          <p:cNvSpPr txBox="1"/>
          <p:nvPr/>
        </p:nvSpPr>
        <p:spPr>
          <a:xfrm>
            <a:off x="4220312" y="5007672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3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“信标”可内嵌于多种指示工具中以提供服务</a:t>
            </a:r>
          </a:p>
        </p:txBody>
      </p:sp>
    </p:spTree>
    <p:extLst>
      <p:ext uri="{BB962C8B-B14F-4D97-AF65-F5344CB8AC3E}">
        <p14:creationId xmlns:p14="http://schemas.microsoft.com/office/powerpoint/2010/main" val="292889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E0EA11-0312-CC68-2D5D-B03A553E6BBB}"/>
              </a:ext>
            </a:extLst>
          </p:cNvPr>
          <p:cNvGrpSpPr/>
          <p:nvPr/>
        </p:nvGrpSpPr>
        <p:grpSpPr>
          <a:xfrm>
            <a:off x="869784" y="268587"/>
            <a:ext cx="10269260" cy="4967952"/>
            <a:chOff x="869784" y="268587"/>
            <a:chExt cx="10269260" cy="496795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86D866FF-2A11-7894-BB11-0022F4C3E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3928" y="3205456"/>
              <a:ext cx="1779441" cy="1770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8B0E0F60-DD82-3769-551F-987246CD05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3640" y="3251177"/>
              <a:ext cx="2115404" cy="1508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70cm橡胶路锥源头货源圆锥反光路障路标雪糕桶安全锥警示锥橡胶锥-阿里巴巴">
              <a:extLst>
                <a:ext uri="{FF2B5EF4-FFF2-40B4-BE49-F238E27FC236}">
                  <a16:creationId xmlns:a16="http://schemas.microsoft.com/office/drawing/2014/main" id="{FB7FF565-4B61-61FB-8232-D8D3646D50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3" t="1186" r="48916"/>
            <a:stretch/>
          </p:blipFill>
          <p:spPr bwMode="auto">
            <a:xfrm>
              <a:off x="1110024" y="2876867"/>
              <a:ext cx="1033628" cy="2180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60013A18-F2FF-261F-4542-A24A6E5AC3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69784" y="2890485"/>
              <a:ext cx="1604765" cy="2084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20F3438-0A89-3000-4368-E699A6B5FBC7}"/>
                </a:ext>
              </a:extLst>
            </p:cNvPr>
            <p:cNvSpPr txBox="1"/>
            <p:nvPr/>
          </p:nvSpPr>
          <p:spPr>
            <a:xfrm>
              <a:off x="1220759" y="491050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警示装置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D9F7C83-827A-4C65-385C-8E8E56F59F28}"/>
                </a:ext>
              </a:extLst>
            </p:cNvPr>
            <p:cNvSpPr txBox="1"/>
            <p:nvPr/>
          </p:nvSpPr>
          <p:spPr>
            <a:xfrm>
              <a:off x="3678753" y="490570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智能拐杖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18ECCF5-D0AE-33A5-F867-C11B37049793}"/>
                </a:ext>
              </a:extLst>
            </p:cNvPr>
            <p:cNvSpPr txBox="1"/>
            <p:nvPr/>
          </p:nvSpPr>
          <p:spPr>
            <a:xfrm>
              <a:off x="6652241" y="492876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智能手机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26C2338-9AC3-3AA5-F70E-90F3B8FBC620}"/>
                </a:ext>
              </a:extLst>
            </p:cNvPr>
            <p:cNvSpPr txBox="1"/>
            <p:nvPr/>
          </p:nvSpPr>
          <p:spPr>
            <a:xfrm>
              <a:off x="9520028" y="490570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服务器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C968B7A-A1CA-18F8-FCC6-9C8BEA468568}"/>
                </a:ext>
              </a:extLst>
            </p:cNvPr>
            <p:cNvCxnSpPr/>
            <p:nvPr/>
          </p:nvCxnSpPr>
          <p:spPr>
            <a:xfrm>
              <a:off x="2048076" y="3885463"/>
              <a:ext cx="1338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2CF2892-99CC-0E43-02F4-B00D8EB8EB87}"/>
                </a:ext>
              </a:extLst>
            </p:cNvPr>
            <p:cNvCxnSpPr/>
            <p:nvPr/>
          </p:nvCxnSpPr>
          <p:spPr>
            <a:xfrm>
              <a:off x="5146151" y="3902207"/>
              <a:ext cx="1338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1A01484-F1D5-C0AD-C2C2-70914E9CD8B9}"/>
                </a:ext>
              </a:extLst>
            </p:cNvPr>
            <p:cNvCxnSpPr/>
            <p:nvPr/>
          </p:nvCxnSpPr>
          <p:spPr>
            <a:xfrm>
              <a:off x="7993369" y="3902207"/>
              <a:ext cx="1338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AD6C71C-BC3D-69DE-6EAF-34F2CA5CB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6005" y="4090464"/>
              <a:ext cx="14123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3FF606BE-98B0-E9AC-BCB2-D885B89D76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9583" y="268587"/>
              <a:ext cx="3564345" cy="236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702A01C5-0594-621E-5406-3D2988373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5094" y="597595"/>
              <a:ext cx="1090865" cy="1710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419C513-FB45-C3D4-DB09-F68A4C470720}"/>
                </a:ext>
              </a:extLst>
            </p:cNvPr>
            <p:cNvCxnSpPr/>
            <p:nvPr/>
          </p:nvCxnSpPr>
          <p:spPr>
            <a:xfrm flipH="1">
              <a:off x="4369526" y="2481943"/>
              <a:ext cx="463731" cy="723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590D825-C3BF-9E60-49CA-949F6E2396BA}"/>
                </a:ext>
              </a:extLst>
            </p:cNvPr>
            <p:cNvCxnSpPr/>
            <p:nvPr/>
          </p:nvCxnSpPr>
          <p:spPr>
            <a:xfrm>
              <a:off x="4852851" y="2504208"/>
              <a:ext cx="2083252" cy="990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814022D5-B7CF-0EE6-645C-C40CCEADFF15}"/>
                </a:ext>
              </a:extLst>
            </p:cNvPr>
            <p:cNvCxnSpPr>
              <a:stCxn id="3080" idx="2"/>
            </p:cNvCxnSpPr>
            <p:nvPr/>
          </p:nvCxnSpPr>
          <p:spPr>
            <a:xfrm flipH="1">
              <a:off x="7030526" y="2308134"/>
              <a:ext cx="1" cy="1189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7C777F3-5645-3F39-63F2-1E6924712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3647" y="2279151"/>
              <a:ext cx="0" cy="1195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DB7869C-1D41-24C2-0647-A449ABB675B9}"/>
                </a:ext>
              </a:extLst>
            </p:cNvPr>
            <p:cNvCxnSpPr/>
            <p:nvPr/>
          </p:nvCxnSpPr>
          <p:spPr>
            <a:xfrm flipH="1" flipV="1">
              <a:off x="4852851" y="2410097"/>
              <a:ext cx="2083252" cy="1018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8B742EA-98FF-6336-69F5-060B77A6324A}"/>
                </a:ext>
              </a:extLst>
            </p:cNvPr>
            <p:cNvSpPr txBox="1"/>
            <p:nvPr/>
          </p:nvSpPr>
          <p:spPr>
            <a:xfrm>
              <a:off x="3752848" y="215386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视障人群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C407D5F-94CD-F21F-D1A6-49C654E25A6C}"/>
                </a:ext>
              </a:extLst>
            </p:cNvPr>
            <p:cNvSpPr txBox="1"/>
            <p:nvPr/>
          </p:nvSpPr>
          <p:spPr>
            <a:xfrm>
              <a:off x="7317193" y="205133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志愿者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31DEA69-1AA6-9A97-027E-9EC126A9EB6C}"/>
                </a:ext>
              </a:extLst>
            </p:cNvPr>
            <p:cNvSpPr txBox="1"/>
            <p:nvPr/>
          </p:nvSpPr>
          <p:spPr>
            <a:xfrm>
              <a:off x="7103647" y="269148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推送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E5DF24D-915E-6DE5-9ACE-C874CCB04935}"/>
                </a:ext>
              </a:extLst>
            </p:cNvPr>
            <p:cNvSpPr txBox="1"/>
            <p:nvPr/>
          </p:nvSpPr>
          <p:spPr>
            <a:xfrm>
              <a:off x="6526511" y="269148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接受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69DD336-E4B5-D8E0-04C8-EF0F14B6F43F}"/>
                </a:ext>
              </a:extLst>
            </p:cNvPr>
            <p:cNvSpPr txBox="1"/>
            <p:nvPr/>
          </p:nvSpPr>
          <p:spPr>
            <a:xfrm>
              <a:off x="5679528" y="260224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请求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A1203A4-C8E2-F9D6-6CD8-FA2FA2334081}"/>
                </a:ext>
              </a:extLst>
            </p:cNvPr>
            <p:cNvSpPr txBox="1"/>
            <p:nvPr/>
          </p:nvSpPr>
          <p:spPr>
            <a:xfrm>
              <a:off x="5252511" y="3022118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结果反馈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B5CBF47-FA1C-9A9D-BD17-95DC894F90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4314" y="2437328"/>
              <a:ext cx="485493" cy="726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13CB6E1-C4DE-8737-F3AD-F2A291C70A5D}"/>
                </a:ext>
              </a:extLst>
            </p:cNvPr>
            <p:cNvSpPr txBox="1"/>
            <p:nvPr/>
          </p:nvSpPr>
          <p:spPr>
            <a:xfrm>
              <a:off x="2209625" y="394168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坐标传递</a:t>
              </a:r>
              <a:endPara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位置警示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297B29B-3DDE-55E6-CC01-7F033686B4F5}"/>
                </a:ext>
              </a:extLst>
            </p:cNvPr>
            <p:cNvSpPr txBox="1"/>
            <p:nvPr/>
          </p:nvSpPr>
          <p:spPr>
            <a:xfrm>
              <a:off x="5252511" y="3941688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坐标传递</a:t>
              </a:r>
              <a:endPara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0D4BAF7-E861-51A4-10E3-EA811371A7EF}"/>
                </a:ext>
              </a:extLst>
            </p:cNvPr>
            <p:cNvSpPr txBox="1"/>
            <p:nvPr/>
          </p:nvSpPr>
          <p:spPr>
            <a:xfrm>
              <a:off x="8211434" y="409938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请求终端</a:t>
              </a:r>
              <a:endPara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FCEDAA9-03C9-ABC8-165F-421154EE32F0}"/>
                </a:ext>
              </a:extLst>
            </p:cNvPr>
            <p:cNvSpPr txBox="1"/>
            <p:nvPr/>
          </p:nvSpPr>
          <p:spPr>
            <a:xfrm>
              <a:off x="8209547" y="356006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结果反馈</a:t>
              </a:r>
              <a:endPara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BB1720E-1918-CF94-CD32-1DBE1EF963F9}"/>
                </a:ext>
              </a:extLst>
            </p:cNvPr>
            <p:cNvSpPr txBox="1"/>
            <p:nvPr/>
          </p:nvSpPr>
          <p:spPr>
            <a:xfrm>
              <a:off x="4564181" y="273480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使用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394C24D-2486-2637-A820-32ED676A4B46}"/>
                </a:ext>
              </a:extLst>
            </p:cNvPr>
            <p:cNvSpPr txBox="1"/>
            <p:nvPr/>
          </p:nvSpPr>
          <p:spPr>
            <a:xfrm>
              <a:off x="3632373" y="261375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位置警示</a:t>
              </a: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01CA86FC-1CFC-C588-3776-45DCEA99C06E}"/>
              </a:ext>
            </a:extLst>
          </p:cNvPr>
          <p:cNvSpPr txBox="1"/>
          <p:nvPr/>
        </p:nvSpPr>
        <p:spPr>
          <a:xfrm>
            <a:off x="4232372" y="5557165"/>
            <a:ext cx="4224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“智能拐杖，志愿同行” 生态系统产品示意图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4C357-4019-48D1-EBC9-13D103D99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043" y="3162831"/>
            <a:ext cx="2391412" cy="177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15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95</Words>
  <Application>Microsoft Office PowerPoint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光泽 赵</dc:creator>
  <cp:lastModifiedBy>光泽 赵</cp:lastModifiedBy>
  <cp:revision>2</cp:revision>
  <dcterms:created xsi:type="dcterms:W3CDTF">2024-11-03T06:28:37Z</dcterms:created>
  <dcterms:modified xsi:type="dcterms:W3CDTF">2024-11-20T07:42:55Z</dcterms:modified>
</cp:coreProperties>
</file>