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592" y="-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2:4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0 388,'6'2'1404,"-2"1"1712,-5 0-1639,-2 0-653,0 1-380,0 2-212,0 0-152,0 2-156,1-2-164,1-2-180,4 1-188,0-1-216,1 1-345,4-1-111,-2-1 24,0 0 108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6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14 992,'-3'2'1410,"-1"1"0,0-1 0,0 0 0,0-1 0,-1 1-1,-4 1 1,-15 0 12873,46-6-12122,69-12-634,-25 3-1215,-60 11-719,-1 0 1264,-7 3-2969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9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17 212,'-13'-17'27921,"20"26"-28146,-4-4 259,0-1 0,0 0 0,-1 1 0,0 0 0,0 0 0,0-1 0,0 1 0,-1 0 0,1 1 0,0 6 0,0 8 87,-1 28-1,0-21-110,0 16-295,4 61 55,3-53-2558,6-2-3806,-10-43 2522,3-18-7521,-7 3 9790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9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18 252,'1'-1'809,"0"0"1,-1-1-1,1 1 0,0 0 1,0-1-1,0 1 0,0 0 1,0 0-1,0 0 0,2-1 1,-2 1-543,0 1 1,0-1-1,0 1 1,0 0 0,0-1-1,0 1 1,0 0-1,0-1 1,0 1 0,0 0-1,0 0 1,0 0-1,1 0 1,0 1-115,0-1 0,0 1 0,0 0 0,0-1 0,0 1 0,0 0 1,0 0-1,0 0 0,-1 1 0,1-1 0,0 0 0,-1 1 0,1-1 0,-1 1 0,0-1 0,2 3 0,-1-2-114,-2-1-1,1 1 0,0 0 0,0-1 0,0 1 0,-1 0 0,1 0 0,-1-1 1,1 1-1,-1 0 0,0 0 0,0 0 0,0 0 0,0 0 0,0-1 0,0 1 1,0 0-1,-1 0 0,1 0 0,-1 0 0,1-1 0,-1 1 0,0 0 0,1-1 1,-1 1-1,0 0 0,-1 1 0,-4 5-519,0 0 0,-1 0 0,-13 12 0,11-11 526,9-9-23,-1 1 0,0-1-1,1 1 1,-1 0 0,0-1 0,1 1-1,-1 0 1,1 0 0,-1-1 0,1 1-1,-1 0 1,1 0 0,0 0 0,-1 0-1,1 0 1,0 0 0,0 0 0,-1-1-1,1 1 1,0 0 0,0 0 0,0 0-1,0 0 1,0 0 0,1 0-1,-1 0 1,0 0 0,1 1 0,-1-2 24,1 1 1,-1 0 0,1-1-1,0 1 1,0-1 0,-1 1-1,1-1 1,0 0 0,0 1-1,0-1 1,0 0 0,-1 1-1,1-1 1,0 0 0,0 0-1,0 0 1,0 0 0,0 0-1,0 0 1,0 0 0,0 0-1,-1 0 1,1 0 0,0 0 0,0-1-1,0 1 1,0 0 0,0-1-1,1 0 1,10-3-12,1 0 0,0 0-1,21-2 1,-33 6-38,0 0 1,0-1-1,1 1 0,-1 0 0,0 0 1,0 0-1,1 0 0,-1 0 0,0 1 1,0-1-1,0 0 0,2 1 0,-2-1 4,-1 1-1,0 0 1,1-1 0,-1 1-1,0-1 1,0 1-1,0 0 1,1-1 0,-1 1-1,0 0 1,0-1-1,0 1 1,0-1 0,0 1-1,0 0 1,0-1-1,0 1 1,0 0-1,0-1 1,0 1 0,-1 0-1,1-1 1,0 1-1,0 0 1,-1-1 0,0 2-1,-3 12-489,-2 0-1,0 0 1,-14 23 0,16-31-409,0-1 0,0 0 1,0 1-1,-1-2 1,1 1-1,-1 0 1,-1-1-1,1 0 0,0 0 1,-13 6-1,2-5-2137,8-5 1767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0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1 492,'17'14'8524,"-14"-12"-8135,0 0 0,1 0 0,-1 0-1,0-1 1,1 0 0,6 2 0,9 1-299,-1 0-1,1-2 1,33 1 0,-52-2-89,0-1-1,0 0 0,1 1 1,-1-1-1,0 1 1,0-1-1,0 0 0,1 1 1,-1-1-1,0 1 1,0-1-1,0 1 0,0-1 1,0 0-1,0 1 1,0-1-1,0 1 0,0-1 1,0 1-1,0-1 1,0 1-1,0-1 0,-1 0 1,1 1-1,0-1 1,0 1-1,0-1 0,-1 0 1,1 1-1,0-1 1,-1 1-1,-6 15-14,-5 1 371,-1-1-1,-1 0 0,0-1 0,-1-1 1,-19 14-1,-5 6 3616,21-20-2318,14-11-1201,0 0-1,0 0 1,0 0 0,0 0 0,0 1 0,1 0-1,-6 7 1,9-11-420,0 0 0,0 0 0,0 0-1,0 0 1,0 0 0,0 1 0,0-1 0,0 0-1,0 0 1,0 0 0,0 0 0,0 0 0,0 0 0,0 0-1,0 0 1,0 1 0,0-1 0,0 0 0,0 0-1,0 0 1,0 0 0,0 0 0,1 0 0,-1 0-1,0 0 1,0 0 0,0 1 0,0-1 0,0 0 0,0 0-1,0 0 1,0 0 0,0 0 0,0 0 0,0 0-1,1 0 1,-1 0 0,0 0 0,0 0 0,0 0-1,0 0 1,0 0 0,0 0 0,0 0 0,0 0-1,1 0 1,8 1 774,11-3 29,-19 1-675,32-6 391,-1-1-1,52-21 1,14-4-560,-69 29-601,-29 4 314,0 1 82,0 0 0,-1-1 1,1 1-1,0-1 0,-1 1 1,1-1-1,0 1 0,-1 0 1,1-1-1,-1 0 0,1 1 1,-1-1-1,1 1 1,-1-1-1,0 1 0,1-1 1,-1 0-1,1 0 0,-1 1 1,0-1-1,1 0 0,-1 0 1,0 0-1,1 1 0,-2-1 1,-19 3-6745,19-3 5683,-1 0-11,0 1 1,0-1 0,0 0-1,0 0 1,0 0 0,0-1-1,0 1 1,-4-2 0,0-2-492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0.3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 1376,'-3'0'22199,"4"0"-22106,0 0-1,0 0 1,-1 1-1,1-1 0,0 0 1,0 0-1,0 1 1,-1-1-1,1 1 1,0-1-1,0 1 0,-1-1 1,1 1-1,0 0 1,2 3 21,0 1 1,-1-1 0,0 1 0,0-1 0,0 1 0,0 0 0,-1-1 0,0 1-1,1 6 1,0 8-62,0 21 0,1 12-62,12 59-24,-15-105 77,1 0 0,-1 0-1,0 1 1,0-1-1,-1 0 1,0 0-1,-3 10 1,4-15-40,0 0 0,0 0-1,-1 1 1,1-1 0,-1 0 0,1 0-1,0 0 1,-1 0 0,0 0 0,1-1 0,-1 1-1,0 0 1,1 0 0,-1 0 0,0 0-1,0-1 1,0 1 0,0 0 0,1-1 0,-1 1-1,0-1 1,0 1 0,0-1 0,-1 1 0,1-1-1,0 0 1,0 1 0,0-1 0,0 0-1,0 0 1,0 0 0,0 0 0,0 0 0,0 0-1,-1 0 1,1 0 0,0 0 0,0-1 0,0 1-1,0 0 1,0-1 0,0 1 0,0-1-1,0 1 1,0-1 0,0 0 0,0 1 0,-1-2-1,-52-35-6325,44 29 3268,0 0-1,0-1 1,1 0 0,0 0 0,-12-17 0,14 15 1361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0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1540,'20'11'20182,"-12"-8"-17186,0 0-4080,-1-1 3699,-2 1-4022,-2-25-23267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6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3 736,'0'0'1292,"-10"-3"11533,1 7-11390,1 1-1,-15 11 0,20-14-1454,0 1-1,0-1 1,1 1-1,-1 0 1,1 0-1,-1 0 1,1 1-1,0-1 1,-3 6-1,5-8 35,-1 0 0,0 0 0,1 1-1,-1-1 1,1 0 0,-1 0 0,1 1 0,0-1 0,0 0 0,-1 0-1,1 1 1,0-1 0,0 0 0,0 1 0,0-1 0,1 0 0,-1 1-1,0-1 1,1 0 0,-1 0 0,0 1 0,1-1 0,-1 0 0,1 0-1,0 0 1,-1 0 0,1 0 0,0 0 0,0 0 0,0 0 0,0 0-1,0 0 1,0 0 0,0 0 0,1 1 0,4 0 108,0 1 0,1-1 0,-1 0 0,0 0 1,1 0-1,-1-1 0,1 0 0,11 0 0,-12-1-98,0 0-1,1 1 1,-1 0-1,0 0 1,0 0-1,0 1 0,-1 0 1,1 0-1,11 6 1,-16-8-20,0 1 0,0 0 0,0-1 1,0 1-1,0 0 0,-1 0 0,1 0 0,0-1 0,0 1 1,0 0-1,-1 0 0,1 0 0,-1 0 0,1 1 1,-1-1-1,1 0 0,-1 0 0,1 0 0,-1 0 0,0 0 1,0 1-1,1-1 0,-1 0 0,0 0 0,0 2 0,-1-1 1,1-1 0,-1 0 0,0 1 0,1-1 0,-1 0-1,0 1 1,0-1 0,1 0 0,-1 0 0,0 0 0,0 1-1,-1-1 1,1 0 0,0 0 0,0-1 0,0 1 0,-1 0-1,1 0 1,0-1 0,-3 2 0,-4 1-1151,-1 1 0,1-1 0,-1-1 0,0 0 0,0 0 0,-12 1 1,15-3 333,0 0 0,0 0 0,0-1 0,0 1 1,0-1-1,0-1 0,1 1 0,-1-1 1,1 0-1,-12-5 0,11 2-868,2-2 245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6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20 224,'11'2'21844,"-6"-2"-22271,24 0 1277,-13 1-920,1-1 1,-1 0 0,0-1 0,0-1 0,26-7-1,-42 9 19,0 0-1,0 0 0,0 0 1,0 0-1,0 0 0,0 0 1,0 0-1,0 0 0,0 0 1,0 0-1,0 0 1,0-1-1,0 1 0,0 0 1,0 0-1,0 0 0,0 0 1,0 0-1,0 0 0,0 0 1,0 0-1,0 0 0,0 0 1,0 0-1,0 0 0,0 0 1,0 0-1,0 0 0,0 0 1,0-1-1,0 1 0,0 0 1,0 0-1,0 0 1,0 0-1,0 0 0,0 0 1,0 0-1,0 0 0,0 0 1,0 0-1,0 0 0,0 0 1,0 0-1,0 0 0,1 0 1,-1 0-1,0 0 0,0 0 1,0 0-1,0 0 0,0 0 1,0 0-1,0 0 0,0 0 1,0 0-1,0 0 1,0 0-1,0 0 0,0 0 1,0 0-1,0 0 0,1 0 1,-1 0-1,0 0 0,0 0 1,0 0-1,0 0 0,-7-2-4251,-9 0-3955,4 1 3899,8-2 2852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6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0 1476,'-8'5'19497,"9"-5"-19398,0 1 0,0-1 0,0 0 0,0 1 0,0 0 0,-1-1 0,1 1 0,0 0 0,0-1 0,0 1 0,0 0-1,0 1 1,1 1-73,0 0 0,0 0 0,-1 0 0,1 0 0,-1 1 0,0-1 0,0 0 0,0 1 0,0-1 0,0 0 1,-1 5-1,0 43 170,-1-13-215,3-16-6,0 0-1,1 1 1,2-1 0,12 39-1,-17-60 22,1 1-1,-1 0 1,1-1-1,0 1 1,-1-1-1,1 1 1,0-1 0,0 1-1,0-1 1,0 1-1,0-1 1,1 0-1,-1 0 1,0 0 0,0 0-1,1 0 1,-1 0-1,1 0 1,-1 0-1,1 0 1,-1-1 0,1 1-1,0 0 1,-1-1-1,1 1 1,0-1-1,-1 0 1,4 0 0,-2 0-230,-1 0 0,0-1 0,0 0 0,1 0 0,-1 0 0,0 0 0,0 0 0,0 0 0,0 0 0,0 0 0,0-1 0,0 1 0,-1-1 0,1 0 0,0 1 0,-1-1 0,1 0 0,-1 0 0,0 0 0,2-3 0,0-1-1506,0 1 1,0-1-1,-1 1 1,0-1 0,0 0-1,-1 0 1,0 0-1,2-11 1,-3 8 322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83 544,'-6'16'22220,"8"-15"-19921,3 2-3637,0-1 1315,0 1 1,0-1-1,-1 1 0,1 0 1,-1 0-1,0 1 1,0-1-1,0 1 0,-1 0 1,1 0-1,-1 0 1,0 1-1,0-1 0,3 6 1,-2-1-283,0 0 0,-1 0 0,1 1 0,-2-1 0,1 1 0,1 17 0,-4 15 187,0-42 302,-2-21 789,3-5-1095,9-43 0,-6 44-3006,2-44-1,-5 56-184,0-1-1,1 1 1,3-15-1,-3 21 1847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7.5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1 588,'-1'1'803,"1"0"0,-1 0-1,1 0 1,-1 0 0,0 0 0,0 0-1,1-1 1,-1 1 0,0 0 0,0 0-1,0 0 1,0-1 0,0 1 0,0-1-1,-1 2 1,1-2-1,0 1 0,0-1 0,0 1 1,0 0-1,0-1 0,0 1 0,0 0 0,0 0 0,1 0 0,-1 0 0,-1 1 0,6 11-852,-2-5-1724,-1 11-6559,-1-18 7806,0 0-1,0 0 1,0-1-1,0 1 1,0 0-1,0 0 1,0 0-1,-1-1 1,1 1-1,0 0 1,-1 0-1,1-1 1,0 1-1,-1 0 1,1 0-1,-1-1 1,1 1-1,-1 0 1,1-1-1,-2 1 1,-1 0-1044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6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236 128 1252,'4'-11'12181,"-4"-4"-4263,1 0-4451,2 1-2399,-2 12-800,0 0-1,0 0 1,-1 0 0,1-1-1,-1 1 1,1 0 0,-1-1-1,0 1 1,0 0 0,0-1-1,0 1 1,0 0 0,0-1-1,-1 1 1,1 0 0,-1-1-1,0 1 1,0 0 0,0 0-1,0 0 1,0 0 0,0 0-1,0 0 1,-3-3 0,3 4-261,0 0 0,0 0 0,1 0 0,-1 0 0,-1 0 1,1 0-1,0 0 0,0 0 0,0 0 0,0 0 0,-1 1 1,1-1-1,0 1 0,0-1 0,-1 1 0,1-1 0,-1 1 1,1 0-1,0-1 0,-1 1 0,1 0 0,-3 0 0,2 1-21,0-1 0,0 1 0,1 0 0,-1 0 0,0 0 0,0 0 0,0 0-1,1 0 1,-1 0 0,0 0 0,1 1 0,-1-1 0,-1 4 0,-4 4-281,0 0 0,1 0 0,1 1 0,-7 15 0,7-13-141,0 1-1,1 0 0,-4 25 1,7-31 386,0-1 1,0 1 0,1 0 0,0 1-1,0-1 1,1-1 0,0 1 0,0 0 0,3 9-1,-3-14 49,0 1-1,0-1 1,0 0-1,1 0 1,-1 0-1,0 1 1,1-1-1,0 0 1,-1-1-1,1 1 0,0 0 1,0 0-1,3 1 1,-4-2 2,1 0 0,-1-1 0,0 1 0,0-1 0,1 1 0,-1-1 0,0 0 0,1 0 0,-1 1 0,0-1 0,1 0 0,-1 0 0,0 0 0,1-1 0,-1 1 0,0 0 0,1 0 0,-1-1 0,0 1 0,0-1 0,1 1 0,-1-1 0,0 1 0,0-1 0,0 0 0,3-1 0,3-5 90,1 0 1,-1 0 0,-1 0 0,1-1-1,-1 0 1,0 0 0,-1-1 0,0 1 0,-1-1-1,1-1 1,-2 1 0,1 0 0,3-20-1,-6 24 47,3-9 1649,-3 29-1066,3 87-721,18 103 0,2-69 0,1 9 0,-25-145 0,0 0 0,0 1 0,0-1 0,0 0 0,0 1 0,0-1 0,0 0 0,0 1 0,0-1 0,0 0 0,0 1 0,0-1 0,0 0 0,0 1 0,0-1 0,0 0 0,0 1 0,0-1 0,-1 0 0,1 0 0,0 1 0,0-1 0,0 0 0,-1 1 0,1-1 0,0 0 0,0 0 0,-1 0 0,1 1 0,-1-1 0,-10-1 0,-19-14 0,23 11 0,-6-2 0,-1 1 0,1 0 0,-1 1 0,0 1 0,0 0 0,-20-2 0,-87 3 0,78 2 0,42 0 0,1 0 0,-1 0 0,0 0 0,1 0 0,-1 0 0,1 0 0,-1 0 0,1 0 0,-1 0 0,0 0 0,1 0 0,-1 0 0,1-1 0,-1 1 0,1 0 0,-1 0 0,1-1 0,-1 1 0,1 0 0,-1-1 0,1 1 0,-1-1 0,1 1 0,0 0 0,-1-1 0,1 0 0,0 0 0,0 0 0,-1 1 0,1-1 0,0 0 0,1 1 0,-1-1 0,0 0 0,0 0 0,0 1 0,0-1 0,1 0 0,-1 1 0,0-1 0,0 0 0,1 1 0,0-2 0,4-4 0,-1-1 0,2 1 0,5-6 0,-5 6 0,17-20-401,97-110 883,-43 42-7477,33-44-15578,-88 113 20085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7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1528,'-2'4'1570,"1"-1"1,-1 1-1,0-1 0,0 0 1,-3 4-1,-2 2 3437,7-9-4890,0 1 1,0-1 0,0 1-1,0-1 1,-1 0 0,1 1-1,0-1 1,0 0 0,0 1-1,0-1 1,0 1 0,0-1-1,0 0 1,1 1 0,-1-1-1,0 0 1,0 1 0,0-1-1,0 0 1,0 1 0,0-1-1,1 0 1,-1 1 0,0-1-1,0 0 1,1 1 0,-1-1-1,0 0 1,0 1 0,1-1-1,-1 0 1,0 0 0,1 0-1,-1 1 1,0-1 0,1 0-1,-1 0 1,0 0 0,1 0-1,-1 0 1,1 0 0,-1 1-1,19 4-206,-18-5 273,13 4-84,15 3 266,-27-7-315,-1 0-1,0 0 1,1 0 0,-1 0-1,0 0 1,1 0 0,-1 0-1,0 0 1,1-1-1,-1 1 1,0-1 0,0 1-1,1-1 1,-1 1-1,0-1 1,0 0 0,0 0-1,2-1 1,-3 2-52,0 0 1,0 0-1,0 1 1,0-1-1,0 0 1,0 0-1,0 0 1,-1 0-1,1 0 1,0 0-1,0 0 1,0 0-1,0 0 1,0 0-1,0 0 1,1 0-1,-1 0 1,0 0-1,0 0 1,0 0-1,0 1 1,0-1-1,0 0 1,0 0-1,0 0 1,0 0-1,0 0 1,0 0-1,0 0 1,0 0-1,0 0 1,0 0-1,0 0 1,0 0-1,0 0 1,0 0-1,0 0 1,0 0-1,0 0 1,0 0-1,0 0 1,0 0-1,1 0 1,-1 0-1,0 0 1,0 0-1,0 0 1,0 0-1,0 0 1,0 0-1,0 0 1,0 0-1,0 0 1,0 0-1,0 0 1,0 0-1,0 0 1,0 0-1,0 0 1,0 0-1,1 0 1,-1 0-1,0 0 1,0 0-1,0 0 1,0 0-1,0 0 1,-1 9 12,-4 16 31,4-20-54,-4 19-56,1-9-33,2 0 0,-2 18 0,3-28 138,2 1-1,-1-1 0,0 1 1,1-1-1,0 0 1,0 1-1,1-1 0,0 0 1,4 9-1,-6-12-18,1-1 1,0 0-1,-1 0 0,1 1 0,0-1 1,0 0-1,0 0 0,0 0 1,0 0-1,0 0 0,0 0 0,0 0 1,0 0-1,0-1 0,1 1 1,-1 0-1,0-1 0,0 1 0,1-1 1,-1 1-1,1-1 0,-1 1 1,0-1-1,1 0 0,-1 0 0,1 0 1,-1 0-1,1 0 0,-1 0 0,0 0 1,1-1-1,-1 1 0,1 0 1,-1-1-1,0 1 0,1-1 0,-1 1 1,0-1-1,2-1 0,0 1-166,-1-1-1,1 0 1,0 0-1,-1 0 1,1 0-1,-1 0 1,1-1-1,-1 1 1,0-1-1,0 0 1,0 1-1,-1-1 1,1 0-1,-1 0 1,1 0-1,0-3 1,-1-3-1977,0 1-1,-1-1 1,0 1-1,0-1 1,-1 1 0,0-1-1,-3-10 1,3 12 556,0-2 163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8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1 496,'-1'7'11660,"2"1"-2942,6 6-7086,-5-11-1571,0-1-1,-1 1 1,1 0-1,-1 0 0,0 0 1,1-1-1,-1 1 1,-1 0-1,1 1 1,0-1-1,-1 0 1,1 0-1,-1 4 1,-1 4-69,0 0 0,-3 16 1,2-17-30,0 1-947,1-19 337,3-19 407,0 18 248,1-5-16,9-25 0,-11 36 21,0-1-1,1 1 1,-1 0 0,1 0 0,0 0 0,0 0-1,0 0 1,1 0 0,-1 0 0,1 1-1,-1-1 1,6-3 0,-7 6 59,0-1 1,-1 0-1,1 1 1,0-1-1,0 1 1,-1 0-1,1-1 0,0 1 1,0 0-1,0-1 1,-1 1-1,1 0 1,0 0-1,0 0 1,0 0-1,0 0 0,0 0 1,-1 0-1,1 0 1,0 0-1,0 0 1,0 0-1,0 1 1,-1-1-1,1 0 0,0 0 1,0 1-1,0-1 1,-1 1-1,1-1 1,0 1-1,-1-1 0,1 1 1,0-1-1,0 2 1,1 1 110,0 0 0,-1 0 0,0 0 0,1 0 0,-1 0 0,0 0-1,-1 0 1,2 5 0,0 11 63,1 31-1,-3-33-1196,1 0 1,5 26-1,-6-43 749,0 1 1,0-1-1,0 1 1,0-1-1,0 1 1,0 0-1,1-1 1,-1 1-1,0-1 1,0 1-1,1-1 1,-1 1-1,0-1 1,1 1-1,-1-1 1,0 1-1,1-1 1,-1 0-1,1 1 1,-1-1-1,1 1 1,0-1-62,-1 0 1,1 0 0,-1 0-1,0 0 1,1 0 0,-1 0 0,1 0-1,-1-1 1,1 1 0,-1 0 0,0 0-1,1 0 1,-1 0 0,0-1-1,1 1 1,-1 0 0,1 0 0,-1-1-1,0 1 1,1 0 0,-1-1 0,18-25-9242,-15 21 8588,4-6-854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8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30 1916,'0'-6'15519,"-4"-1"-8770,-1-7-3841,5 14-2899,0 0-1,0 0 0,0-1 1,0 1-1,0 0 0,0 0 0,0 0 1,-1 0-1,1 0 0,0 0 1,0 0-1,0 0 0,0-1 0,0 1 1,0 0-1,0 0 0,0 0 1,0 0-1,0 0 0,0 0 0,0 0 1,0 0-1,-1 0 0,1 0 0,0 0 1,0 0-1,0 0 0,0-1 1,0 1-1,0 0 0,0 0 0,0 0 1,-1 0-1,1 0 0,0 0 1,0 0-1,0 0 0,0 0 0,0 0 1,0 0-1,0 0 0,-1 0 0,1 1 1,0-1-1,0 0 0,0 0 1,0 0-1,0 0 0,0 0 0,0 0 1,0 0-1,0 0 0,-1 0 1,-8 6 159,-9 9-214,15-10-32,-1 0 1,1-1 0,0 1-1,0 1 1,1-1 0,0 0-1,0 1 1,0-1 0,0 1-1,1-1 1,0 1-1,-1 9 1,2-7-20,-1-1 0,2 0 0,-1 1-1,1-1 1,0 1 0,1-1 0,0 0 0,0 0 0,4 10-1,-6-16 98,1 0 0,-1 1 0,1-1 0,0 0 0,-1 0-1,1 0 1,0 1 0,0-1 0,-1 0 0,1 0 0,0 0-1,0 0 1,0 0 0,1 0 0,-1-1 0,0 1 0,0 0-1,0 0 1,1-1 0,-1 1 0,0-1 0,1 1 0,-1-1 0,0 0-1,1 1 1,-1-1 0,0 0 0,1 0 0,1 0 0,0-1 7,0 1 1,-1-1 0,1 0-1,-1 0 1,0-1 0,1 1-1,-1 0 1,0-1 0,0 1-1,0-1 1,0 0 0,0 0-1,0 0 1,0 0 0,1-2-1,4-5 76,-1 0-1,0-1 1,0 0-1,-1 0 1,0 0-1,5-17 1,-8 17 841,1 1 0,-2-1 0,1 0 0,-1-15 0,-1 24-845,0 1 0,0-1 0,0 1 0,0-1 0,0 1 0,0-1 0,0 1 0,0-1-1,0 1 1,-1-1 0,1 1 0,0-1 0,0 1 0,-1-1 0,1 1 0,0-1 0,-1 1 0,1 0 0,0-1 0,-1 1-1,1-1 1,-1 1-78,1 0 0,0 0-1,0 0 1,0 0-1,-1 0 1,1 0 0,0 1-1,0-1 1,0 0 0,-1 0-1,1 0 1,0 0-1,0 0 1,0 0 0,-1 0-1,1 0 1,0 1 0,0-1-1,0 0 1,0 0-1,0 0 1,-1 0 0,1 0-1,0 1 1,0-1 0,0 0-1,0 0 1,0 0-1,0 1 1,0-1 0,0 0-1,0 0 1,-1 0 0,1 1-1,0-1 1,0 0-1,0 0 1,0 1 0,0-1-1,0 0 1,1 0 0,-1 0-1,0 1 1,0-1-1,0 0 1,0 0 0,0 0-1,0 1 1,-1 39-1,-1 19 0,16 75 0,0 9 0,-13-135 0,-1 0 0,-1 0 0,1 1 0,-2-1 0,1 0 0,-1 0 0,0 0 0,0 0 0,-1 0 0,-1-1 0,1 1 0,-1-1 0,-7 11 0,7-13 0,1-1 0,-2 1 0,1-1 0,0 0 0,-1 0 0,0 0 0,0-1 0,0 1 0,-1-1 0,1 0 0,-1-1 0,1 1 0,-1-1 0,0-1 0,0 1 0,0-1 0,0 0 0,-12 1 0,12-2-179,-1 0 1,0 0-1,0-1 0,1 0 0,-1 0 1,-9-4-1,9 3-991,-1-2-1,1 1 1,-1-1 0,1 0 0,0-1 0,0 1 0,1-1-1,-7-7 1,4 3-1451,1 0 1,0 0-1,1-1 0,-13-20 0,14 17 680,0 1-1,-4-14 1,1-3 53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19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1488,'-1'12'10762,"0"-11"-10178,1-1 0,0 1 0,0-1 0,0 1 0,0-1 0,0 1 0,0-1 0,0 1 1,0-1-1,0 1 0,0-1 0,0 1 0,0-1 0,0 1 0,0-1 0,0 1 0,0-1 0,1 1 0,8 7-581,-3-4 109,0-1-1,0-1 0,1 1 1,-1-1-1,8 2 0,-7-2-50,0 0 0,0 0 0,0 1 1,6 4-1,-11-7-70,-1 1 1,0 0 0,0 0 0,0 0 0,0-1 0,0 1 0,0 0 0,0 0 0,-1 1 0,1-1 0,0 0 0,0 0 0,-1 0-1,1 0 1,-1 1 0,1-1 0,-1 0 0,0 1 0,1-1 0,-1 0 0,0 1 0,0-1 0,0 0 0,0 1 0,0-1-1,0 0 1,0 1 0,0-1 0,-1 0 0,1 1 0,-1-1 0,1 0 0,-1 0 0,1 1 0,-1-1 0,1 0 0,-2 1-1,-3 7-301,-1-1-1,1-1 1,-1 1-1,-8 7 0,9-10 97,-32 31-407,22-22 764,1 0 0,-13 16 0,27-30-95,0 1 0,0-1 0,0 0 0,0 0 0,0 0 0,-1 0 0,1 0 0,0 0 1,0 1-1,0-1 0,0 0 0,0 0 0,0 0 0,0 0 0,0 1 0,0-1 0,0 0 0,0 0 0,0 0 1,0 1-1,0-1 0,0 0 0,0 0 0,0 0 0,0 0 0,0 1 0,0-1 0,0 0 0,0 0 1,0 0-1,0 0 0,0 1 0,0-1 0,0 0 0,0 0 0,1 0 0,-1 0 0,0 1 0,0-1 0,0 0 1,10 2 1526,20-4 466,-23 1-1629,61-10 712,-49 7-1938,1 1 0,29-1-1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0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1 796,'9'10'9142,"-2"-3"-4046,2 1-5307,-8-7 217,0 0 0,0 1 0,0-1 0,0 0 0,0 0 1,0 0-1,0 1 0,0-1 0,0 1 0,-1-1 0,1 0 0,-1 1 1,1-1-1,-1 1 0,1 0 0,-1-1 0,0 1 0,0-1 1,0 1-1,0-1 0,0 1 0,0 0 0,0-1 0,0 1 0,-1-1 1,1 1-1,-1-1 0,1 1 0,-1-1 0,-1 3 0,-2 5 4,-1-1-1,0 0 1,-1 0-1,-6 7 1,3-4-10,-5 7 131,-2-1 0,0 0 1,0 0-1,-25 17 0,41-34-27,0 0 0,0 0 0,-1 0 0,1 0 0,0 0 0,0 0 0,0 0 0,-1 0 0,1 0 0,0 0 0,0 1 0,0-1 0,0 0 0,0 0 0,-1 0 0,1 0 0,0 0 0,0 1 0,0-1 0,0 0 0,0 0 0,0 0 0,0 1 0,-1-1 0,1 0 0,0 0 0,0 0 0,0 0 0,0 1 0,0-1 0,0 0 0,0 0 0,0 0 0,0 1 0,0-1 0,0 0 0,0 0 0,0 0-1,1 1 1,-1-1 0,0 0 0,0 0 0,0 1 0,12 2 1456,25-4-2014,-27 1 904,-8 0-422,-1 0-1,1 0 1,-1 0-1,0 0 1,1 0-1,-1 0 1,0 0-1,1 1 1,-1-1-1,0 0 1,1 1-1,-1-1 1,0 1-1,0 0 1,1-1-1,-1 1 1,2 1-1,-2 0 10,0 0-1,0-1 1,-1 1-1,1 0 1,0 0-1,0 0 1,-1 0-1,0 0 1,1 0-1,-1 0 1,0 3-1,5 45-8,5 42-2352,-9-88-1143,-3-8 66,-1-8-580,3-27-3423,0 26 6024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1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1148,'7'6'11238,"1"0"-5245,-4-4-5501,0-1 0,0 1 0,0-1 0,1 0 0,-1 1 0,0-2 0,1 1 0,-1-1 0,5 1 0,-8-1-439,3 17 85,32 237-2130,-36-253 1834,1 0 0,-1 0 0,0 1 0,0-1 1,0 0-1,0 0 0,0 1 0,0-1 0,0 0 0,-1 3 0,1-4 59,0 0 0,0 0 0,0 0 1,-1 0-1,1 0 0,0 1 0,0-1 0,0 0 0,0 0 0,0 0 0,-1 0 0,1 0 0,0 0 0,0 0 0,0 0 1,0 0-1,-1 0 0,1 0 0,0 0 0,0 0 0,0 0 0,-1 0 0,1 0 0,0 0 0,0 0 0,0 0 1,0 0-1,-1 0 0,1 0 0,0 0 0,0 0 0,0 0 0,0 0 0,-1 0 0,1 0 0,0 0 0,0-1 0,0 1 1,-1 0-1,-19-21-7938,14 14 7090,-18-18-3912,15 16 3589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1.3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8 44,'2'9'14317,"27"-12"-8138,12-9-6847,-37 11 839,-15 5-11442,-9 4 4593,14-5 5268</inkml:trace>
  <inkml:trace contextRef="#ctx0" brushRef="#br0" timeOffset="1">1 86 1020,'1'6'1789,"-1"-4"-443,1-1 0,-1 1 1,0-1-1,1 1 0,-1-1 0,1 1 1,0-1-1,-1 0 0,2 3 1,5 0 4086,6-4-5091,21-1 116,16-2-2477,-45 2 534,-1 0 0,0 0 0,0 0 0,9-4 0,-12 4 682,1 0 1,0 0-1,0 0 1,-1-1 0,1 1-1,0 0 1,-1-1-1,0 1 1,1-1 0,-1 0-1,0 1 1,2-3 0,1-5-992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2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0 76,'3'2'13505,"6"2"-5970,15 10-4049,-19-11-4011,-1-1 0,0 2 0,0-1 0,0 0 0,0 1-1,5 7 1,-3 4 2319,-6-14-1836,0 0-1,0 1 1,0-1 0,0 0-1,0 1 1,-1-1 0,1 0-1,-1 0 1,1 1 0,-1-1-1,1 0 1,-1 0 0,0 0-1,1 0 1,-1 0 0,0 0-1,0 0 1,-2 2 0,-22 18-858,14-12 575,-13 11-20,16-14 463,-1 2 1,1-1 0,0 1 0,-11 15-1,19-23-81,-1 0 1,1 0-1,0 1 0,0-1 0,0 0 0,0 0 0,0 0 0,0 0 1,0 0-1,0 0 0,0 1 0,0-1 0,0 0 0,0 0 0,0 0 1,0 0-1,0 0 0,0 0 0,0 1 0,0-1 0,0 0 0,0 0 1,0 0-1,0 0 0,0 0 0,0 0 0,0 1 0,0-1 0,0 0 1,0 0-1,0 0 0,1 0 0,-1 0 0,0 0 0,0 0 0,0 1 1,0-1-1,0 0 0,0 0 0,0 0 0,0 0 0,1 0 1,-1 0-1,9 2 1382,10-2 356,113-19 584,-125 16-2272,-6 3-85,-1 0 1,0 0-1,0-1 0,1 1 1,-1 0-1,0 0 0,0 0 1,1 0-1,-1-1 0,0 1 1,1 0-1,-1 0 0,0 0 1,1 0-1,-1 0 1,0 0-1,1 0 0,-1 0 1,0 0-1,0 0 0,1 0 1,-1 0-1,0 0 0,1 0 1,-1 1-1,0-1 0,1 0 1,-1 0-1,0 0 0,1 0 1,-1 0-1,0 1 0,0-1 1,1 0-1,-1 0 0,0 0 1,0 1-1,0-1 0,1 0 1,-1 0-1,0 1 1,0-1-1,0 0 0,0 1 1,0-1-1,1 0 0,-1 1 1,0-1-1,0 1 0,4 16 64,0 0 0,-1 1 0,-1-1 0,0 22 0,2 25-72,8 13-15,6 48 672,-18-123-578,0 0 0,1 0 0,-1 0 0,0 0 0,0-1 0,-1 1 0,1 0 0,0 0 0,-1 0 0,1 0 0,-1 0 0,1-1 0,-1 1 0,-1 2-1,1-3-57,0-1-1,1 1 1,-1 0-1,0-1 1,0 1-1,0-1 0,0 0 1,1 1-1,-1-1 1,0 0-1,0 1 1,0-1-1,0 0 0,0 0 1,0 0-1,0 0 1,0 0-1,0 0 1,0 0-1,0 0 0,0 0 1,0-1-1,1 1 1,-1 0-1,0 0 0,0-1 1,0 1-1,0-1 1,-1 0-1,-14-7-1715,1 0-1,0-1 1,-21-16-1,19 11-3769,1-1-1,-20-22 0,19 13 139,11 12 3499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2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20 536,'6'17'25286,"-5"-17"-25223,0 1 1,0 0-1,1 0 0,-1-1 0,0 1 0,1-1 0,-1 1 0,0-1 0,1 0 0,-1 1 0,1-1 0,-1 0 1,3 0-1,-3 0-178,11 0-1818,-11 0 1310,-1 0 1,1-1-1,0 1 0,0 0 0,0 0 1,-1-1-1,1 1 0,0 0 0,-1-1 1,1 1-1,0-1 0,-1 1 0,1-1 1,0 0-1,5-12-9163,-3 1 7062,-2 1 505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3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72 500,'-7'11'26646,"16"-14"-28149,3 0 1385,34-12-242,-43 13-45,-1 1 0,1 0 1,0-1-1,0 0 0,-1 0 0,1 0 0,-1 0 0,1 0 0,-1 0 0,0 0 0,0-1 0,3-3 0,-2-3-2702,-3 8 2242,0 0-1,1 0 1,-1-1 0,0 1-1,0 0 1,0 0-1,-1-1 1,1 1 0,0 0-1,0 0 1,-1-1-1,1 1 1,0 0-1,-1 0 1,0-1 0,-1-2-951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7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35 336,'5'-12'11528,"0"-1"-2369,1 3-4676,-12 35-327,-8 1-3722,-2 0-1,0-1 1,-32 36-1,-9 1-1258,-2-2-4128,50-51 3775,4-5 870,-1 1-6768,14-23-7210,0 6 12272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3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76,'-3'2'2314,"1"-1"0,-1 0 1,0 0-1,1-1 0,-1 1 0,0 0 0,1-1 1,-1 1-1,-3-1 365,6 0-2668,1 0-1,-1 0 1,1 0 0,0 0 0,-1 0-1,1 0 1,-1 0 0,1 1-1,-1-1 1,1 0 0,-1 0 0,1 1-1,0-1 1,-1 0 0,0 1 0,1-1-1,-1 0 1,1 1 0,2 6-12,-1-1 0,0 0 0,-1 1 0,0 0 0,0-1 0,0 8 0,2 10-53,9 71-3054,-6-31-7294,-2-35 1673,-2-25 7374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4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11 200 568,'-11'11'19219,"15"-22"-15923,10-7-3133,-7 9-39,2-4-758,0-1 0,8-18 0,-12 21-2089,-1 0-1,-1 0 1,5-21-1,0-5-4730,-7 25 5630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4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 1176,'-7'18'19576,"10"-17"-16697,6-2-4038,7-1 1404,1-1-1,27-10 1,-32 9-97,25-4 1,-37 7-128,1 1 0,0 0 0,0 0 0,0 0 1,-1-1-1,1 1 0,0 0 0,0 0 0,0 0 0,0 1 0,-1-1 0,1 0 1,0 0-1,0 0 0,0 0 0,-1 1 0,3 0 0,-3 0 10,1 0 0,-1-1-1,1 1 1,-1 0-1,0 0 1,1 0 0,-1 0-1,0 0 1,0 0 0,0 0-1,0 0 1,0 2-1,1 4-136,1 7 181,0 0 0,-2 20 0,0-29-398,0 0 0,-1 0 0,0 1 0,0-1-1,0 0 1,-1 0 0,0 0 0,0 0 0,-4 7 0,-8 4-7934,13-16 7972,1 1 0,0-1 0,-1 0-1,1 1 1,-1-1 0,1 0 0,0 0 0,-1 1-1,1-1 1,-1 0 0,1 0 0,-1 0 0,1 1-1,-1-1 1,1 0 0,-1 0 0,1 0 0,-1 0-1,1 0 1,-1 0 0,1 0 0,-1 0 0,1 0-1,-1 0 1,1-1 0,-1 1 0,1 0 0,-1 0-1,1 0 1,0-1 0,-1 1 0,1 0 0,-1 0-1,1-1 1,0 1 0,-1 0 0,1-1 0,-1 1-1,1-1 1,-3-5-1207</inkml:trace>
  <inkml:trace contextRef="#ctx0" brushRef="#br0" timeOffset="1">79 18 904,'-6'-17'23491,"10"27"-23688,-2-4 10,0-1 1,-1 0 0,0 1 0,0-1-1,0 1 1,-1-1 0,0 1 0,0-1 0,0 1-1,-1-1 1,0 1 0,-2 10 0,-8 9-4709,-5-2-4244,16-22 8769,-1-1 169,1 0 1,0 1 0,0-1 0,-1 0-1,1 0 1,0 1 0,0-1-1,-1 0 1,1 0 0,0 1 0,-1-1-1,1 0 1,0 0 0,-1 0 0,1 0-1,0 0 1,-1 1 0,1-1 0,0 0-1,-1 0 1,0 0 0,-3 0-1635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4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29 740,'-2'-8'2745,"-4"-13"16028,10 30-17570,-2 2-851,0 1-1,0-1 1,-1 0-1,0 1 1,-1 13-1,1 19-224,1-19-130,1-1 0,14 47 0,-14-61 0,1 1-1,0-1 1,1 0-1,0 0 1,0-1-1,1 1 0,1-1 1,14 16-1,-18-23 56,1 1 0,-1 0 0,1-1-1,0 0 1,0 1 0,0-2 0,0 1-1,0 0 1,0-1 0,0 0 0,1 0-1,7 1 1,6 0 363,33-2 0,-29 0-145,2-1 214,-16 0 14,-1 1 1,1-1 0,0 2-1,0-1 1,0 1 0,-1 0 0,1 1-1,13 4 1,-24-8-450,1 0 0,-1 1 0,1-1 1,0 0-1,0 0 0,0-1 0,0 1 0,-3-5 1,-14-25-1241,8 13-1396,6 10 387,1 1 1,-1-1-1,2 1 0,-1-1 0,1 0 1,0-1-1,1 1 0,0 0 1,1-1-1,0 1 0,0-17 1,2 7 25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5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24 476,'-3'3'1447,"1"-1"-1,0 1 0,-1 0 1,1-1-1,-1 1 1,0-1-1,-6 4 1,25-15 8969,10-8-8666,2 0-3849,-24 13 562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5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1 668,'-16'1'18146,"14"0"-16932,1 4 4159,4 4-6693,3 7 1287,-2 1 1,0-1-1,3 31 1,-2 18-3448,-5-65 3464,1 33-5586,-4 16-7581,2-43 11693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5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1 437 964,'8'8'23870,"-1"-14"-25386,0-1 1806,6-4-315,-1 0-1,15-18 0,-24 24-774,1 0-1,-1 0 1,0 0 0,0 0-1,-1-1 1,1 1 0,-1-1-1,0 1 1,-1-1 0,2-8-1,-1-7-4881,1-27 0,-3 29 3667</inkml:trace>
  <inkml:trace contextRef="#ctx0" brushRef="#br0" timeOffset="1">142 1 1196,'-6'0'22089,"13"14"-21975,-1 1 0,-1 0 0,0 0 1,-1 0-1,0 0 0,2 26 0,-4 40-1591,-2-43-1823,1 1-4390,0-37 6517,-1 0 0,1 1 0,-1-1 0,1 0 0,0 1-1,0-1 1,1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6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69 252,'2'-5'2115,"0"0"-1,0 0 1,0 0-1,1 0 1,3-6-1,-4 9-1799,0 0 0,-1 0-1,1 0 1,1 0 0,-1 0-1,0 1 1,0-1-1,0 1 1,1-1 0,-1 1-1,1 0 1,3-1 0,-6 2-368,0 0 0,0 0 0,1 0 0,-1 0 1,0 0-1,0 0 0,0 0 0,0 0 0,0 0 0,0 0 1,0-1-1,0 1 0,0 0 0,0 0 0,0 0 1,0 0-1,1 0-792,-1 0 792,0 0 0,0 0 1,0-1-1,0 1 0,0 0 0,0 0 0,0 0 0,0 0 1,0 0-1,0 0 0,0 0 0,0 0 0,0 0 1,0 0-1,0 0 0,0 0 0,0 0 0,-1 0 1,1 0-1,0-1-739,-7-2-2876,-6 0-2051,7 3 3977,-1-2 260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6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1 188,'-2'4'1454,"0"-1"354,1-1 0,-1 1 0,1 0 0,0 0 1,0 0-1,0 3 0,2 6 2995,5 1-4365,-2-6-402,0 0 0,-1 0 0,0 0 0,0 1 0,0-1 0,-1 1 0,-1-1 0,1 1 0,-1 0 0,0 0 0,-1 7-1,-3 19-2881,-7-1-4157,7-26 5320,-7 21-3658,11-11 21792,5-21-12745,7-2-1525,12 0-1242,0 1 0,34-2-1,-48 6-937,1 1 0,0 0 0,-1 1 0,1 0 0,0 1-1,-1 1 1,17 5 0,-26-8-50,0 1 1,1 0-1,-1 0 0,0 1 0,0-1 1,-1 0-1,1 1 0,0-1 0,0 1 1,-1 0-1,1-1 0,0 1 0,-1 0 1,2 2-1,-18-11-8719,13 5 7381,1 0 0,-1 0 1,1-1-1,0 1 0,-1 0 1,1 0-1,0-1 0,1 1 1,-1 0-1,0-1 0,0-2 1,0-4-510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6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0 652,'-9'8'3892,"7"-6"-1700,-1 0 0,1 1 1,-1-1-1,1 1 1,-4 4-1,6-6-2073,0-1 1,1 0-1,-1 1 0,0-1 0,0 0 0,0 1 0,0-1 0,0 0 1,0 1-1,1-1 0,-1 0 0,0 1 0,0-1 0,1 0 0,-1 0 1,0 1-1,0-1 0,1 0 0,-1 0 0,0 0 0,1 1 0,-1-1 1,0 0-1,1 0 0,-1 0 0,0 0 0,1 0 0,-1 1 0,0-1 1,1 0-1,-1 0 0,13 3 725,17-2 138,-28-1-1025,0 0 0,-1 0 0,1-1-1,0 1 1,0-1 0,0 1 0,0-1-1,-1 1 1,1-1 0,0 0 0,0 0 0,-1 0-1,3-2 1,-4 3-28,0 0-1,0 0 0,0 0 1,1-1-1,-1 1 1,0 0-1,0 0 0,0 0 1,0 0-1,0 0 1,0 0-1,0 0 0,0-1 1,0 1-1,0 0 1,0 0-1,0 0 0,0 0 1,0 0-1,1-1 1,-1 1-1,0 0 0,0 0 1,0 0-1,-1 0 1,1 0-1,0 0 1,0-1-1,0 1 0,0 0 1,0 0-1,0 0 1,0 0-1,0 0 0,0-1 1,0 1-1,0 0 1,0 0-1,0 0 0,0 0 1,0 0-1,-1 0 1,-7-4-4691,-9 3-4728,12 3 7180,-1-2 406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7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0 312,'2'0'1179,"-1"1"1,0-1-1,0 0 0,1 1 0,-1-1 1,0 0-1,0 1 0,1 0 1,-1-1-1,0 1 0,0 0 1,0 0-1,0-1 0,1 2 1180,0 1-1180,10 11 6133,-3-2-7808,67 62 1757,-21-23-1224,-50-46 506,-5-5-738,1 1-1,-1-1 0,1 1 0,-1-1 0,1 1 1,-1-1-1,1 1 0,-1-1 0,1 1 1,-1-1-1,1 1 0,-1 0 0,0-1 1,1 2-1,-2-1-445,0-1-1,1 1 1,-1-1 0,0 0 0,0 1-1,0-1 1,1 0 0,-1 0 0,0 0-1,0 1 1,0-1 0,0 0-1,0 0 1,1 0 0,-1 0 0,-2-1-1,-26 1-11619,20 0 10279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1708,'-30'32'19377,"29"-31"-19275,1 0 0,-1 0 0,1 0-1,0 0 1,0 0 0,-1 0 0,1 1-1,0-1 1,0 0 0,0 0 0,0 0-1,0 0 1,0 0 0,0 1 0,1 0-1,5 19-142,-5-15 116,2 6-68,-2 1 1,1-1-1,-2 1 0,0-1 0,0 1 0,-3 14 0,1-8-19,1 33 1,2-48 5,-1 0 1,1 0-1,-1-1 0,1 1 0,0 0 1,1 0-1,-1-1 0,0 1 0,1-1 0,2 4 1,-3-5 14,1 0 1,-1-1 0,1 1-1,-1-1 1,1 1-1,0-1 1,0 1 0,-1-1-1,1 0 1,0 0 0,0 0-1,0 0 1,1 0-1,-1 0 1,0-1 0,0 1-1,0-1 1,4 1-1,7 0 232,1-1-1,14-2 1,-19 1-194,1 0 0,-1 1-1,0 0 1,0 0 0,0 1 0,16 4 0,-11-2-32,-10-3-88,-1 1 0,0 0 0,0-1 1,0 1-1,0 0 0,0 1 0,0-1 0,0 0 0,4 4 0,-11-7-4677,4 2 3913,-1-1 0,0 1 0,1-1 0,-3-2-2512,2 3 2512,0-3 0,-7-11-5979,5 7 4644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28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1 172,'-1'13'25244,"10"-13"-25742,-6 0-560,5 0 1328,11 1-20,0-2-1,31-4 1,-41 3-85,-3 1 3121,-5 9-1013,-1-5-2399,-1 54 236,3 0 0,12 66 0,-8-89 78,-2 1-1,1 38 0,-5-71-172,0 0 0,-1 0 1,1 1-1,0-1 0,-1 0 0,1 0 1,-1 0-1,1 0 0,-1 1 1,0-1-1,0 0 0,0 0 0,0 0 1,-1-1-1,-2 5 0,2-4-510,0 0 1,-1 0-1,1-1 0,-1 1 1,1-1-1,-1 1 0,0-1 1,1 0-1,-1 0 0,-5 2 1,-4-1-3054,-1 0-1,1-1 1,-1-1 0,-19-1 0,27 1 2342,-15-1-2046,0-2 663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0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157 1 776,'-1'0'694,"0"1"0,1 0 1,-1-1-1,0 1 0,0-1 0,1 1 0,-1-1 0,0 1 1,0-1-1,0 0 0,0 1 0,0-1 0,0 0 0,1 0 1,-1 0-1,0 0 0,0 1 0,0-1 0,-2-1 0,-6 3 6048,9-1-6731,0-1 0,0 1-1,0-1 1,0 0 0,0 1 0,1-1 0,-1 1-1,0-1 1,0 1 0,0-1 0,1 0 0,-1 1 0,0-1-1,0 0 1,1 1 0,-1-1 0,0 0 0,0 1-1,1-1 1,-1 0 0,1 0 0,-1 1 0,0-1-1,1 0 1,0 1 0,3 2-112,1 1 1,-1 0-1,0 0 1,0 0-1,0 1 0,0-1 1,-1 1-1,0 0 1,3 6-1,-6-9 54,1 0 0,-1-1 0,0 1-1,0 0 1,-1 0 0,1 0 0,0-1 0,-1 1 0,1 0 0,-1 0 0,1-1-1,-1 1 1,0 0 0,0-1 0,0 1 0,1-1 0,-2 1 0,1-1 0,0 0 0,0 1-1,-2 0 1,-5 6-7,0-1 0,-11 9 0,10-10 21,-109 80 858,123-87-525,0 1 1,1-1 0,-1 1 0,6 0 0,24-2-78,-28 1-196,-3 1-13,0-1 1,0 0-1,0 1 1,0 0 0,0 0-1,0 0 1,0 1-1,5 0 1,-8 1 40,0-1-1,1 1 1,-1 0-1,0-1 1,0 1 0,-1 0-1,1 0 1,0 0-1,-1 0 1,1 0 0,0 3-1,0 0 18,3 10 12,-2 0-1,1 1 1,-1 15 0,4 25-65,-4-45-69,-1-7-64,1 1 0,-2 0 0,1-1 0,0 1 0,-1 0 1,0-1-1,0 1 0,-2 8 0,2-13-3,0 0-1,0 0 1,0 0 0,-1 0-1,1 0 1,0 0 0,0 0-1,-1 0 1,1 0 0,0 0-1,0 0 1,0-1-1,-1 1 1,1 0 0,0 0-1,0 0 1,0 0 0,0-1-1,-1 1 1,1 0 0,0 0-1,0 0 1,0-1 0,0 1-1,0 0 1,0 0 0,0 0-1,-1-1 1,1 1 0,0 0-1,0 0 1,0-1-1,0 1 1,-5-11-3028,-1-23-4860,2 0 3303,4 15 3020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1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1 104 400,'17'-6'14071,"0"1"-5934,4-2-4057,11-2-4959,18-6-1024,-48 14 1705,0 1-1,0-1 0,0 0 1,-1 0-1,1 0 1,0 0-1,2-2 1,-3 2-211,0 1 0,-1-1 0,1 0 1,0 0-1,-1 1 0,1-1 0,-1 0 1,1 0-1,-1 0 0,1 0 1,-1 0-1,1-1 0,-1 0-178,0 1 0,0 0 0,0-1 1,0 1-1,-1-1 0,1 1 0,0 0 0,-1-1 0,1 1 0,-1 0 0,1 0 0,-1-1 1,1 1-1,-1 0 0,0 0 0,0 0 0,0 0 0,0 0 0,1 0 0,-1 0 0,0 0 1,-2-1-1,-3-4-1158,0 0 324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1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0 284,'-10'15'13030,"9"-15"-12212,1 1-1,-1 0 1,1 0 0,0-1 0,-1 1 0,1 0 0,0 0 0,0-1 0,-1 1 0,1 1 0,4 12-634,-3-10-152,7 12-105,-2 0 1,7 25-1,-12-37-233,0 1-1,0 0 1,0-1 0,-1 1-1,0 0 1,0 0 0,0-1-1,-1 1 1,1 0 0,-1 0 0,0-1-1,0 1 1,-1-1 0,-2 5-1,1-2-814,-1 1 1,0-2-1,-1 1 0,-9 11 0,9-13 1113,-1-1-1,1 1 0,-8 4 1,13-9 262,0 1 1,-1-1-1,1 0 1,-1 0-1,1 0 1,-1 1-1,1-1 1,-1 0-1,1 1 1,0-1-1,-1 0 1,1 1-1,0-1 1,-1 1-1,1-1 1,0 0-1,-1 1 1,1-1-1,0 1 1,0-1-1,0 1 1,-1-1-1,1 1 1,0 0-1,1-1-105,-1 1 0,0-1 0,1 0 0,-1 0-1,1 1 1,-1-1 0,1 0 0,-1 0 0,1 0 0,-1 1-1,1-1 1,0 0 0,-1 0 0,1 0 0,-1 0 0,1 0 0,0 0-1,31-4 590,-31 4-662,116-19 76,-127 24-1293,1 0-1,0 1 1,0 0-1,-8 8 0,-25 15-1804,38-26 2817,-8 5 648,12-8-489,-1 0-1,1 0 0,0 0 1,0 1-1,0-1 0,0 0 1,0 0-1,0 0 0,0 0 1,-1 0-1,1 0 1,0 1-1,0-1 0,0 0 1,0 0-1,0 0 0,0 0 1,0 0-1,0 1 0,0-1 1,0 0-1,0 0 0,0 0 1,0 0-1,0 1 0,0-1 1,0 0-1,0 0 0,0 0 1,0 0-1,0 0 0,0 1 1,0-1-1,0 0 0,1 0 1,-1 0-1,0 0 0,0 0 1,0 1-1,0-1 0,0 0 1,0 0-1,0 0 1,1 0-1,-1 0 0,0 0 1,0 0-1,0 0 0,0 0 1,0 0-1,1 1 0,-1-1 1,0 0-1,0 0 0,0 0 1,0 0-1,0 0 0,1 0 1,-1 0-1,0 0 0,0 0 1,0 0-1,0 0 0,1-1 1,11 4 486,0-2 0,0 0 0,22 0-1,-21-2-485,1 2-1,22 2 1,-35-3 0,-1 1 0,1-1 1,-1 0-1,1 0 0,-1 0 0,1 0 1,-1 0-1,1 0 0,-1 1 0,1-1 1,-1 0-1,1 0 0,-1 1 0,1-1 1,-1 0-1,1 1 0,-1-1 0,0 1 1,1-1-1,-1 0 0,1 1 0,-1-1 1,0 1-1,0-1 0,1 1 0,-1-1 1,0 1-1,0-1 0,0 1 0,1 0 1,-1 1 0,0-1 1,-1 0-1,1 1 1,0-1 0,-1 0-1,1 1 1,-1-1-1,1 0 1,-1 0 0,0 0-1,1 1 1,-2 0-1,-3 3-144,1 1-1,-1-1 0,0-1 0,-6 6 0,5-6-354,0 0-1,-1 0 1,1-1-1,-1 0 1,0 0-1,0 0 1,0-1-1,0 0 1,0-1-1,0 1 1,0-1-1,-14 0 1,8-1 4160,31 1 1001,6-1-2700,-22 1-1903,29 1 1899,40 9 1,-61-8-1755,1 0 0,-1 0 0,1 1 0,-1 0-1,0 1 1,-1 0 0,13 10 0,4 4-537,-20-14-2264,-17-13-3277,6 3 3375,0 1 0,1-1 0,-1 0 0,1-1 0,0 1 0,-6-10 0,3 2 249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2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1 452,'-2'13'10883,"6"0"-6145,13 14-4477,-6-10 190,-10-15-447,1 1 1,-1-1-1,0 1 0,0 0 1,0-1-1,0 1 1,-1 0-1,1-1 0,-1 1 1,1 0-1,-1 0 1,0-1-1,0 1 0,0 0 1,-1 0-1,1-1 1,-1 1-1,1 0 0,-2 3 1,0-2 1,-1 0-1,1 0 1,-1 0 0,1 0 0,-1 0 0,-1 0 0,1-1-1,0 0 1,-1 1 0,-4 2 0,-73 49 804,81-55-744,0 0-1,0 0 1,-1 0-1,1 1 1,0-1 0,0 0-1,-1 0 1,1 0 0,0 0-1,0 0 1,0 1-1,0-1 1,-1 0 0,1 0-1,0 0 1,0 1 0,0-1-1,0 0 1,0 0-1,0 1 1,0-1 0,0 0-1,-1 0 1,1 0-1,0 1 1,0-1 0,0 0-1,0 0 1,0 1 0,0-1-1,0 0 1,1 1-1,6 3 1018,19-2-521,-22-2-408,4 1-136,-1-2 1,1 1-1,0-1 0,-1 0 0,1-1 0,-1 0 1,0 0-1,10-4 0,-1 0-46,-15 6 29,-1 0 0,0 0 0,0 0 0,0 0 0,0 0 0,0 0 0,0 0 0,0 0 0,0 0 0,0 0 0,1 0 0,-1 0 0,0 0 0,0 0 0,0 0 0,0 0 0,0 0 0,0 0 0,0 0 0,0 0 0,1 0 0,-1 0 0,0 0 0,0 0 1,0 0-1,0 0 0,0 0 0,0 1 0,0-1 0,0 0 0,0 0 0,0 0 0,0 0 0,0 0 0,0 0 0,0 0 0,0 0 0,1 0 0,-1 0 0,0 1 0,0-1 0,0 0 0,0 0 0,0 0 0,0 0 0,0 0 0,0 0 0,0 0 0,0 0 0,0 1 0,0-1 0,0 0 1,-1 0-1,1 0 0,0 0 0,-2 10-3,-8 10-186,4-11-597,-1 1-1,-13 11 1,11-11-1965,-13 17 0,22-26 2748,-1-1-1,1 0 0,0 0 1,0 0-1,0 0 1,0 1-1,0-1 0,-1 0 1,1 0-1,0 0 0,0 1 1,0-1-1,0 0 1,0 0-1,0 1 0,0-1 1,0 0-1,0 0 0,0 0 1,0 1-1,0-1 1,0 0-1,0 0 0,0 1 1,0-1-1,0 0 1,0 0-1,0 0 0,1 1 1,-1-1-1,0 0 0,0 0 1,0 0-1,0 0 1,0 1-1,0-1 0,1 0 1,-1 0-1,0 0 0,0 0 1,0 1-1,0-1 1,1 0-1,-1 0 0,0 0 1,0 0-1,0 0 1,1 0-1,-1 0 0,0 0 1,0 0-1,1 0 0,-1 0 1,0 0-1,0 0 1,0 0-1,1 0 0,-1 0 1,0 0-1,0 0 0,1 0 1,-1 0-1,0 0 1,0 0-1,1 0 0,17-3 567,-15 2-602,4 1-213,17-5 543,-23 5-550,0 0 0,0 0 0,-1-1-1,1 1 1,-1 0 0,1 0-1,0-1 1,-1 1 0,1 0 0,-1-1-1,1 1 1,0-1 0,-1 1 0,1-1-1,-1 1 1,0-1 0,1 1 0,-1-1-1,1 0 1,-1 1 0,0-1 0,1 1-1,-1-1 1,0 0 0,0 1 0,0-1-1,1-1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3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1 109 868,'5'14'16687,"-4"-14"-15996,5-1 4014,3-4-6151,-2 1 870,0 0 1,11-10 0,-13 9-749,0 1 0,0-1-1,-1 0 1,0 0 0,0-1 0,0 1 0,0-1-1,-1 0 1,0 0 0,-1 0 0,1 0-1,1-7 1,-1-3-492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3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1 516,'3'2'21451,"11"8"-19899,-12-8-1488,-1 0 0,0 0-1,0 1 1,1-1-1,-2 0 1,1 1 0,0-1-1,0 0 1,-1 1-1,0-1 1,1 1 0,-1-1-1,0 1 1,0 2-1,-1 0-21,0 0-1,0-1 0,0 1 0,0-1 0,-1 1 1,1-1-1,-4 5 0,0 0-185,-1 0 0,0 0-1,0-1 1,-1 1 0,0-2 0,-9 8 0,5-5-1446,-23 14 0,8-10-2931,0-7-4872,26-6 9205,-1-1 1,1 0-1,0 0 1,-1 0-1,1 0 1,0 0-1,0 0 1,-1 0-1,1 0 1,0 0-1,-1 0 1,1 0-1,0 0 1,0 0-1,-1-1 1,1 1-1,0 0 1,-1 0-1,1 0 1,0 0-1,0 0 1,-1-1-1,1 1 1,0 0-1,-1-4-1480</inkml:trace>
  <inkml:trace contextRef="#ctx0" brushRef="#br0" timeOffset="1">114 67 1312,'18'16'13639,"0"0"-6947,4 3-4823,12 7-4386,-8-4 2848,-19-19-2196,-7-7-1952,-1 3 3277,1 0 0,-1 1 0,1-1 0,-1 0 0,1 0 0,-1 0 0,0 1 0,1-1 0,-1 0 0,0 0 0,0 1 0,1-1-1,-3 0 1,2 0 120,0 1 1,0 0-1,0-1 0,0 1 0,0 0 0,-1-1 0,1 1 0,0 0 0,0 0 0,0 0 0,0 0 0,0 0 0,0 1 0,-2-1 0,-4 2-756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3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1560,'-5'10'2876,"4"-9"-1485,0 1 0,0-1 0,0 0 0,0 1 0,1-1 0,-1 1 0,1-1 0,-1 1 0,1 1 0,3 3 4061,8-3-4784,0-2-680,0 0 0,0-1 0,0 0 0,0-1 0,0 0 1,-1-1-1,1 0 0,0-1 0,-1 0 0,16-7 1,-20 5-1558,-11 3-1564,-12 4-3310,-27 23-5211,34-19 10273</inkml:trace>
  <inkml:trace contextRef="#ctx0" brushRef="#br0" timeOffset="1">19 123 880,'0'4'1597,"0"-1"1,-1 1-1,0-1 0,0 1 0,-1 3 1,1-4 120,0-1 0,0 1 1,1 0-1,-1 0 0,1-1 1,0 1-1,0 3 0,0-4-1617,0-1 0,0 1 0,1-1-1,-1 1 1,1-1 0,-1 1 0,1-1 0,-1 0-1,1 1 1,1 1 0,5 8 1004,-2-1-3515,-12-36-19654,7 19 20454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0 376,'0'10'17284,"7"-6"-14247,2 0-2719,0 0 0,1-1 0,-1 0 0,1-1 0,-1 0 0,1 0 0,0-1 0,0 0 0,-1-1 0,1 0 0,13-2 1,-8-2 326,-14 3-619,0 1 0,0-1-1,0 1 1,0-1 0,0 1-1,1 0 1,-1-1-1,0 1 1,0 0 0,0 0-1,0 0 1,2 0 0,-2 1-25,-1-1 0,1 1 0,-1-1 0,1 1 1,-1-1-1,1 1 0,-1 0 0,0-1 0,1 1 1,-1 0-1,0-1 0,0 1 0,1 0 0,-1 0 1,0-1-1,0 1 0,0 0 0,0 0 0,0-1 1,0 1-1,0 0 0,0-1 0,0 1 1,-1 0-1,1 0 0,0-1 0,-1 2 0,-4 88-2178,5-89 1994,-3 6-4763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8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1700,'-15'13'6924,"2"-1"4418,17-10-6458,20-2-3609,52-13-225,-57 9-1092,-26 7-2882,0 0 0,0 1 0,0 0 0,-11 7 0,-37 29-7567,40-28 8725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4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56,'-14'10'23788,"21"-9"-23661,50-5 1423,-42 2-1815,0 1 0,0 0 0,0 1 0,25 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5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 32,'-2'0'1502,"1"0"0,-1 0 0,0 0 0,0 0-1,0 0 1,0 1 0,1-1 0,-1 0 0,-3 2 0,0 4 1941,0 5-3923,-16 29 1722,14-29-1053,1 1 1,-4 12 0,8-20-189,1 0-1,0 0 0,0 0 1,0 0-1,0 0 0,1 0 1,0 1-1,0-1 0,0 0 1,1 6-1,0-6 19,0 0 1,-1 0-1,2-1 0,-1 1 1,0 0-1,1-1 0,0 1 1,-1-1-1,2 1 0,-1-1 1,0 0-1,3 4 0,-3-6-4,0 0-1,-1 1 1,1-1-1,0 0 1,0 0-1,0 0 1,0 0-1,0-1 1,0 1-1,0 0 0,0-1 1,0 1-1,0-1 1,0 0-1,0 0 1,0 0-1,0 0 1,0 0-1,0 0 1,0-1-1,0 1 0,1 0 1,-1-1-1,2-1 1,1 0-451,0 0 0,-1 0 1,1 0-1,-1-1 0,0 0 0,7-5 0,-6 4-1233,0-1 0,-1 1 0,0-1 0,0 0 0,0 0 0,-1 0 0,1-1 0,3-9 0,-4 7-9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6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 1124,'-17'10'19478,"18"-7"-15950,6 2-4029,6 3 799,-1 1-1,-1 0 1,0 1 0,0 0-1,11 13 1,-16-15-506,0 0 0,0 0 1,0 1-1,-1 0 0,0 0 0,-1 0 0,0 1 0,3 13 0,-6-18 1548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6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0 300,'-8'2'23715,"9"3"-23312,1 1-292,1 0 1,-1 0-1,0 1 1,-1-1 0,1 1-1,-2 0 1,1-1-1,0 1 1,-1 0 0,-1-1-1,1 1 1,-1 0 0,0 0-1,0-1 1,-1 1-1,0-1 1,0 0 0,0 1-1,-5 6 1,-2 3-497,-17 22 0,0-4-3346,15-20 392,3 1-2877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6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 28,'0'24'24454,"2"-15"-23619,-2-8-843,0-1 0,1 1 0,-1 0 1,0 0-1,0-1 0,0 1 0,1 0 0,-1 0 0,0 0 0,0-1 0,0 1 0,0 0 0,0 0 0,-1 0 0,1-1 0,0 1 0,0 0 0,0 0 0,-1 0 0,1-1 0,0 1 0,-1 0 0,1-1 0,-1 1 0,1 0 0,-1-1 0,0 2 0,-1 0-438,0-1-1,0 0 1,0 1-1,0-1 0,-1 0 1,1 0-1,0 0 1,-1-1-1,1 1 1,0 0-1,-1-1 0,1 0 1,-1 1-1,-2-1 1,-36-2-14872,40 1 14969,-5 0-1660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7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26 508,'-8'7'19292,"14"-8"-17833,-4 1-2296,10-2 925,-4 1 32,1 0-1,-1-1 0,0 0 1,0 0-1,0-1 0,0 0 0,9-5 1,-16 7-118,1 0 0,0 0 1,-1 0-1,1 1 0,0-1 1,0 0-1,-1 1 0,1-1 1,0 1-1,0 0 0,0-1 1,3 1-1,-4 1 7,0-1 0,-1 0 0,1 0 1,-1 1-1,1-1 0,0 0 0,-1 1 0,1-1 0,-1 1 1,1-1-1,-1 1 0,1-1 0,-1 1 0,1-1 0,-1 1 1,1-1-1,-1 1 0,0 0 0,1-1 0,-1 1 0,0-1 1,0 1-1,1 0 0,-1-1 0,0 1 0,0 0 0,0 0 1,0-1-1,0 1 0,0 0 0,0-1 0,0 1 0,0 0 1,0-1-1,0 1 0,-1 1 0,-7 56 293,3-22-1319,-1 48 0,3-68-1120,1 3-2790,4-9-5093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7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7 160,'-3'3'1622,"1"-1"0,-1 1 0,1 0-1,-1 0 1,1 0 0,-2 4 0,5-6-1559,-1-1 1,1 1-1,-1-1 0,1 1 0,0-1 0,0 0 1,-1 1-1,1-1 0,0 0 0,0 0 1,-1 0-1,1 1 0,0-1 0,0 0 0,-1 0 1,1 0-1,0 0 0,0 0 0,0 0 1,-1 0-1,1-1 0,1 1 0,19-5-90,-20 5 74,19-6-20,-1 0 0,23-12 1,-38 18 31,-7 5-397,-5 6-1170,-9 8-1498,11-13 1969,0 1 0,0-1 0,-14 10 0,12-14-2225,5-2 2476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8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38 120,'-8'-13'7498,"4"-11"-3152,4 24-4102,11 20 2806,4 60-2547,-9-42-599,-4-24 146,7 28-278,-9-39 383,2 1 0,-1-1 0,0 0 1,1 0-1,-1 1 0,1-1 0,0 0 0,0 0 0,3 3 0,-4-6-120,-1 0-1,1 1 1,-1-1 0,0 0-1,1 0 1,-1 0-1,1 0 1,-1 0 0,0 0-1,1 0 1,-1 0-1,1 0 1,-1 0-1,0 0 1,1 0 0,-1 0-1,1 0 1,-1 0-1,1 0 1,-1 0 0,0-1-1,1 1 1,-1 0-1,0 0 1,1 0 0,-1-1-1,0 1 1,1 0-1,-1-1 1,0 1 0,1 0-1,-1 0 1,0-1-1,0 1 1,1-1-1,-1 1 1,0 0 0,0-1-1,0 1 1,0 0-1,1-1 1,-1 0 0,8-17-754,0-8-3000,-7 20 2744,0 1-1,1-1 1,0 1-1,3-8 1,-4 11 1147,1 0 1,-1 1-1,0-1 1,1 0-1,-1 0 1,1 1-1,0-1 1,3-2-1,-5 4 78,0 0 0,1 0 0,-1 0 0,0 0 1,0-1-1,1 1 0,-1 0 0,0 0 0,0 0 0,1 0 0,-1 0 0,0 0 1,1 0-1,-1 0 0,0 0 0,0 0 0,1 0 0,-1 0 0,0 0 0,1 0 1,-1 0-1,0 0 0,0 1 0,1-1 0,-1 0 0,0 0 0,0 0 0,1 0 0,-1 0 1,0 1-1,0-1 0,8 12 2547,3 22-3682,-8-23 1522,3 10-652,4 12-3431,-8-52-6190,1 0 5946,-3-8 428,0 11 2035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8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36 316,'9'-7'9586,"6"2"-5396,18 0-1762,-29 4-1507,16-8 1279,-19 8-2150,0 1 1,0-1-1,0 0 0,0 0 1,1 1-1,-1-1 1,0 0-1,0 1 1,1-1-1,-1 1 1,1 0-1,-1-1 1,0 1-1,1 0 1,-1 0-1,0 0 0,1 0 1,-1 0-1,3 1 1,-2 2-14,0-1 1,-1 1 0,1 0-1,-1 1 1,0-1 0,0 0-1,0 0 1,-1 0-1,1 7 1,0-3-26,-1 0 0,0 0-1,0 0 1,-1 1 0,0-1 0,0 0 0,-1 0 0,0 0-1,-3 8 1,3-10-706,-1 0-1,1-1 0,-1 1 0,0 0 1,-5 5-1,5-7-1126,0 0 0,-1 0 0,1 0 1,-1 0-1,1 0 0,-9 3 0,8-4 9,-1-3 306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8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53 1000,'-2'-3'1393,"0"0"-1,0 0 1,1 0 0,-1 0-1,0-6 1,1 7-371,1 1 1,-1-1-1,1 0 1,0 0-1,0 0 1,0 0-1,0 0 1,0 0-1,0 0 0,1 0 1,0-2-1,-1 3-918,0 1 0,0 0 0,0 0 0,0 0 0,0 0 0,0 0 0,0 0 0,0-1 0,0 1 0,0 0-1,0 0 1,0 0 0,0 0 0,0 0 0,0 0 0,1 0 0,-1-1 0,0 1 0,0 0 0,0 0 0,0 0 0,0 0 0,0 0-1,0 0 1,0 0 0,1 0 0,-1 0 0,0 0 0,0 0 0,0 0 0,0 0 0,0 0 0,0-1 0,1 1 0,-1 0 0,0 0 0,0 0-1,0 0 1,0 0 0,0 1 0,0-1 0,1 0 0,-1 0 0,0 0 0,0 0 0,0 0 0,0 0 0,0 0 0,0 0 0,0 0-1,1 0 1,-1 0 0,0 0 0,0 0 0,0 0 0,0 0 0,0 1 0,0-1 0,0 0 0,0 0 0,0 0 0,0 0 0,8 13 2061,3 19-1345,-2 20-664,-2 0 0,0 74 1,-4-63-529,-2-24-199,5 53-1465,-4-78 594,0-1 1,6 18-1,-3-45-12883,-1-23 7877,-3 24 4791,1-7-68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8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35 1216,'-1'15'5970,"1"0"6025,7-8-6323,6-1-8638,-17-15-6886,3-2 5596,3-4 4743,-1 14-121,-1 0-1,1 0 1,0-1-1,-1 1 1,1 0-1,0 0 1,0-1-1,0 1 1,0 0-1,0 0 1,0 0-1,0 0 1,0 1-1,0-1 1,0 0-1,0 0 1,1 1-1,-1-1 1,0 0-1,1 1 1,2-1-1,34-10-20,-5 0-382,-32 11 37,-1 0-1,0 0 1,0 0 0,0 0-1,0 0 1,0 0 0,0 0-1,0 0 1,0 0 0,1 0 0,-1 0-1,0 0 1,0 0 0,0 0-1,0 0 1,0 0 0,0 0 0,0 0-1,0 0 1,0 0 0,1 0-1,-1 0 1,0 1 0,0-1-1,0 0 1,0 0 0,0 0 0,0 0-1,0 0 1,0 0 0,0 0-1,0 0 1,0 0 0,0 0 0,0 0-1,0 0 1,1 1 0,-1-1-1,0 0 1,0 0 0,0 0-1,0 0 1,0 0 0,0 0 0,0 0-1,0 0 1,0 1 0,-2 6-267,-9 12-840,9-14 589,-24 49-2364,20-40 2892,1-1 1,1 1-1,0 1 1,-2 17-1,6-30-2,0 0 0,0 0 0,0-1 0,0 1 0,0 0 0,0 0 0,0 0 0,1-1 0,-1 1 0,1 0 0,0 2 0,-1-4-10,1 0 0,-1 0 0,0 0 0,0 1 0,0-1 0,0 0 0,1 0 0,-1 0 0,0 1 0,0-1 0,0 0 0,1 0 0,-1 0 0,0 0 0,0 0 0,1 1 0,-1-1 0,0 0 0,0 0 0,1 0 0,-1 0 0,0 0 0,0 0 0,1 0 0,-1 0 0,0 0 0,0 0 0,1 0 0,0-1-9,0 1-1,0 0 1,0-1 0,-1 1 0,1-1 0,0 0-1,0 1 1,-1-1 0,1 0 0,0 1-1,-1-1 1,2-1 0,5-10-1299,0 0 0,-1 0 0,0 0 0,-1-1 0,5-16 0,-9 26 954,5-16-1325,0 1 231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9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0 884,'-3'11'9117,"1"-1"596,7-4-8698,-5-5-961,1-1 1,0 1-1,-1 0 0,1-1 0,-1 1 0,0-1 1,1 1-1,-1 0 0,1 0 0,-1-1 0,0 1 1,0 0-1,1 0 0,-1-1 0,0 1 0,0 0 1,0 0-1,0-1 0,0 1 0,0 0 0,0 0 1,0 0-1,0-1 0,0 1 0,0 0 0,-1 0 1,1-1-1,0 1 0,-1 0 0,1 0 0,-1 0 1,-14 25 1523,11-20-1601,-3 5 81,1 1 0,-6 19-1,-4 5-131,17-33 199,5-3 257,5-3 288,-11 3-661,15-5 149,20-9 0,-29 12-1121,-1-1 0,0 0 0,9-6 0,-13 8-268,0-1 1,1 1-1,-1-1 0,0 1 1,0-1-1,0 0 0,0 1 1,0-1-1,0 0 0,0 0 1,0 0-1,-1 1 0,1-1 1,-1 0-1,1-3 1,0 0-564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39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 1472,'0'6'19058,"5"0"-17214,6 4-1156,-7-7-708,-1 0-1,1 1 0,-1-1 0,0 1 0,5 8 1,-7-11-259,0 1 0,-1-1 1,1 1-1,-1-1 0,0 1 0,1-1 1,-1 1-1,0-1 0,0 1 1,0-1-1,0 1 0,0-1 1,0 1-1,0 0 0,-1-1 0,1 1 1,0-1-1,-1 1 0,1-1 1,-1 1-1,0-1 0,1 0 1,-2 2-1,-5 8-3411,0-1 0,-1 0 0,-13 13 0,13-15 2257</inkml:trace>
  <inkml:trace contextRef="#ctx0" brushRef="#br0" timeOffset="1">146 241 120,'-13'22'11962,"4"-2"-4315,5 2-3890,6 4-3770,-1-18 40,0 0-1,-1 0 1,0 0 0,0 0 0,-1-1 0,0 1 0,0 0-1,-1 0 1,0 0 0,-5 10 0,5-12-243,-1 0 0,0-1 1,0 1-1,-1-1 0,1 0 0,-1 0 1,-1 0-1,1 0 0,0-1 0,-1 1 1,0-1-1,0-1 0,-10 6 0,13-7-412,0-1-1,-1 0 0,1 0 1,0-1-1,-1 1 0,1-1 1,-1 1-1,1-1 0,-4 1 1,5-1 318,0 0 0,1 0 1,-1 0-1,0-1 0,0 1 0,1 0 1,-1 0-1,0 0 0,1 0 1,-1-1-1,0 1 0,1 0 1,-1-1-1,1 1 0,-1 0 0,1-1 1,-1 1-1,1-1 0,-1 1 1,1-1-1,-1 1 0,1-1 0,-1 1 1,1-1-1,0 0 0,-1 1 1,1-1-1,0 1 0,-1-1 1,1 0-1,0 1 0,0-1 0,0 0 1,0 0-1,0 1 0,0-1 1,0 0-1,0 0 0,0-8-1412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0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56 896,'1'-1'1595,"1"-1"0,0 0 0,0 1 0,0-1 0,0 1 0,1 0 0,2-2 0,0 2-380,1-1 0,-1 1 0,11-1 0,-11 1-1028,0 1 0,-1-1 0,1 0 0,0-1 0,8-2 0,1-9 2518,-13 11-2682,0 1 1,0 0-1,0 0 1,0 0-1,0 0 1,0 0-1,0 0 1,0 1 0,1-1-1,-1 0 1,0 0-1,0 1 1,1-1-1,-1 1 1,2-1-1,-2 2-24,0 0 0,0 0 0,-1 0-1,1 0 1,-1 1 0,1-1 0,-1 0-1,0 0 1,1 1 0,-1-1 0,0 0-1,0 0 1,0 3 0,0-4 1,7 47-30,1-1 0,24 72 0,-32-117 0,1 0 0,-1 0 0,0 0 0,1 0 0,-1 0 0,0 0 0,0 0-1,0 0 1,0 0 0,0 0 0,0 1 0,0-1 0,0 1 0,0-2-10,0 0 0,-1 0 0,1 0 0,0 1 0,0-1 0,0 0 0,-1 0 0,1 0 0,0 0 0,0 0 0,0 0 0,-1 0 0,1 0 0,0 1 0,0-1 0,0 0 0,-1 0 0,1 0 0,0 0 0,0 0 0,-1 0 0,1 0 0,0 0 0,0-1 0,-1 1 0,1 0 0,0 0 0,0 0 0,0 0 0,-1 0 0,1 0 0,0 0 0,0 0 0,-1-1 0,-24-18-3876,20 15 2946,-28-25-4736,-38-29-935,70 57 6842,-1 0 0,1 0-1,-1 0 1,1 0 0,-1 0-1,1-1 1,0 1-1,-2-3 1,3 4-130,0-1-1,0 1 1,0 0-1,0 0 1,0 0-1,0 0 1,-1 0 0,1-1-1,1 1 1,-1 0-1,0 0 1,0 0-1,0 0 1,0 0-1,0-1 1,0 1 0,0 0-1,0 0 1,0 0-1,0 0 1,0 0-1,0 0 1,0-1-1,0 1 1,0 0 0,0 0-1,1 0 1,-1 0-1,0 0 1,0 0-1,0 0 1,0 0-1,0 0 1,0 0 0,1-1-1,-1 1 1,12-1 1864,-6 0-1879,1 0 1,-1-1-1,0 1 0,0-1 0,0-1 0,0 1 0,-1-1 1,1 0-1,-1 0 0,1 0 0,-1-1 0,5-4 0,-6 4-274,-6 4-566,-8 9-573,3 0 1013,1 0-1,0 0 0,0 1 0,1 0 0,1 0 0,-1 0 0,2 1 0,-5 17 0,8-28 421,-1 1 0,1 0 1,0-1-1,0 1 0,0 0 0,0-1 0,0 1 0,0 0 0,0-1 1,0 1-1,0 0 0,0-1 0,0 1 0,1 0 0,-1-1 1,0 1-1,0 0 0,1-1 0,-1 1 0,0 0 0,1-1 0,-1 1 1,0-1-1,2 1 0,-2 0-11,1-1-1,0 0 1,-1 0 0,1 0-1,0 0 1,-1 0 0,1 0-1,0 0 1,-1 0 0,1 0 0,0-1-1,-1 1 1,1 0 0,-1 0-1,1 0 1,0-1 0,-1 1 0,1 0-1,0-1 1,5-3-120,-1 0 1,1 0-1,6-8 1,-1 2-1920,-1-2 0,10-14 0,-11 13 631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0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21 980,'-1'-21'22312,"1"21"-22233,-11 44-974,9-40 338,0 0-1,0 0 1,-1 0-1,1-1 1,-1 1 0,-5 6-1,3-6-1590,0 0 0,0 0 0,0 0 0,-7 3-1,12-6 1708,-1-1-1,0 0 1,0 1-1,0-1 1,1 0-1,-1 0 0,0 0 1,0 0-1,0 0 1,0 0-1,0 0 1,1 0-1,-3 0 0,1-1-929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0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44 504,'0'-29'7729,"0"14"-2327,1 20-1338,4 17-3073,-3-1-887,1 24 0,-3-25 168,5 31 1,-3-45-84,-1 0 0,1 0 0,0 0 0,0 0 0,0 0 1,1-1-1,4 7 0,-6-10-227,-1-1 1,1 0-1,0 0 1,0 0-1,-1 0 1,1 0-1,0-1 1,0 1 0,0 0-1,0 0 1,0-1-1,1 1 1,-1 0-1,0-1 1,0 1-1,0-1 1,0 0-1,1 1 1,-1-1 0,0 0-1,0 0 1,1 1-1,-1-1 1,0 0-1,1 0 1,-1-1-1,0 1 1,0 0-1,1 0 1,-1-1 0,0 1-1,0 0 1,0-1-1,1 1 1,-1-1-1,0 0 1,0 1-1,0-1 1,0 0-1,0 0 1,0 0 0,1-1-1,37-35-17640,-37 35 16467</inkml:trace>
  <inkml:trace contextRef="#ctx0" brushRef="#br0" timeOffset="1">137 197 1200,'0'1'1089,"0"0"-1,0 1 1,1-1-1,-1 0 1,0 1-1,0-1 1,0 0-1,-1 1 1,1-1-1,0 0 1,-1 3-1,-8 17 4610,-17 15-5164,21-30-1238,-1-1 1,1 0-1,-1 0 1,-10 8 0,7-8-2689,0 1 1,-18 7 0,14-10-605,8-1 2381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1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 1248,'1'-9'13389,"4"17"-7268,-4-4-6650,2 2 652,-1 1 1,1 0 0,-2-1 0,1 1-1,-1 0 1,1 9 0,-1-7-61,0 0 0,5 17 0,-5-24-34,-1 0 0,1 1 0,0-1 0,1 0 0,-1 0 0,0 0 0,0 0 0,1 0 0,-1-1 0,1 1 0,0 0 0,0-1 0,-1 1 0,1-1 0,0 1 0,0-1 0,0 0 0,0 0 0,1 0 0,-1 0 0,3 1 0,3-1 57,1 1 0,0-1 0,-1 0 0,14-1 0,13 2 196,6 3 759,50 8 3108,-91-13-4084,1 0 0,0 1 0,0-1-1,0 0 1,0 0 0,0 0 0,-1 1 0,1-1 0,0 0 0,0 0 0,0-1 0,0 1-1,0 0 1,0 0 0,-1 0 0,1 0 0,0-1 0,0 1 0,0 0 0,0-1 0,-1 1-1,1-1 1,0 1 0,0-1 0,-1 1 0,1-1 0,0 1 0,-1-1 0,1 0 0,-1 1-1,1-1 1,0-1 0,-1 0-85,1-1 0,-1 1 0,1-1 0,-1 0 0,0 1 0,0-1 0,0 1 0,0-1 0,-1 0 0,0-3 0,-2-7-1325,0 0 0,-6-12 0,-24-49-9598,7 18 3085,14 25 4547,0 0 725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2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0 28,'8'4'8806,"11"6"1944,-15-8-10401,0 0 0,0 1 1,-1-1-1,1 1 0,3 4 0,-6-6-498,0 0 0,0 0 0,0 0 0,-1 0 0,1 0 0,0 0-1,-1 0 1,1 1 0,-1-1 0,1 0 0,-1 0 0,1 0 0,-1 1-1,0-1 1,0 0 0,0 1 0,0-1 0,0 0 0,0 3 0,0-3 305,-1 1 0,0 0 1,1 0-1,-1 0 1,0 0-1,0 0 1,0-1-1,0 1 0,0 0 1,-2 1-1,-80 85-195,66-67 319,17-21-268,0 0 1,0 0 0,0 0-1,0 1 1,0-1-1,0 0 1,0 0-1,0 0 1,0 0 0,0 1-1,1-1 1,-1 0-1,0 0 1,0 0-1,0 0 1,0 0 0,0 0-1,0 1 1,0-1-1,1 0 1,-1 0-1,0 0 1,0 0 0,0 0-1,0 0 1,1 0-1,-1 0 1,0 0-1,0 0 1,0 0 0,0 0-1,1 0 1,-1 0-1,0 0 1,0 0-1,0 0 1,0 0-1,1 0 1,-1 0 0,0 0-1,0 0 1,0 0-1,0 0 1,1 0-1,-1 0 1,0 0 0,0 0-1,13-2 281,-10 1-222,-1 1-43,0 0 0,0-1 1,0 1-1,1-1 1,-1 0-1,0 0 1,0 0-1,3-2 0,-3 2-17,0 0 1,0 0-1,0 0 0,1 0 0,-1 0 0,0 0 0,0 1 0,1-1 0,2 1 0,-4 0-8,1 0 0,-1 1-1,1-1 1,-1 1-1,1-1 1,-1 1 0,1 0-1,-1 0 1,1 0 0,-1-1-1,0 1 1,0 1-1,1-1 1,-1 0 0,0 0-1,0 0 1,0 0 0,0 1-1,0-1 1,-1 1-1,1-1 1,0 0 0,0 1-1,-1-1 1,1 1 0,0 2-1,2 6 54,-1 1-1,3 17 1,-5-26-48,4 57 93,-4-43-617,1 0 0,1 0 0,0-1 0,6 23 0,-5-52-7601,3-14 3050,-7-11 595,-1 24 3262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2.5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63 472,'1'0'15540,"4"0"-10551,25-3-3441,-12-2-1591,-1 0 1,1-1 0,-1-1-1,0-1 1,29-18 0,-46 26-25,0 0 1,0 0-1,0 0 1,0 0-1,-1 0 1,1 0-1,0 0 1,0 0-1,0 0 1,0 0-1,0 0 1,0 0-1,0 0 1,0 0-1,0 0 1,-1-2-2195,1 2 2195,0 0-1,0 0 1,-9-1-5775,-13 3-2303,15-1 6116,2-1 322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1336,'-10'3'21762,"20"17"-20753,-5-11-406,0 3-254,-1 0-1,-1 1 1,0 0-1,3 21 0,-2-4-330,0-11-109,0 0 0,0-1 0,2 1 0,0-1 0,2 0 0,11 22 0,-17-38 85,0 0 1,0 0-1,0 0 0,0 0 0,0 0 1,0 0-1,1-1 0,-1 1 1,0-1-1,1 1 0,-1-1 0,1 0 1,0 0-1,-1 0 0,1-1 1,0 1-1,0 0 0,3-1 0,8 1 22,-1 0-1,22-2 0,-10 0 1,64-4 204,-92 4-261,1 0-1,-1 0 0,1 0 0,0 0 1,-1-1-1,1 1 0,0-1 0,-3-3 1,-1 1-334,-13-10-2440,0 0-1,1-2 0,1 0 1,0-1-1,1 0 0,1-1 1,-15-25-1,15 16 841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3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1324,'-10'9'19164,"20"-4"-15646,3 1-4413,-4-1-567,3-6-13127,-6-3 10878,-3 1 1594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8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43 172,'1'0'475,"-1"-1"0,0 0-1,1 1 1,-1-1 0,1 1 0,-1 0-1,1-1 1,0 1 0,-1-1 0,1 1-1,-1 0 1,1-1 0,0 1 0,-1 0-1,1 0 1,-1-1 0,1 1 0,0 0-1,-1 0 1,1 0 0,1 0 0,19 1 3191,0-1-2010,-11-3-1224,1 0-1,-1-1 1,0 0 0,0 0 0,-1-1 0,11-8 0,-19 13-385,-1 0 0,0 0 1,0 0-1,0 0 0,0 0 1,0 0-1,0 0 0,0 0 1,0 0-1,0 0 0,1 0 0,-1 0 1,0 0-1,0 0 0,0 0 1,0 0-1,0 0 0,0 0 1,0 0-1,1 0 0,-1 0 1,0 0-1,0 0 0,0 0 1,0 0-1,0 0 0,0 0 1,0 0-1,0 0 0,0 0 0,1 0 1,-1 0-1,0 0 0,0 0 1,0 0-1,0 0 0,0 0 1,0 1-1,0-1 0,0 0 1,0 0-1,0 0 0,0 0 1,0 0-1,0 0 0,0 0 0,0 0 1,0 1-1,0-1 0,0 0 1,0 0-1,0 0 0,0 0 1,0 0-1,0 0 0,0 0 1,0 1-1,0 11 627,-6 14-699,1-12-352,-1 3 374,-1 0 0,-10 20 0,13-32-807,1 0 1,0 0-1,-1 0 1,-5 5-1,6-8-384,1 1-1,-1-1 1,0 0 0,0 0-1,0 0 1,0-1-1,0 1 1,-5 1-1,7-3 1006,1 1 0,-1-1 0,0 0 0,0 0 0,0 0 0,0 0 0,0 0 0,0 0 0,1 0 0,-1 0 0,0 0 0,0 0 0,0-1 0,0 1 0,0 0 0,1-1 0,-1 1 0,0 0 0,-1-2 0,0 1 294,1 0 1,-1-1-1,1 1 0,-1-1 1,1 1-1,-1-1 1,1 0-1,-1-2 0,-1 0 1400,1-1 0,0 0 0,0 0-1,1 0 1,-3-10 0,4 14-678,0-1-1,0 1 1,0-1 0,0 1-1,0-1 1,0 1 0,0-1-1,0 1 1,1-3 0,4 1 3121,2 10-3032,-5-4-775,0 1 1,0-1-1,0 1 1,0 0-1,-1 0 0,1 0 1,-1 0-1,0 5 0,4 35-39,-4-34-34,2 20-20,3 56-27,32 150 0,-32-221-232,-5-16-416,-1-10-498,-1 2-1555,1 0 0,1-1 1,-1 1-1,2 0 0,-1 0 0,5-14 0,5-10-2373,-4 11 3089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3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43 692,'-16'10'8338,"8"-2"2280,12-8-6827,6 0-2491,12-5-744,-1 0 0,0-2-1,24-10 1,-11 4-1036,-28 11 76,13-6-3577,-33 7-10468,6 0 9015,5 0 3688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4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7 764,'-2'0'1914,"0"0"0,-1 0 0,1 0 0,0 0 0,0-1 0,-1 1 0,1 0 0,0-1 0,0 0 0,0 1 0,-4-3 443,18 17-1833,-5 7-605,-1 0 1,-1 1-1,-1 0 1,2 26-1,-5-42-23,3 21-903,1-3-3029,-4-9-5965,-5-20 5418,-15-3 4412,14 6 750,-1 1 0,0 0 0,0 1 1,1-1-1,-1 1 0,0 0 0,0 0 0,0 1 1,1 0-1,-10 1 7545,28-8-5550,-7 4-2185,5-3-430,2 1 0,-1 1-1,0 0 1,1 0 0,-1 2-1,1-1 1,23 2 0,-36 0 17,0 0 1,0 0-1,1 0 1,-1 0 0,0 0-1,0 0 1,0 0-1,0 0 1,0 0 0,0 0-1,0 0 1,1 0-1,-1 0 1,0 0 0,0 0-1,0 0 1,0 0-1,0 0 1,0 0 0,0 1-1,0-1 1,1 0-1,-1 0 1,0 0 0,0 0-1,0 0 1,0 0-1,0 0 1,0 0 0,0 1-1,0-1 1,0 0-1,0 0 1,0 0 0,0 0-1,0 0 1,0 0-1,0 1 1,0-1 0,0 0-1,0 0 1,0 0-1,0 0 1,0 0 0,0 0-1,0 0 1,0 1-1,0-1 1,0 0 0,0 0-1,-5 10-1007,-9 7-658,-5 3 347,-1 0-1,-1-2 1,-30 21 0,34-29 1388,13-9 242,1 1-1,0 0 0,0-1 0,1 1 1,-5 3-1,7-5-52,0 1-219,0-1 1,1 0-1,-1 0 1,0 0-1,0 1 1,0-1-1,1 0 1,-1 0-1,0 0 1,0 1-1,0-1 1,1 0-1,-1 0 1,0 0 0,0 0-1,1 0 1,-1 1-1,0-1 1,1 0-1,-1 0 1,0 0-1,0 0 1,1 0-1,-1 0 1,0 0-1,1 0 1,-1 0-1,0 0 1,1 0 0,-1 0-1,0 0 1,0 0-1,1-1 1,-1 1-1,17-2 9,-13 1 14,10 0-405,0-2 1,24-7-1,7-3-426,-45 13 888,1 0 0,-1 0 0,0 0 1,0 0-1,0 0 0,0 0 0,1 0 0,-1 0 0,0 0 1,0-1-1,0 1 0,1 0 0,-1 0 0,0 0 1,0 0-1,0 0 0,0 0 0,1 0 0,-1 0 0,0 0 1,0 0-1,0 0 0,1 0 0,-1 1 0,0-1 0,0 0 1,0 0-1,0 0 0,1 0 0,-1 0 0,0 0 1,0 0-1,0 0 0,0 0 0,1 1 0,-1-1 0,0 0 1,0 0-1,0 0 0,0 0 0,0 1 0,0-1 1,0 0-1,0 0 0,1 0 0,-1 0 0,0 1 0,0-1 1,0 0-1,0 0 0,0 0 0,0 1 0,-8 12 2662,-16 11-1774,5-10-1460,-1-2 0,-30 16 0,12-8-3065,2 2-3593,21-8-505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4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40 624,'13'-4'3619,"-10"2"-1624,1 1 0,0 0-1,0 0 1,-1 1 0,9-1-1,-11 1-1674,0 0 1,0 0-1,-1 0 0,1 0 0,0 0 1,0 1-1,0-1 0,0 0 0,0 1 0,-1-1 1,1 1-1,1 0 0,-1 0-304,0-1 0,-1 1 0,1 0 0,0 0 1,-1 0-1,1 0 0,0 0 0,-1 0 0,1 0 0,-1 0 0,0 0 0,1 1 0,4 20 77,-4-16-31,0 0 0,0 0 0,1 0 0,0-1 0,0 1 0,0 0 0,1-1 0,0 1 0,4 5 0,-6-10-67,-1-1 1,1 0-1,0 1 0,-1-1 1,1 0-1,-1 0 0,1 0 1,0 1-1,-1-1 0,1 0 1,0 0-1,-1 0 0,1 0 1,0 0-1,-1 0 1,1 0-1,0 0 0,-1-1 1,1 1-1,-1 0 0,1 0 1,0 0-1,-1-1 0,1 1 1,-1 0-1,1-1 0,-1 1 1,1-1-1,0 0 0,15-13-1457,1-11-6145,20-34 0,-27 38 4578,-5 11 1866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4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3 1188,'6'-2'18451,"-6"10"-12958,-4 10-5057,2-14-531,-1 0-1,1 0 1,0-1 0,-1 1 0,0 0 0,0-1 0,0 0 0,0 0 0,-1 0-1,1 0 1,-1 0 0,0-1 0,0 0 0,1 0 0,-2 0 0,-3 2 0,2-2-1205,0 0 1,0 0 0,0-1 0,-12 2-1,14-3-615,-1 0-1,1 0 0,-1 0 0,1 0 0,-1-1 1,-6-2-1,4 1-138,1-1 420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5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0 888,'-1'3'1762,"1"0"0,1 0-1,-1 0 1,0 0 0,1 0-1,-1-1 1,1 1 0,0 0 0,2 4-1,7 6 2381,6-2-3837,45 34 7764,-9-9-6323,-44-31-1883,0 0 0,0-1 0,1 0 0,0 0-1,0-1 1,0 0 0,0-1 0,0 0 0,0 0 0,15 0 0,12-6-22476,-21 1 16961,-4 1 3314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7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0 268,'-4'6'9955,"-11"1"-6873,3 0-3254,9-5 169,0 0-1,0 0 1,1 1-1,-1-1 1,1 1-1,0 0 1,0-1 0,0 1-1,0 0 1,-2 6-1,4-8 3,-1-1-1,1 1 1,0 0-1,0 0 1,0 0-1,0 0 1,-1 0 0,1 0-1,1 0 1,-1 0-1,0 0 1,0 0-1,0 0 1,0 0-1,1 0 1,-1 0 0,1 1-1,0-1 1,0 0 1,-1 0-1,1 0 0,0 0 0,0 0 1,1 0-1,-1 0 0,0 0 0,0 0 1,0-1-1,1 1 0,-1 0 0,0-1 1,0 1-1,3 0 0,36 9 37,-28-7-17,-1 0 0,0 0 0,18 8 0,-29-11-10,1 1 0,-1-1-1,1 0 1,0 1 0,-1-1-1,1 1 1,-1-1 0,1 1 0,-1-1-1,0 1 1,1-1 0,-1 1-1,1-1 1,-1 1 0,0 0 0,1-1-1,-1 1 1,0 0 0,0-1-1,0 1 1,0 0 0,1-1-1,-1 1 1,0 1 0,0 0 63,-1 0 1,1 0-1,0 0 0,-1 0 1,1 0-1,-1 0 1,0 0-1,-1 2 0,-1 3 249,-1-1-1,0 0 0,-8 10 0,9-13-350,0 0-1,0-1 1,0 1 0,0-1 0,0 0 0,0 1-1,-1-2 1,1 1 0,-1 0 0,1-1 0,-1 1-1,-6 0 1,8-1-257,0-1 1,0 0-1,1 0 0,-1 1 0,0-1 1,0-1-1,0 1 0,1 0 0,-1 0 0,0-1 1,0 1-1,1-1 0,-1 1 0,0-1 0,1 0 1,-1 1-1,1-1 0,-1 0 0,1 0 0,-1 0 1,1 0-1,0-1 0,-1 1 0,1 0 1,0-1-1,0 1 0,0 0 0,0-1 0,-1-2 1,0 1-422,1 0 0,-1-1 1,1 1-1,0-1 0,0 1 0,0-6 1,0-2-534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8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1248,'7'7'11955,"-6"-6"-11208,13 0 5438,15-6-3880,-21 3-1980,16-2-284,24-5-829,-45 8 157,0 0-1,1 0 1,-1-1 0,0 1 0,0-1 0,4-3 0,-7 5 415,0 0 1,1 0 0,-1-1 0,0 1 0,1 0 0,-1-1-1,0 1 1,0 0 0,1-1 0,-1 1 0,0 0 0,0-1-1,0 1 1,1 0 0,-1-1 0,0 1 0,0-1 0,0 1-1,0 0 1,0-1 0,0 1 0,0-1 0,0 1 0,0 0-1,0-1 1,0 1 0,0-1 0,0 1 0,0 0 0,0-1-1,-1 1 1,1 0 0,0-1 0,0 1 0,0-1 0,-1 1 0,1-1-1,-13-9-6901,8 7 5715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8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1 308,'-18'1'21183,"18"3"-17346,3 4-5091,0-1 1261,0 1 0,-1-1 0,0 0 0,0 1 0,-1-1 0,0 1 0,-1 0 0,1-1 0,-1 1 0,-2 11 0,1 12-13,1-15-112,0 1 0,2 0-1,4 24 1,-5-36 90,0 0 0,1 0 0,0 0 0,0 0 0,0 0 0,1 0 0,0-1 0,-1 1 0,2-1 0,-1 0 0,0 0 0,1 0 0,0 0-1,7 5 1,-10-8-24,0 0-1,0 0 0,0-1 0,0 1 0,0-1 0,0 1 0,-1-1 0,1 1 0,1-1 0,-1 0 0,0 1 1,0-1-1,0 0 0,0 0 0,0 0 0,0 0 0,0 0 0,0 0 0,0 0 0,0 0 0,0 0 0,0 0 0,0-1 1,0 1-1,1 0 0,-1-1 0,-1 1 0,1-1 0,0 1 0,0-1 0,0 1 0,0-1 0,0 0 0,0 0 1,-1 1-1,1-1 0,0 0 0,0-1 0,1 0-695,-1 0 1,0 0-1,1-1 1,-1 1-1,0 0 1,1-5-1,0-15-7932,-4 4 3907,1 11 2995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8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11 177 512,'-11'0'8906,"16"0"-4794,19 3-3360,-22-2-623,0 0 0,1 0 0,-1-1 0,0 2 0,0-1 0,1 0-1,-1 0 1,0 1 0,0-1 0,0 1 0,0 0 0,-1-1 0,1 1 0,0 0 0,-1 0 0,1 0 0,-1 0 0,0 0 0,0 1-1,0-1 1,0 0 0,0 0 0,0 1 0,0-1 0,-1 1 0,1 4 0,4 14 60,-1 1 0,-1 0 0,0 26 0,-2-62 2963,0 5-3201,0-1 0,5-13-1,4-21-3387,-1-26-8073,-6 47 7668,-2 11 2228</inkml:trace>
  <inkml:trace contextRef="#ctx0" brushRef="#br0" timeOffset="1">185 0 1240,'0'1'1108,"0"1"0,0-1-1,-1 0 1,1 0 0,0 0 0,0 0-1,-1 0 1,1 0 0,0 1 0,-1-1-1,1 0 1,-1 0 0,1 0 0,-1 0 0,-1 1-1,2-1-595,-1 0-205,1 1 1,0-1 0,0 0 0,0 0-1,0 1 1,0-1 0,0 0-1,0 1 1,0-1 0,1 2-1,0 15-5190,-1-18 4532,0 0 0,0 1 0,0-1 0,-1 0 0,1 1 0,0-1 0,0 0 1,-8 4-9126,8-4 9125,0 0 0,-1-1 0,1 1 0,0 0 0,-1 0 0,1 0 0,0 0 0,-1-1-351,-2-1-966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9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0 1116,'-4'13'3179,"3"-11"-2519,0-1 0,1 0 0,-1 1 1,1-1-1,0 1 0,-1-1 0,1 1 0,0-1 1,0 3-1,0-3-559,0-1 1,1 1-1,-1 0 1,0-1-1,1 1 1,-1-1-1,1 1 1,-1-1-1,1 1 0,-1-1 1,1 1-1,-1-1 1,1 1-1,-1-1 1,1 1-1,-1-1 1,1 0-1,0 0 1,-1 1-1,1-1 1,0 0-1,-1 0 1,1 0-1,0 1 1,-1-1-1,2 0 1,12 2 253,0 1 0,0-2 1,18 0-1,-32 0-327,0-1 1,1 0-1,-1 0 0,0 1 0,1-1 1,-1 0-1,0 1 0,0-1 0,1 0 1,-1 1-1,0-1 0,0 1 0,0-1 1,0 0-1,0 1 0,0-1 0,1 1 1,-1-1-1,0 0 0,0 1 0,0-1 1,0 1-1,0-1 0,0 1 0,-1-1 1,1 0-1,0 1 0,0 0 0,-3 16 154,3-14-177,-7 28 27,5-23 46,0-1 0,0 0-1,1 1 1,0 0 0,0-1 0,1 1 0,0-1 0,1 1-1,2 14 1,-2-15 376,1 1 497,1 0 1,6 14-1,-8-20-868,-1-1 1,1 1-1,0-1 0,0 1 0,0-1 0,0 1 0,0-1 1,1 0-1,-1 0 0,0 0 0,0 1 0,1-1 0,-1 0 1,1-1-1,-1 1 0,1 0 0,0 0 0,-1-1 0,1 1 1,1 0-1,-2-1-100,1 0 0,-1 0 1,0 1-1,0-2 1,0 1-1,1 0 1,-1 0-1,0 0 0,0 0 1,0-1-1,1 1 1,-1 0-1,0-1 0,0 1 1,0-1-1,0 0 1,0 1-1,0-1 0,0 0 1,1 0-1,-1-1-380,0 1-1,1-1 1,-1 0-1,0 0 1,0 1 0,0-1-1,0 0 1,-1 0-1,1 0 1,1-4-1,-2 1-954,1 0-1,0 0 0,-1 0 0,0 0 1,0 0-1,-1 0 0,1 0 0,-1 0 1,-1-5-1,-2 0-328,0 1 293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9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305 1 92,'9'7'23545,"-9"-5"-23041,0-1-1,-1 1 1,1-1 0,0 1 0,-1 0 0,0-1 0,1 1 0,-3 2-1,-14 22-3899,11-19 5309,-17 16-1960,-1-1-1,-1 0 0,-1-2 1,-34 20-1,19-12-650,36-25 380,-40 26-2881,41-27 1593,0 0 1,-1 0-1,1 0 0,-1-1 1,-4 1-1,9-2 1406,0 0-1,-1 0 1,1 0-1,0 0 1,0 0-1,-1 0 1,1 0-1,0-1 1,0 1-1,0 0 1,-1 0-1,1 0 1,0 0-1,0-1 1,0 1-1,0 0 1,-1 0-1,1 0 1,0-1-1,0 1 1,0 0-1,0 0 1,0-1-1,0 1 1,0 0-1,-1 0 1,1-1-1,0 1 1,0 0-1,0 0 1,0-1-1,0 1 1,0 0-1,0 0 0,0-1 1,1 1-1,-1 0 1,0 0-1,0-1 1,0 1-1,0 0 1,0 0-1,0-1 1,0 1-1,1 0 1,-1 0-1,0-1 1,4-7-1941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49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1064,'4'4'16262,"13"16"-14687,-15-16-1487,0 1 0,0-1 0,0 1 0,-1-1 0,0 1 0,0-1-1,1 10 1,0 35-86,-2-42-64,-1-3-2374,-2-9 404,0-10-838,3 8 2405,0 0 0,1 0 0,1 0-1,2-12 1,3 1 1288,15-31 0,-22 48-619,0 1 0,1-1 0,-1 0 0,1 0 1,-1 0-1,1 1 0,-1-1 0,1 0 0,-1 0 1,1 1-1,0-1 0,-1 1 0,1-1 0,0 0 1,0 1-1,-1 0 0,1-1 0,0 1 0,0-1 1,0 1-1,0 0 0,1-1 0,-1 1-13,-1 1-1,1-1 1,0 0-1,-1 0 0,1 1 1,0-1-1,-1 0 1,1 1-1,0-1 1,-1 0-1,1 1 1,-1-1-1,1 1 1,0-1-1,-1 1 1,1-1-1,-1 1 1,0 0-1,1-1 1,-1 1-1,0 0 0,1-1 1,-1 1-1,0 0 1,1-1-1,-1 1 1,0 1-1,3 8 138,-1 0 0,0 1 0,1 19 1,-1 12-4039,-3-41 3216,1-1 0,0 1 0,1 0 0,-1 0 0,0-1 0,0 1 0,0 0 0,0 0 0,1-1 0,-1 1 0,0 0 0,0-1 0,1 1 0,-1 0 0,1-1 0,-1 1 0,1 0 0,-1-1 0,1 1 0,-1-1 0,1 1 0,-1-1 0,1 1 0,0-1 0,-1 0 0,1 1 0,0-1 0,-1 0 0,1 1 0,0-1 0,-1 0 0,1 0 0,0 0 0,1 1 0,3-2-1106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0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253 81 1240,'-5'-25'12446,"4"21"-11440,1 1 0,-1-1 0,0 1 0,1-1 0,0 1 0,-1-1 1,2-3-1,-1 5-890,1-17 1117,-3 16-677,-4 11-348,-2 4-442,1 1 0,1 1 0,0-1 0,-6 24 0,10-31 157,1 0 1,0 0 0,0 0 0,0 0-1,1 0 1,0 0 0,0 0 0,1 0-1,-1 0 1,1 0 0,1 0 0,-1 0-1,1-1 1,3 8 0,-5-12 80,1 0 0,-1-1 1,0 1-1,1 0 0,-1-1 0,1 1 1,-1 0-1,1-1 0,0 1 0,-1-1 1,1 1-1,0-1 0,-1 1 0,1-1 0,0 1 1,-1-1-1,1 0 0,0 0 0,0 1 1,-1-1-1,1 0 0,0 0 0,0 0 1,1 0-1,0 0-1,0 0 1,1 0 0,-1-1-1,0 1 1,0-1 0,0 1-1,1-1 1,3-2 0,2-2-8,1-1 1,-1 1-1,8-8 1,-13 9 42,1 1 0,-1-1 0,0 0 1,0 0-1,-1 0 0,1 0 0,-1-1 0,0 1 1,0-1-1,0 1 0,-1-1 0,0 0 1,0 0-1,0 1 0,0-7 0,0 7 364,-1-1-1,0 1 0,0-1 1,-1 1-1,1-1 0,-1 1 0,0-1 1,0 1-1,0 0 0,-3-6 1,1 20 615,3 7-975,1 13 112,2 0 0,12 52 0,-9-59-188,-1 0 0,-2 0 0,0 0-1,-1 0 1,-3 40 0,0-56 42,-1 0-1,0 1 0,0-1 0,-1 0 1,0 0-1,0-1 0,-1 1 0,0-1 1,0 1-1,0-1 0,-1 0 1,0-1-1,0 1 0,0-1 0,-1 0 1,1 0-1,-10 5 0,10-6-197,0-1 0,-1 0 0,0 0 0,1 0-1,-1-1 1,0 0 0,0 0 0,0-1 0,-1 1 0,1-1 0,0 0 0,0-1-1,-1 0 1,1 0 0,0 0 0,-1-1 0,1 0 0,0 0 0,0 0-1,-12-5 1,8 1-1484,0 0 0,-15-11 0,17 11 87,0-2 0,0 1 0,1-1 0,0-1 0,0 1 0,1-1-1,0 0 1,0 0 0,1-1 0,-5-10 0,3 0-124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2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14 612,'-2'-14'23574,"2"16"-23507,-1-1 0,1 0 0,0 0 0,0 1 0,0-1 0,0 0-1,0 1 1,0-1 0,0 0 0,0 0 0,1 1 0,-1-1 0,1 1 0,0 4 10,-2 11 295,1-9-317,0 0 0,0 0 0,0 0 0,3 11 0,-1-7 27,0 0 0,-2 0 0,0 22 0,0-13-69,1 50-21,-1-69-134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4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1 472,'0'6'10184,"1"-1"-4848,0-3-4931,0 0-1,0-1 0,-1 1 0,1-1 0,0 0 0,0 1 0,1-1 0,1 2 0,13 13 341,-1-2-4421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4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16 480,'1'-10'21095,"10"12"-18844,3 0-1803,1 0 0,-1-1 1,1-1-1,-1 0 0,25-4 0,-11 1-379,43-2-496,-71 5 418,0 0 1,0 0-1,1 0 0,-1 0 1,0 0-1,0 0 0,1 0 1,-1 0-1,0 0 0,0 0 0,1 0 1,-1 0-1,0 0 0,0 0 1,1 1-1,-1-1 0,0 0 1,0 0-1,0 0 0,1 0 1,-1 1-1,0-1 0,0 0 0,0 0 1,0 0-1,0 1 0,1-1 1,-1 0-1,0 0 0,0 1 1,0-1-1,0 0 0,0 0 1,0 1-1,0-1 0,-2 13-187,-10 9-701,4-14 75,0 1 1,0-2 0,-1 1-1,-1-1 1,-11 7-1,-54 25-533,19-11 2311,56-28-861,-13 8 626,13-8-673,-1 0 0,1 0 0,0 1 0,-1-1 0,1 0 1,0 0-1,-1 0 0,1 0 0,0 1 0,0-1 0,-1 0 0,1 0 0,0 1 0,0-1 0,-1 0 1,1 1-1,0-1 0,0 0 0,0 0 0,0 1 0,-1-1 0,1 0 0,0 1 0,0-1 0,0 0 1,0 1-1,0-1 0,0 1 0,0-1 0,2 1 145,0-1 1,1 1-1,-1-1 0,0 0 0,0 0 1,1 0-1,-1 0 0,3-1 1,2 1 246,6-1-196,0-1 0,0 0 0,0-1 0,15-6-1,3 0-250,-18 6-109,-7 1-204,-1 0-1,1 1 1,0 0 0,8 0-1,-30 4-7722,14-2 6960,0-1 0,0 1 1,0-1-1,0 1 0,0-1 0,0 0 1,0 0-1,0 1 0,0-2 1,0 1-1,-3 0 0,-1-2-617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4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11 568,'-11'-10'18930,"16"13"-17269,-3-1-1413,0 0-1,1 0 1,-1 0-1,-1 1 1,1-1 0,0 1-1,0-1 1,-1 1-1,0 0 1,1-1-1,-1 1 1,1 3 0,9 39 567,-11-41-779,7 42-54,-3 0 1,-2 88-1,-1 4-580,3-113 74,-3-24 438,-1 0-1,0-1 0,0 1 1,0-1-1,1 1 0,-1-1 1,0 1-1,0-1 0,1 1 1,-1-1-1,1 1 0,-1-1 1,0 1-1,1-1 1,-1 0-1,1 1 0,0-1-50,-1 0 1,0 0-1,1 0 0,-1 0 0,1 0 0,-1 0 1,0 0-1,1 0 0,-1 0 0,0 0 0,1-1 0,-1 1 1,0 0-1,1 0 0,-1 0 0,0-1 0,1 1 1,-1 0-1,0 0 0,1-1 0,-1 1 0,0 0 1,0 0-1,0-1 0,1 1 0,-1 0 0,0-1 1,0 0-1,5-6-2805,0 0 1,-1-1 0,4-9-1,2-11-1644,-4 12 2824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5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0 892,'-4'9'21308,"5"-6"-21764,0 0 414,0-1 1,0 1-1,0-1 0,0 1 1,-1-1-1,0 1 1,1 0-1,-1-1 0,0 1 1,0 0-1,-1 3 0,1-5-224,0 1 0,0-1 0,0 1 0,-1-1 0,1 0 0,-1 1 0,1-1 0,-1 1 0,0-1 0,0 0 0,1 1 0,-1-1 0,0 0 0,0 0 0,0 0 0,0 0 0,0 0 0,-1 0 0,1 0-1,-2 1 1,-22 11-4799,-7 2 2460,-14 12 3214,29-19 1196,5-2 756,12-6-2514,0 0 0,0 0 0,0 0 0,0 0 0,0 0 0,0 0 0,0 0 0,0 0 0,0 0-1,1 0 1,-1 0 0,0 0 0,0 0 0,0 0 0,0 1 0,0-1 0,0 0 0,0 0 0,0 0 0,0 0 0,0 0 0,0 0 0,0 0 0,0 0 0,0 0 0,0 0 0,0 0 0,0 0 0,1 0 0,-1 0-1,0 0 1,0 1 0,0-1 0,0 0 0,0 0 0,0 0 0,0 0 0,0 0 0,0 0 0,0 0 0,0 0 0,0 0 0,0 0 0,0 0 0,0 1 0,-1-1 0,2 0-48,3-1 440,1 1 1,0 1-1,-1-1 1,1 0-1,-1 1 1,8 2 0,-11-2-345,0-1-1,1 1 1,-1 0 0,0 0 0,0 0 0,0 0 0,0 0 0,1 0 0,-2 0 0,1 0 0,0 0 0,0 1-1,0-1 1,0 0 0,-1 1 0,1-1 0,-1 0 0,1 1 0,-1-1 0,1 1 0,-1-1 0,0 1 0,0 1 0,4 32-415,-3 54 1,-1-53-4814,3-49-3572,-5-14 4095,1 15 3462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5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1 792,'13'14'18744,"-6"-12"-17941,16 0-342,3-1-525,-25 0 113,0-1 0,1 1 0,-1-1 0,0 1 0,0-1 0,0 1 0,0 0 0,0-1 0,0 1 0,0 0 0,0 0 0,0 0 0,0 0 0,0 0 0,0 0 0,-1 0 0,1 0 0,0 2 0,2 4-2,0 1 0,-1 0 0,0 0 0,-1 0 0,1 0 0,-1 12 0,3 14-59,11 94-587,-15-128 493,0 0-1,0 0 1,0 1 0,0-1-1,0 0 1,1 0-1,-1 0 1,0 1 0,0-1-1,0 0 1,0 0-1,0 1 1,0-1-1,0 0 1,0 0 0,-1 1-1,1-1 1,0 0-1,0 0 1,0 1 0,0-1-1,0 0 1,0 0-1,0 0 1,0 1 0,-1-1-1,1 0 1,0 0-1,0 0 1,0 0-1,0 1 1,-1-1 0,1 0-1,0 0 1,0 0-1,0 0 1,-1 0 0,1 0-1,0 1 1,0-1-1,-1 0 1,-11-4-5464,-11-12-3098,17 11 7348,2 0 186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6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1 528,'0'0'513,"-1"1"0,0-1 0,1 1-1,-1-1 1,1 1 0,-1 0 0,1-1 0,-1 1 0,1 0 0,0 0-1,-1-1 1,1 1 0,0 0 0,0 0 0,-1-1 0,1 1-1,0 0 1,0 0 0,0 1 0,0-1-178,0-1 0,1 1 0,-1 0 0,0-1 0,1 1 0,-1 0 0,0-1 0,1 1 1,-1-1-1,1 1 0,-1 0 0,1-1 0,-1 1 0,1-1 0,-1 0 0,1 1 0,1 0 0,0 0-91,1 0 0,0 1 0,0-1 0,0 0 0,-1-1-1,1 1 1,0-1 0,0 1 0,3-1 0,-2 0-357,19-1 123,-23 1-101,1 0 0,-1 0 0,1 0 0,0 0 0,-1 0 0,1 0 0,-1 0 0,1 0 0,-1 0 0,1-1 0,-1 1 0,1 0-1,-1 0 1,1-1 0,-1 1 0,1 0 0,-1-1 0,1 1 0,-1 0 0,1-1 0,-1 1 0,0-1 0,1 1 0,-1-1 0,0 1-1,1-1 1,-1 1 0,0-1 0,1 0 0,-1 1-61,0 0-1,0-1 1,-1 1-1,1 0 1,0 0-1,0 0 1,0-1-1,0 1 1,0 0-1,0 0 1,0 0 0,0 0-1,-1-1 1,1 1-1,0 0 1,0 0-1,0 0 1,0 0-1,-1 0 1,1 0-1,0-1 1,0 1-1,0 0 1,0 0-1,-1 0 1,1 0-1,0 0 1,0 0 0,0 0-1,-1 0 1,1 0-1,0 0 1,0 0-1,0 0 1,-1 0-1,1 0 1,0 0-1,0 0 1,0 0-1,-1 0 1,1 0-1,0 0 1,0 1-1,0-1 1,-1 0 0,1 0-1,0 0 1,0 0-1,0 0 1,-1 1-1,-11 6-5270,10-6 4672,-4 2-683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1 380,'0'20'18781,"0"-18"-18097,12 1 1256,59 1-2127,-48-3-3851,1-1-4905,-18 0 5608,3-3-521,-6 0 2462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9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3 996,'17'-1'8141,"-14"0"-5378,0 1-1,0 0 0,0 0 1,0 0-1,5 1 1,0 2-532,1 2-3482,0 1 1701,2 1-488,1 1 0,-2 0-1,1 0 1,17 19 0,-28-26-153,0 0-1,1-1 1,-1 1 0,0-1 0,1 1-1,-1 0 1,0-1 0,0 1-1,0 0 1,1 0 0,-1-1-1,0 1 1,0 0 0,0-1-1,0 1 1,0 0 0,-1 0-1,1-1 1,0 1 0,0 0-1,0-1 1,-1 1 0,1 0-1,0-1 1,0 1 0,-1-1-1,1 1 1,-1 0 0,1-1-1,-1 1 1,0 0 0,-21 19-11229,12-12 5832,6-3 3255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6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0 312,'4'5'1609,"1"0"-1,0 0 1,0 0 0,1-1-1,-1 0 1,11 6-1,-15-9-1498,0-1-1,0 1 0,0 0 0,0-1 0,0 1 0,-1 0 0,1 0 1,0 0-1,0 0 0,-1 0 0,1 0 0,-1 0 0,1 0 0,-1 0 0,1 0 1,-1 0-1,1 0 0,-1 0 0,0 0 0,0 0 0,1 0 0,-1 1 1,0-1-1,0 0 0,0 0 0,0 0 0,-1 2 0,1-2-208,-1 1 0,1-1-1,-1 0 1,1 1 0,-1-1-1,1 0 1,-1 0 0,0 1-1,0-1 1,0 0 0,1 0 0,-1 0-1,-3 2 1,-8 7-1126,-16 12 197,-2 0 3872,51-30 4340,22 2-5471,-28 4-1829,23-5 1,-35 6 131,5-1 230,0 0-1,0 0 1,0 1 0,13-1 0,-21 2-204,1 0 1,-1 0-1,1 0 1,-1 1-1,0-1 1,1 0-1,-1 1 1,1-1-1,-1 0 1,0 0-1,1 1 1,-1-1 0,0 1-1,0-1 1,1 0-1,-1 1 1,0-1-1,0 1 1,0-1-1,1 0 1,-1 1-1,0-1 1,0 2 0,4 15 250,-2-9-195,47 178 0,-37-132 159,-11-52-234,2 9 374,-1-1 0,0 1 0,0-1 0,-1 1 0,-1 18 1,0-28-361,0 0 0,0 0 0,-1-1 0,1 1 1,0 0-1,0 0 0,-1 0 0,1-1 1,-1 1-1,1 0 0,0 0 0,-1-1 1,0 1-1,1 0 0,-1-1 0,1 1 1,-1 0-1,0-1 0,1 1 0,-1-1 1,0 1-1,0-1 0,1 1 0,-2-1 0,0 1-53,0-1 0,0 1 0,0-1 0,0 0 0,0 0 0,0 0 0,0 0 0,0 0 0,-4-1 0,-3-1-497,0 0-1,1-1 1,-15-7 0,9 3-1126,0-1 1,0 0-1,-14-13 1,15 10-1214,0 0 1,1-1 0,0-1-1,1 0 1,-13-19 0,15 17 843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7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1000,'8'13'8503,"-8"-12"-7393,0 0 1,1 0-1,0 0 1,-1 0-1,1 0 1,0 0 0,-1 0-1,3 2 2222,-2-2-2222,1 1 1,4 0 260,3 0-3324,5-2-146,-11 0 812,-1-1 1,1 0 0,-1 1-1,1-1 1,-1 0-1,0 0 1,1 0 0,-1 0-1,0-1 1,0 1 0,4-3-1,5-7-2810,-5 3 2392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7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0 424,'6'20'22957,"0"-22"-21436,2 1-1097,0 0-1,1 0 1,8 0-1,-10 2-810,0-2 0,-1 1 0,1-1 0,12-3 1,-19 4 282,0 0 0,0 0 0,0 0 1,0 0-1,0 0 0,0 0 0,0 0 1,0 0-1,-1 0 0,1 0 0,0 0 1,0 0-1,0 0 0,0 0 0,0 0 1,-1-3-2595,1 3 2595,0 0-1,0 0 0,0 0 0,0 0 1,0 0-1,0 0 0,0 0 1,0 0-1,2-1-1660,-12 0-4663,-8 15-2412,12-8 7366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7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1 108,'-6'11'2961,"0"2"2980,3 0 5257,4-13-10956,0 1 0,1-1 0,-1 1 0,0-1 0,1 0 0,-1 0 0,1 0 0,-1 0 0,0 0 0,3 0 0,-1 0-19,3-1-237,1 1 0,-1-1 0,1 0 0,-1 0 0,1-1 0,-1 0 0,0 0 0,0 0 0,0-1 0,0 0 0,0 0 0,-1-1 0,9-6 0,-14 10 17,0 0 0,0 0-1,0 0 1,0 0-1,0 0 1,0 0-1,0 0 1,0 0-1,0 0 1,0-1-1,0 1 1,0 0-1,1 0 1,-1 0 0,0 0-1,0 0 1,0 0-1,0 0 1,0 0-1,0 0 1,0 0-1,0 0 1,0 0-1,0 0 1,1 0-1,-1 0 1,0 0 0,0 0-1,0 0 1,0 0-1,0-1 1,0 1-1,0 1 1,0-1-1,1 0 1,-1 0-1,0 0 1,0 0-1,0 0 1,0 0 0,0 0-1,0 0 1,0 0-1,0 0 1,0 0-1,1 0 1,-1 0-1,0 0 1,0 0-1,0 0 1,0 0-1,0 0 1,0 0 0,0 1-1,0-1 1,0 0-1,0 8 206,-4 10 253,-2 0-36,2-5-238,0-1-1,-1 0 1,0 0-1,-1 0 1,-8 12 0,-52 63-2240,63-83 3103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96,'4'-2'4113,"-2"1"-2239,1 0 0,-1 1 0,0-1 0,1 0 0,-1 1 0,1 0 0,-1-1 0,3 1 0,-4 0-1662,0 0 1,-1 1-1,1-1 0,-1 0 0,1 0 0,0 0 1,-1 1-1,1-1 0,-1 0 0,1 1 1,-1-1-1,1 0 0,-1 1 0,1-1 0,0 2 1,-1-1-343,1 0 0,0 0 1,-1 0-1,1 0 0,-1 0 1,1 0-1,-1 1 0,0-1 0,1 0 1,-1 2-1,0-3 132,1 10 105,0 0 0,1 0 0,1 0 0,3 11-1,-5-19-89,0 0-1,0 0 0,0 0 0,0 0 1,0 0-1,0 0 0,1 0 1,-1-1-1,1 1 0,-1 0 0,1-1 1,0 1-1,0-1 0,-1 1 0,1-1 1,0 0-1,0 0 0,0 0 0,1 0 1,-1 0-1,0-1 0,0 1 0,0 0 1,3-1-1,12 1 402,0-1 0,26-3 1,-27 1 579,-1 1 1,1 1-1,18 1 1,-31-1-816,-1 1 82,0-1 1,0 0-1,0 0 1,0 1 0,0-1-1,-1-1 1,1 1-1,3 0 1,-5-1-230,0 1-1,1 0 1,-1 0 0,0 0 0,0 0 0,0 0-1,0-1 1,1 1 0,-1 0 0,0 0 0,0 0-1,0 0 1,0-1 0,1 1 0,-1 0 0,0 0 0,0 0-1,0-1 1,0 1 0,0 0 0,0 0 0,0-1-1,0 1 1,0 0 0,0 0 0,0-1 0,-4-11-45,-8-10 77,4 6-2088,-17-24 0,6 17-2281,10 12 38,1 0 0,0-1 1,0 1-1,-10-23 0,13 21 1855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8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30 1040,'-11'6'21755,"19"-7"-21673,58-12 1964,-1-6-3440,-60 17-3112,-19 3-11597,10-1 14259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9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16,'-10'0'6192,"-6"-1"5834,12 3-7967,5 0-3416,3 3-651,-1 0 1,-1 0-1,1 0 1,-1 0-1,0 0 0,0 1 1,0-1-1,-1 1 0,1 6 1,2 4-162,3 5-448,4 14-5696,-10-33 5156,-1 1 1,1-1-1,-1 1 0,0 0 0,1-1 0,-1 1 1,-1 0-1,1-1 0,0 1 0,-1 2 0,-1-1-360,-1 0 278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59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41 948,'-18'-4'19704,"26"0"-19007,37-11-910,0 0-4569,-44 15 4441,0-1-1,1 1 1,-1 0-1,0-1 1,0 1-1,0 0 1,0 0-1,0 0 1,0-1-1,0 1 1,2 1 0,-2 2-2038,-6 4 1216,-1-2 879,-1 0 0,1 0 0,-1-1 0,0 0 0,-12 6 0,10-6 305,0 0 1,1 1 0,-12 9-1,8 0 14,12-13-13,-1-1 0,1 0-1,0 1 1,-1-1 0,1 1 0,0-1 0,0 1 0,-1-1 0,1 1 0,0 0 0,0-1 0,0 1 0,0-1 0,0 1 0,0-1 0,0 1 0,0-1 0,0 1 0,0 0 0,0-1-1,0 1 1,0-1 0,1 1 0,-1-1 0,0 1 0,0-1 0,1 1 0,19-5 753,-2 0-779,1 0 0,-1 1 0,29-1 0,-49 8-462,-1-1 0,1 0 1,-1 0-1,1 0 0,-6 4 1,-61 42-2944,83-51 3989,-6 1-196,0 0 0,0 0 0,13-5 0,11-4 733,-32 10-1091,1 0 0,-1 0 0,0 0 0,0 0 0,0 0 0,0 0 1,0 0-1,0 0 0,0 0 0,0 0 0,0 0 0,0 0 1,0 0-1,1 0 0,-1 0 0,0 0 0,0 0 0,0 0 1,0 0-1,0 0 0,0 0 0,0 0 0,0 0 0,0 0 1,1 0-1,-1 0 0,0 0 0,0 0 0,0 0 0,0 0 1,0 0-1,0 0 0,0 0 0,0 0 0,0 0 0,0 0 0,0 0 1,0 1-1,1-1 0,-1 0 0,0 0 0,0 0 0,0 0 1,0 0-1,0 0 0,0 0 0,0 0 0,0 0 0,0 0 1,0 1-1,-2 5 728,-6 6-101,-4 0-622,0 0-1,-1-1 1,-1 0 0,-19 12-1,-25 20 685,56-41-481,-14 11 2721,4-5 4360,14-10-7143,0 1 0,0-1 0,0 1 0,0 0-1,0 0 1,1 0 0,-1 0 0,0 0-1,4-1 1,0 0 10,104-37 305,16-6-2171,-113 36-1478,-12 9 2856,-1 0 1,1 0-1,-1-1 0,1 1 0,-1-1 1,0 1-1,1 0 0,-1-1 0,0 1 1,1-1-1,-1 1 0,0-1 0,0 1 1,1-1-1,-1 1 0,0-1 0,0 1 1,0-1-1,0 1 0,0-1 0,0 1 1,1-1-1,-1 1 0,0-1 0,-1 0 1,-5-1-5978,2 2 4859,1 2 299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0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0 764,'0'0'147,"0"0"0,-1 0 0,1 0 1,0 0-1,0 0 0,0 0 0,-1 0 0,1 0 0,0 0 0,0 1 0,-1-1 1,1 0-1,0 0 0,0 0 0,0 0 0,-1 0 0,1 0 0,0 1 0,0-1 0,0 0 1,0 0-1,-1 0 0,1 0 0,0 1 0,0-1 0,0 0 0,0 0 0,0 0 1,0 1-1,0-1 0,0 0 0,0 0 0,-1 1 0,1-1 0,1 11-456,-2 2-1179,-1-10 1256,0 0 1,0 0-1,0 0 0,0 0 0,-1 0 0,0 0 0,1-1 0,-1 0 0,0 1 0,-4 2 0,4-4-597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0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10 564,'3'-5'7582,"-3"4"-7586,0 1-1,0 0 1,1-1-1,-1 1 1,0 0-1,0-1 1,1 1-1,-1 0 1,1 0 0,-1-1-1,0 1 1,1 0-1,-1 0 1,0 0-1,1 0 1,-1-1-1,1 1 1,-1 0-1,1 0 1,-1 0-1,0 0 1,1 0 0,-1 0-1,1 0 1,-1 0-1,1 0 1,-1 0-1,0 0 1,1 0-1,-1 1 1,1-1-1,-1 0 1,0 0-1,1 0 1,-1 1-1,1-1 1,-1 0 0,1 1-1,-1 5-1962,-6-6-3714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0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0 856,'-28'8'20918,"70"-2"-20700,30 6-213,-71-12-12,0 0 0,0 0 1,1 1-1,-1-1 1,0 1-1,0-1 0,0 1 1,0-1-1,0 1 0,0 0 1,0 0-1,0-1 1,0 1-1,2 2 0,-3-3-1,0 1 1,0-1-1,1 1 0,-1-1 0,0 1 0,0 0 1,0-1-1,1 1 0,-1-1 0,0 1 0,0 0 0,0-1 1,0 1-1,0 0 0,0-1 0,-1 1 0,1-1 0,0 1 1,0 0-1,0-1 0,-1 1 0,0 2-10,-1 0 0,0-1 0,0 1-1,1-1 1,-2 0 0,1 0 0,0 0 0,0 0 0,-1 0-1,-3 2 1,-17 10 10,14-9 17,1-1-1,0 1 1,0 1 0,1-1-1,0 1 1,0 0-1,0 1 1,-6 8 0,13-15-8,-1 1 0,1-1 0,-1 1 0,1-1 0,0 1 0,-1 0 0,1-1 0,0 1 0,0-1 0,-1 1 0,1 0 0,0-1 0,0 1 0,0 0 0,0-1 0,0 1 0,0 0 0,0 0 0,0-1 0,0 1 0,0 0 0,0-1 0,0 1 0,1 0 0,-1-1 0,0 1 0,1 0 0,-1 0 3,1 0 0,0 0-1,0-1 1,0 1 0,0 0 0,0-1-1,0 1 1,0 0 0,0-1 0,1 1-1,-1-1 1,0 0 0,2 1 0,4 0 14,0 0 0,-1 0-1,1-1 1,7-1 0,24-5 0,-31 4-18,0 1-1,0 0 1,0 0-1,0 0 1,1 1-1,13 1 1,-21-1 6,1 0 0,-1 0 0,0 0 0,1 0 0,-1 0-1,0 0 1,1 0 0,-1 0 0,0 1 0,1-1 0,-1 0 0,0 0 0,1 0 0,-1 1 0,0-1 0,1 0-1,-1 0 1,0 0 0,0 1 0,1-1 0,-1 0 0,0 1 0,0-1 0,0 0 0,0 1 0,1-1 0,-1 0-1,0 1 1,0-1 0,0 0 0,0 1 0,0-1 0,0 1 0,0 0 7,0 0 1,-1 1-1,1-1 0,0 0 1,-1 0-1,1 0 0,-1 0 1,1 0-1,-1 0 0,-1 2 1,-20 20 106,0-8-127,-1-1 1,0-1-1,-37 16 1,6-4 12,42-17 188,22-8 777,22-8 878,9-4 34,55-8 0,-79 18-1797,1 0 0,-1 1 0,0 1 0,0 0 0,1 2-1,17 3 1,-30-4-61,-1 0-1,1 0 1,-1 0-1,0 1 1,1-1-1,-1 1 1,0 0-1,0 1 1,0-1-1,-1 1 1,1-1-1,-1 1 1,1 0-1,-1 1 1,0-1-1,0 0 1,0 1-1,-1 0 1,1 0-1,-1 0 1,0 0-1,0 0 1,0 0-1,0 0 1,0 6-1,-1-10-84,-1 1-1,0-1 1,0 0 0,0 1-1,0-1 1,0 0 0,0 1-1,0-1 1,0 0 0,0 1-1,0-1 1,0 0 0,0 1-1,0-1 1,0 0 0,0 1-1,0-1 1,-1 0 0,1 0-1,0 1 1,0-1 0,0 0-1,0 1 1,-1-1 0,1 0-1,0 0 1,0 1 0,-1-1-1,1 0 1,0 0 0,0 0-1,-1 1 1,1-1 0,-1 0-1,-12-1-4625,-13-13-6304,24 12 10020,0 0-1,-1 0 1,1 0 0,0 0 0,1 0 0,-1-1-1,0 1 1,1-1 0,-1 0 0,-1-4-1,-2-6-802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0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1 396,'5'15'11409,"-2"-11"-10665,1 0 1,-1 0-1,1 0 1,8 6-1,13 13-544,-21-18-329,10 15-1290,-12-10-1938,-7 0-3292,3-9 4987,-2 0 199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1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0 1200,'-13'12'14806,"24"-5"-13067,-8-6-1647,-1 0 0,0 1 0,0-1 1,0 1-1,0 0 0,0-1 0,0 1 0,0 0 1,0 0-1,-1 0 0,1 0 0,-1 1 0,0-1 0,1 0 1,-1 1-1,1 4 0,2 5 232,-1 0 0,3 15 0,-4-15-587,-1-8 254,0 2 15,1-1 0,-1 1 0,-1 0 1,1 0-1,-1 0 0,0-1 1,-1 7-1,1-11-23,0-1 0,0 1 0,0-1 0,-1 1-1,1-1 1,0 1 0,0-1 0,0 1 0,-1-1 0,1 1 0,0-1 0,0 1 0,-1-1 0,1 0 0,0 1 0,-1-1-1,1 0 1,-1 1 0,1-1 0,-1 0 0,1 1 0,0-1 0,-1 0 0,1 0 0,-1 1 0,1-1 0,-1 0 0,1 0 0,-2 0-1,1 0-271,-1 0 0,1 0 0,0 0 0,0-1 0,-1 1 0,1-1 0,0 1-1,0-1 1,-1 1 0,1-1 0,-2-1 0,-2-2-1680,-1-1 1,1 1-1,-6-8 0,4 4-73,1-1-1,-8-12 0,0-1 6939,14 22-4579,-1 0 1,1 0 0,0 0 0,0 0-1,-1 0 1,1 0 0,0 0-1,-1 0 1,1 0 0,0 0 0,0 0-1,-1 0 1,1 0 0,0 0-1,-1 0 1,1 0 0,0 0 0,0 0-1,-1 0 1,1 0 0,0 1-1,-12 8 4962,-10 22-3512,19-26-1570,-4 5-950,0-1 0,-9 11 0,20-35-15661,1 9 14794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1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0 524,'4'3'2367,"1"-1"1,-1 1-1,1 0 1,-1 0-1,0 1 1,0-1-1,5 6 1,2 2 1887,1-1-3910,11 8-135,-18-11-3593,-15-11-6350,9 4 9275,1 0 0,-1-1 0,1 1 0,0 0 0,-1 0 0,1-1 0,-2 0-1374,2 0 1374,0 1 0,0 0 0,-1-1 0,1 1 0,0-1 0,0 1 0,-1-2 0,1-2-1482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1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0 1016,'-7'9'18772,"8"-4"-15907,0-3-2717,0 1 0,0-1 0,0 0-1,-1 1 1,1-1 0,-1 1 0,1 0-1,-1-1 1,0 1 0,0-1-1,0 1 1,0-1 0,0 1 0,-1-1-1,1 1 1,-1-1 0,0 1 0,1-1-1,-1 1 1,0-1 0,-1 0-1,1 1 1,-2 1 0,-2 5-173,-1 0 1,0 0-1,-1-1 1,-10 10-1,9-10-377,0-1-1,-1 0 1,-1-1-1,1 0 1,-16 8-1,-1-3-2984,0-3-3329,23-8 5686</inkml:trace>
  <inkml:trace contextRef="#ctx0" brushRef="#br0" timeOffset="1">155 111 1624,'4'4'3425,"17"11"7694,0-2-4839,-15-9-6010,0-1 1,0 0 0,1 0 0,-1-1-1,9 2 1,-1-1-2776,-21-10-6162,5 7 7974,1-1 0,-1 1-1,1 0 1,-1 0 0,1 0 0,-1 0 0,1 0 0,-1 0 0,1 0 0,-1 0-1,-2 1 1,-4 0-1298,-1-1 396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2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1244,'-11'17'16955,"11"-17"-16165,0 1-1,-1 0 1,1-1 0,0 1 0,0 0 0,-1 0 0,1-1 0,0 2-1,3 10-526,7 9 154,-6-14-282,-1 1 0,0-1 0,0 1 0,3 14 0,-2 6 49,-2 0 0,-1 30 0,2 33-3283,-3-91 2927,0 1 1,0-1-1,0 1 1,-1-1-1,1 1 1,0-1-1,0 1 1,1-1-1,-1 1 1,0-1-1,0 1 0,0-1 1,0 1-1,0-1 1,0 1-1,1-1 1,-1 0-1,0 1 1,0-1-1,1 1 1,-1-1-1,0 0 1,1 1-1,-1-1 1,0 0-1,1 1 0,-1-1 1,1 1-1,0-2-265,-1 1 1,1-1-1,0 1 0,-1-1 0,1 0 0,-1 1 0,1-1 0,-1 0 0,1 1 0,-1-1 0,0 0 1,1 0-1,-1 1 0,1-2 0,10-31-8094,-8 21 6725,1-1 300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2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1700,'-3'5'19586,"10"-2"-19738,18 7 599,-24-10-673,0 1 1,0 0 0,1 0-1,-1-1 1,0 1 0,0 0 0,0 0-1,0 0 1,-1 0 0,2 2-1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2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0 380,'-1'9'5605,"2"2"3230,0-11-8664,-1 1 0,1 0 0,0-1 0,0 1 0,-1-1 0,1 1 0,0-1 0,0 0 0,0 1 0,0-1-1,-1 0 1,1 0 0,0 1 0,0-1 0,2 0 0,-3 0-91,1 0-1,0 0 1,0 0 0,-1 0-1,1 0 1,0 1 0,-1-1 0,1 0-1,0 0 1,-1 1 0,1-1-1,0 1 1,-1-1 0,1 0-1,0 1 1,-1-1 0,1 1 0,-1-1-1,1 1 1,-1-1 0,1 1-1,-1 0 1,0-1 0,1 1-1,-1 0 1,0-1 0,1 1 0,-1 0-1,0-1 1,0 1 0,0 0-1,1 0 1,-1-1 0,0 1-1,0 0 1,0-1 0,0 1-1,0 0 1,0 0 0,-1-1 0,1 1-1,0 0 1,0 0 0,0-1-1,-1 1 1,1 0 0,0-1-1,-1 1 1,-3 6-149,1 0-1,-1 0 0,-10 11 1,8-9 56,-5 3 59,0 0-1,0-1 0,-1 0 0,-1-1 1,0-1-1,-20 12 0,16-9 863,16-12-778,0 1 0,1-1 0,-1 0 0,0 1 0,1-1 0,-1 1-1,1-1 1,-1 1 0,0-1 0,1 1 0,-1-1 0,1 1 0,-1-1 0,1 1 0,0 0 0,-1-1 0,1 2-1,9-3 1529,23-8-545,-32 9-1129,19-6-293,0-1 0,-1-1 0,0-1 0,0 0 0,29-22 0,-40 24-1006,-22 2-15789,4 4 12188,5 0 3162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3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36 620,'-2'-3'1058,"1"2"-389,0-1-1,0 1 1,0-1-1,0 0 0,0 1 1,0-1-1,1 0 1,-1 0-1,0-1 0,1 1 91,0 1 0,3-10 13707,-2 18-13206,30 61-800,-21-41-1179,-2 1 0,6 32 0,-10-37-686,-2-1-1,0 1 1,-2 28 0,-1-35-358,-1 0 0,-1 0 0,0-1 0,-1 1 0,-1-1 0,-11 23 0,16-37 1667,0-1 0,0 1 0,0-1 1,0 0-1,-1 1 0,1-1 1,0 1-1,0-1 0,-1 1 0,1-1 1,0 0-1,0 1 0,-1-1 0,1 0 1,0 1-1,-1-1 0,1 0 1,-1 1-1,1-1 0,0 0 0,-1 0 1,1 1-1,-1-1 0,1 0 1,-1 0-1,1 0 0,-1 0 0,0 0 63,1 0-1,-1-1 0,1 1 0,-1-1 0,1 1 0,0-1 0,-1 1 0,1-1 0,0 1 1,-1-1-1,1 1 0,0-1 0,-1 1 0,1-1 0,0 1 0,0-1 0,0-1 1,-4-28 894,4 29-811,0 0-1,0 1 1,0-1 0,0 0 0,0 0 0,0 0 0,0 0 0,0 0 0,-1 1-1,1-1 1,0 0 0,0 0 0,-1 0 0,1 1 0,0-1 0,-1 0 0,1 0-1,-2 0 1,1 0-103,1 1-1,-1 0 0,0 0 0,0-1 0,0 1 0,0 0 1,0 0-1,0 0 0,0 0 0,0 0 0,1 0 1,-1 0-1,-1 1 0,-12 0-2745,8-1 1962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3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24,'1'1'863,"-1"0"0,1 0 0,0 0 0,0-1 0,0 1-1,-1 0 1,1 0 0,0 0 0,0-1 0,0 1 0,0 0 0,2 0 0,17 6 4749,1 2-3412,-12-4-3440,14 7 4509,-15-8-7514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3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4 256,'2'-4'10838,"-5"14"-4920,-5 0-3339,-12 8-2564,9-9 113,3 0-767,-5 4-2920,3-7-3076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2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 84,'-1'3'1668,"-1"0"-1,1 1 1,0-1-1,0 1 1,0 0-1,0-1 1,0 6-1,1-6-920,0 0 0,0 1 0,0-1-1,1 1 1,0-1 0,1 6 0,2 0-565,0 0 1,0-1-1,1 0 0,10 14 1,-14-21-181,-1 0 1,1 0 0,0 0-1,-1 0 1,1 0-1,-1 0 1,1 0 0,-1 1-1,0-1 1,0 0-1,1 0 1,-1 0 0,0 0-1,0 0 1,0 1-1,0-1 1,0 0 0,0 0-1,-1 0 1,1 0 0,0 0-1,0 0 1,-1 1-1,1-1 1,-1 0 0,1 0-1,-1 0 1,1 0-1,-1 0 1,0 0 0,0-1-1,1 1 1,-1 0-1,0 0 1,-1 1 0,-4 2 45,-1 1 1,1 0-1,-1-1 1,-10 4-1,1 1 37,-21 13 901,-48 38 0,44-26 1429,41-34-2395,-1 0-1,1 0 0,0 0 1,0 0-1,0 1 1,0-1-1,0 0 0,0 0 1,0 0-1,0 0 1,0 0-1,-1 0 0,1 0 1,0 0-1,0 0 1,0 0-1,0 0 1,0 0-1,0 0 0,0 1 1,0-1-1,0 0 1,0 0-1,0 0 0,0 0 1,0 0-1,0 0 1,0 0-1,0 0 0,0 1 1,0-1-1,0 0 1,0 0-1,0 0 0,0 0 1,0 0-1,0 0 1,0 0-1,0 0 0,0 0 1,0 1-1,0-1 1,0 0-1,0 0 0,0 0 1,0 0-1,0 0 1,0 0-1,0 0 0,0 0 1,1 0-1,-1 0 1,0 0-1,0 1 0,0-1 1,0 0-1,0 0 1,0 0-1,0 0 0,0 0 1,1 0-1,9 0 373,14-6-223,-13 2-122,-2 0-29,0 0 0,0 1 0,1 1 1,-1 0-1,1 0 0,13-1 0,-22 3 18,-1 1 0,1-1 0,-1 0-1,1 1 1,-1-1 0,1 0-1,-1 1 1,0-1 0,1 1 0,-1-1-1,1 1 1,-1-1 0,0 1-1,1-1 1,-1 1 0,0-1 0,0 1-1,1-1 1,-1 1 0,0-1-1,0 1 1,0 0 0,0-1 0,0 1-1,0-1 1,0 1 0,0 0 0,0-1-1,0 2 1,-1 23 471,1-22-467,-10 114 445,-4 95-734,15-201-128,2-14-1046,1-19-1782,0-17-7319,15-68 0,-14 83 8716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0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1 1376,'8'2'9537,"-1"-1"-3575,4 2-816,-11-3-5047,1 1 0,-1-1 0,0 1 0,0 0 0,1-1-1,-1 1 1,0 0 0,0-1 0,0 1 0,0 0 0,1-1-1,-1 1 1,0 0 0,0 0 0,-1-1 0,1 1 0,0 0-1,0-1 1,0 1 0,-1 1 0,-2 10 243,-1-1 0,0 1-1,-1-1 1,0 0 0,-1 0 0,0-1 0,-1 0-1,0 0 1,0 0 0,-11 10 0,-4 2-1382,-1-1 0,-46 31 1,66-49 462,-22 13-4098,7-11-3491,18-6 7928,0 1 0,-1 0 0,1 0 1,0 0-1,-1 0 0,1-1 0,0 1 1,-1 0-1,1 0 0,0-1 0,0 1 1,-1 0-1,1-1 0,0 1 0,0 0 1,0-1-1,-1 1 0,1 0 0,0-1 1,0 1-1,0 0 0,0-1 0,0 1 1,0-1-1,0 1 0,0 0 0,0-1 1,0 1-1,0 0 0,0-1 0,0 1 1,0-1-1,0 1 0,0 0 0,0-1 1,1 1-1,1-9-1689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4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1 652,'3'9'1753,"3"4"7684,1 2 677,-4-4-10129,2 8 90,12 35 0,-17-53-56,1 0 0,0 0 0,-1 1 0,1-1-1,0 0 1,0 0 0,0 0 0,0 0-1,0 0 1,0-1 0,0 1 0,0 0 0,0 0-1,1-1 1,-1 1 0,0 0 0,0-1 0,1 0-1,-1 1 1,0-1 0,1 0 0,2 1-1,3-1 10,1 1 0,0-1 0,8-1 0,2 0-86,31 7-2763,-58-28-14020,7 20 15814,-2-4-481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4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2 664,'-11'-1'20027,"12"5"-15768,0 3-5840,0 4 1891,0 0-1,-1-1 0,-1 1 0,1-1 0,-2 1 0,1-1 0,-6 16 0,5-19-661,-1 1 0,0-1 0,0 0 0,0 1 1,-1-2-1,-7 10 0,10-14-198,0-1 1,-1 1 0,0-1-1,1 0 1,-1 1-1,0-1 1,1 0 0,-1 0-1,0 0 1,-3 1 0,2-1-473,0 0 0,1 0 0,-1-1 0,1 1 0,-1-1 0,0 0 0,1 0 0,-1 0 0,0 0 1,1 0-1,-1-1 0,0 1 0,-2-2 0,-1 0-1015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4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0 137 1068,'2'-7'9579,"2"0"-3634,11-6-1465,17-3-3940,6 2 42,29-13-4841,-37 8-1810,-2-6-3518,-20 17 7860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5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11 1036,'-9'-2'8145,"12"-1"-3928,-1 2-3937,-1 0 0,1 0 0,-1 1 0,1-1 0,-1 1 0,1 0-1,-1-1 1,1 1 0,0 0 0,2 0 0,-2 0-88,0 0 1,0 1-1,0-1 1,0 1-1,0-1 0,0 1 1,0 0-1,0-1 1,0 1-1,0 0 1,-1 0-1,1 1 0,0-1 1,0 0-1,-1 0 1,1 1-1,-1-1 1,0 1-1,1 0 0,-1-1 1,0 1-1,0 0 1,0 0-1,0 0 1,0 0-1,0-1 0,0 1 1,-1 0-1,1 1 1,-1-1-1,0 0 1,1 0-1,-1 3 0,1 3-248,0 26-1049,-1-32 1038,0 0 0,-1 1 0,0-1 0,1 0 1,-1 1-1,0-1 0,0 0 0,0 0 0,0 0 1,-1 0-1,1 0 0,-2 2 0,-18 15 184,18-16 75,-1 0 1,1 0-1,-1 0 0,1 0 0,0 1 0,0-1 0,1 1 0,-1-1 0,1 1 0,-4 7 0,6-11-116,0 0-1,0 0 1,0 1 0,0-1 0,0 0 0,0 0 0,0 0-1,0 1 1,0-1 0,0 0 0,0 0 0,0 1-1,0-1 1,0 0 0,0 0 0,0 0 0,0 1 0,0-1-1,1 0 1,-1 0 0,0 0 0,0 1 0,0-1-1,0 0 1,0 0 0,0 0 0,1 0 0,-1 1 0,0-1-1,0 0 1,0 0 0,1 0 0,-1 0 0,0 0-1,0 0 1,0 1 0,1-1 0,-1 0 0,12 0 1650,12-7-154,35-17-780,-23 4-3449,-57 19-22604,18 4 23501</inkml:trace>
  <inkml:trace contextRef="#ctx0" brushRef="#br0" timeOffset="1">131 194 352,'-10'16'20165,"13"3"-17018,-4-11-2806,1-1-1,-1 1 1,-1 0-1,1-1 0,-1 0 1,-1 1-1,-5 13 1,0-5-947,-1-1 0,-14 19 0,22-33 157,0 1-1,0-1 1,-1 0 0,1 0 0,0 0 0,-1 0 0,1 0 0,-1 0 0,1 0 0,-1 0 0,0 0 0,-2 0 0,2 0-589,0-1-1,0 1 1,0-1 0,-1 0 0,1 1 0,0-1 0,0 0 0,0 0-1,-1 0 1,1-1 0,0 1 0,0-1 0,0 1 0,0-1 0,-5-1 0,2-2-692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9:05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1 652,'18'12'13141,"3"-4"-5403,-16-6-6250,0 0 0,0 0 1,-1 0-1,10 6 0,10 8 2187,-16-12-3645,0 1 0,-1 0 0,9 8 0,-12-9-30,-1-1 0,1 0 0,0 0 0,0 0 0,0 0 0,0-1 0,1 1 0,-1-1 0,1 0 0,0 0 0,-1-1 0,1 0 0,5 1 0,23-2 256,1-1-3383,5 10-22997,-33-9 23424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3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19 984,'0'0'235,"0"0"-1,-1 0 1,1 0-1,0 0 1,0 0-1,-1 0 1,-1 2 2580,2-2-2581,0 1 1,0-1-1,0 0 1,0 0-1,-1 0 1,1 1 0,0-1-1,0 0 1,0 0-1,0 1 1,0-1-1,0 0 1,7 3 6535,4-2-2515,-2-1-4373,-9 0-179,23 0 1273,2 1-408,27-4 0,-44 2-597,-1 0 1,1-1-1,0 0 1,-1 0-1,0-1 0,1 0 1,10-6-1,-12 7-4309,-10 7-612,-13 13-3017,14-16 7065,-4 5-852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3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1 172,'19'1'7442,"-16"-1"-6940,-1 1 0,1 0 0,0-1 0,0 1 1,-1 0-1,1 1 0,2 0 0,-3-1-247,-1 1 0,1-1 0,-1 0 0,1 1 0,-1-1 1,1 1-1,-1-1 0,0 1 0,0 0 0,0-1 0,0 1 0,0 0 0,0 0 0,0 0 0,-1 0 0,1 0 1,-1 0-1,1 0 0,-1 3 0,4 47 2945,-2-24-2859,6 32-1,8 12-381,-16-72 44,1 1 0,-1 0 0,0 0 0,0 0 0,0 0 0,0 0 0,-1 0 0,1-1 0,0 1-1,0 0 1,-1 0 0,1 0 0,0-1 0,-1 1 0,1 0 0,0 0 0,-1 0 0,1-1 0,-1 1 0,0 0 0,1-1-1,-1 1 1,0 0 0,-1 0-69,0 0 0,1 0 0,-1 0 0,0 0 0,0 0 0,0-1 0,0 1 1,0-1-1,-3 1 0,-3 0-806,0-1 1,0 0-1,0 0 1,-9-2 0,-15-3-5854,-34-10 0,51 10 5264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3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1 384,'1'2'10050,"4"11"-9678,7 14-306,-9-16-2961,-8-20-3365,2 2 4967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4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1 752,'8'6'13794,"10"-2"-9940,-6-3-3603,24-2 0,-28 0-242,0 1 0,1 0-1,-1 0 1,1 1 0,-1 0 0,11 3 0,-19-4-7,0 0 0,0 0 0,1 0 0,-1 0 0,0 0 0,0 0 0,0 0 0,0 0 0,1 0 0,-1 1 0,0-1 0,0 0-1,0 0 1,0 0 0,0 0 0,0 0 0,1 0 0,-1 1 0,0-1 0,0 0 0,0 0 0,0 0 0,0 0 0,0 1 0,0-1 0,0 0 0,0 0 0,0 0 0,0 0 0,0 1 0,0-1 0,0 0 0,0 0 0,0 0 0,0 0 0,0 1 0,0-1 0,0 0 0,0 0 0,0 1 0,-7 7 31,-11 8-141,-23 14-979,36-27 990,1 1 0,0 0 1,0 0-1,0 1 1,1-1-1,-6 11 0,8-15 149,1 0 0,0 0 1,0 1-1,0-1 0,0 0 0,0 0 0,0 1 0,-1-1 0,1 0 0,0 1 1,0-1-1,0 0 0,0 1 0,0-1 0,0 0 0,0 0 0,0 1 0,0-1 1,1 0-1,-1 1 0,0-1 0,0 0 0,0 1 0,0-1 0,0 0 0,0 0 1,1 1-1,-1-1 0,0 0 0,0 0 0,0 1 0,1-1 0,-1 0 0,0 0 0,1 1 1,13 3 1130,20-5-424,-32 1-776,4-1 131,0 0 1,0 0-1,10-3 0,15-11-2994,-2-4-3426,-3-3-3513,-18 15 7839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4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1 420,'1'7'16403,"5"-4"-16604,-4-2 197,1 1 0,-1-1 0,-1 1 0,1 0-1,0-1 1,0 1 0,-1 0 0,1 0 0,-1 0 0,3 4 0,2 10-2916,-6-15 2468,0 0 1,0-1-1,0 1 0,0 0 0,0-1 0,0 1 0,0 0 0,0-1 0,0 1 1,0-1-1,-1 1 0,1 0 0,0-1 0,0 1 0,-1-1 0,1 1 0,0 0 1,-1-1-1,0 1 0,-2 0-3172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1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0 616,'9'6'23515,"-4"2"-19424,3 5-4785,2 2 1316,2-2-639,0-1 1,1-1-1,0 0 1,1-1-1,29 17 1,-23-21-417,-19-6 372,0 1-1,-1-1 1,1 0 0,0 0 0,-1 0 0,1 0 0,0 0 0,-1 0-1,1 0 1,0 0 0,-1-1 0,1 1 0,0 0 0,-1 0 0,1 0 0,0-1-1,-1 1 1,1 0 0,-1-1 0,1 1 0,0 0 0,-1-1 0,1 1-1,-1-1 1,1 1 0,0-2 0,-1 2 41,0 0 0,0 0 1,0 0-1,0 0 0,0 0 0,0 0 0,0-1 1,0 1-1,0 0 0,1 0 0,-1 0 1,0 0-1,0 0 0,0 0 0,0 0 0,0 0 1,0-1-1,0 1 0,0 0 0,0 0 0,0 0 1,0 0-1,0 0 0,-1 0 0,1 0 0,0 0 1,0-1-1,0 1 0,0 0 0,0 0 0,0 0 1,0 0-1,0 0 0,0 0 0,0 0 1,0 0-1,0 0 0,0 0 0,0-1 0,-1 1 1,1 0-1,0 0 0,0 0 0,0 0 0,0 0 1,0 0-1,0 0 0,-8 0-232,-5 4 203,-10 9-685,-24 18 1,8-6 569,-93 53 959,133-78-795,-1 0 0,0 0 0,0 0 0,0 0 1,0 0-1,0 0 0,0 0 0,0 0 1,0 0-1,0 0 0,0 0 0,0 0 1,1 1-1,-1-1 0,0 0 0,0 0 1,0 0-1,0 0 0,0 0 0,0 0 1,0 0-1,0 0 0,0 0 0,0 0 1,0 1-1,0-1 0,0 0 0,0 0 0,0 0 1,0 0-1,0 0 0,0 0 0,0 0 1,0 0-1,0 0 0,0 1 0,0-1 1,0 0-1,0 0 0,0 0 0,0 0 1,0 0-1,0 0 0,0 0 0,0 0 1,0 0-1,-1 0 0,1 0 0,0 1 1,19-3-12,25-6 21,2-4 15,30-9 9,-70 19-31,-2 1-1,0-1 1,0 1-1,1 0 1,6-1-1,-33 26 394,-43 40-383,41-42-61,-39 45 0,62-66 47,0 0-1,1 0 0,-1 0 1,0 0-1,1 0 0,-1 0 0,1 1 1,-1-1-1,1 0 0,-1 0 1,1 3-1,0-4 2,0 0 0,0 1 0,0-1 0,0 0 0,0 0 0,0 0 0,0 0 0,0 0 1,0 1-1,0-1 0,0 0 0,0 0 0,0 0 0,0 0 0,0 0 0,0 0 0,1 1 0,-1-1 0,0 0 0,0 0 0,0 0 0,0 0 0,0 0 0,0 0 0,0 0 0,1 0 0,-1 0 0,0 0 1,0 0-1,0 0 0,0 1 0,0-1 0,1 0 0,-1 0 0,0 0 0,10-4 10,-1-2-2,0 0 0,9-9 0,-11 8-161,1 1 0,-1 1-1,14-8 1,-13 7-1536,-4 2-2667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4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1560,'1'0'10235,"4"1"-6108,10 1-1071,6-2-2053,1 0-1,-1-2 1,0-1 0,42-10 0,-54 10-933,1 1 1,-1 0-1,14-1 1,-18 3-77,-1-1-1,0 2 1,1-1 0,-1 0 0,0 1 0,1 0 0,-1 0 0,0 0-1,0 0 1,4 3 0,-8-4 6,0 0 0,1 0 0,-1 0 0,0 0 0,0 0 0,0 0 1,0 0-1,0 0 0,1 0 0,-1 0 0,0 1 0,0-1 0,0 0 0,0 0 0,0 0 0,0 0 0,0 0 0,0 1 0,0-1 0,1 0 0,-1 0 0,0 0 0,0 0 0,0 0 0,0 1 0,0-1 0,0 0 0,0 0 0,0 0 0,0 0 0,0 1 1,0-1-1,0 0 0,0 0 0,0 0 0,0 0 0,-1 1 0,-5 6 4,-12 5-32,16-11 11,-46 22-618,30-15-17,-21 13 1,34-18 579,0 0 0,0 0 0,1 1 1,0 0-1,0 0 0,0 0 0,0 0 0,-6 9 1,10-12 73,0-1 1,-1 0-1,1 1 1,0-1 0,0 0-1,0 1 1,-1-1-1,1 1 1,0-1 0,0 0-1,0 1 1,0-1-1,0 1 1,-1-1 0,1 1-1,0-1 1,0 1-1,0-1 1,0 0 0,0 1-1,1-1 1,-1 1-1,0-1 1,0 1 0,0-1-1,0 0 1,0 1-1,1-1 1,-1 1 0,0-1-1,0 0 1,1 1-1,0 0 8,0 0 0,0-1 0,0 1 0,0-1 0,0 0 0,0 1 0,1-1 0,-1 0 0,0 1-1,0-1 1,0 0 0,2 0 0,32-3 182,-32 2-239,26-6 209,-27 7-264,0-1 0,0 1 0,0-1 0,0 0 0,0 0 0,-1 0 0,1 0 0,0 0-1,-1 0 1,1 0 0,-1 0 0,3-3 0,-4 4-83,0 0 0,0-1 0,0 1 1,-1 0-1,1-1 0,0 1 0,0 0 0,0 0 0,0-1 0,0 1 0,0 0 0,0-1 0,-1 1 0,1 0 0,0 0 0,0-1 0,0 1 0,0 0 0,-1 0 1,1 0-1,0-1 0,0 1 0,-1 0 0,1 0 0,0 0 0,0 0 0,-1-1 0,1 1 0,0 0 0,-1 0 0,1 0 0,0 0 0,-1 0 0,1 0 0,0 0 1,0 0-1,-1 0 0,-16-4-5766,15 3 4888,-18-3-3619,9 1 3044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5.3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56,'-6'12'11959,"6"2"-6247,8 16-4044,-2-12-1179,-4-10-436,0-1-52,-1 1-1,1-1 1,0 12 0,-2-18-3,0 1 1,0-1-1,0 1 1,-1 0-1,1-1 1,0 1 0,0-1-1,-1 1 1,1-1-1,-1 0 1,1 1-1,-1-1 1,0 1 0,0-1-1,0 0 1,1 1-1,-1-1 1,0 0-1,0 0 1,-1 0-1,1 0 1,0 0 0,-2 1-1,-5 3 19,7-4-18,-1 0 1,1 0-1,-1 0 0,1 0 0,-1 0 0,1-1 0,-1 1 1,1 0-1,-1-1 0,-2 1 0,1-1-7,-1 1 1,1 0-1,0 0 0,-1 1 0,-4 2 0,13-3 3,1-1 0,-1 0-1,10 0 1,19-6 412,0-1-1,35-12 1,-2 0 141,-48 12-177,-15 5-255,0 0-1,0 1 1,0 0 0,0 0 0,0 0 0,4 0 0,-5 29 1297,-3 0-1342,1-1 0,2 0 0,1 0 1,9 37-1,-10-46-57,-3-18-4,1 0 1,-1 0 0,0 1-1,0-1 1,0 0 0,0 0 0,0 1-1,0-1 1,0 0 0,0 1 0,0-1-1,0 0 1,0 0 0,0 1 0,0-1-1,0 0 1,0 1 0,-1-1-1,1 0 1,0 0 0,0 1 0,0-1-1,0 0 1,0 0 0,-1 1 0,1-1-1,0 0 1,0 0 0,0 0-1,-1 1 1,1-1 0,0 0 0,0 0-1,-1 0 1,1 0 0,0 0 0,0 1-1,-1-1 1,1 0 0,0 0 0,0 0-1,-1 0 1,1 0 0,0 0-1,-1 0 1,1 0 0,0 0 0,0 0-1,-1 0 1,1 0 0,0 0 0,-1 0-1,-6-3 37,-77-22-159,72 23-188,0 0 1,0 1 0,-1 0-1,1 0 1,-15 3 0,-87 14-1116,109-15 2130,6-2 138,10-4 643,-5 3-1150,5-3-48,78-32 894,-70 31-2246,24-5 0,-32 9-826,-6 1-687,1 0 1,0 0 0,-1-1 0,1 1 0,-1-1 0,1-1-1,4-2 1,-2 1 598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5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37 352,'4'16'22123,"2"-20"-22818,8-3 1226,0 1 0,1 1 0,-1 0 0,1 1 1,25-4-1,4-1 12,-39 7-519,0 1 1,0 0 0,1 1 0,-1 0 0,7 0 0,-10 0 31,1 0 0,-1 0 1,0 1-1,0-1 0,1 1 1,-1 0-1,0-1 1,0 1-1,0 0 0,0 1 1,0-1-1,0 0 1,0 0-1,2 3 0,-2 0 53,0-1 0,0 1-1,-1 0 1,0 0-1,0 0 1,1 8-1,-1-8-59,0 9 28,0 1 1,-1 0 0,0-1 0,-1 1 0,-5 21-1,6-29-69,-3 9 35,-8 26 1,10-36-264,-1 0 0,0 1 1,-1-1-1,1 0 0,-1-1 0,0 1 0,0 0 0,-5 4 1,8-9 15,-1 1 0,1-1 0,-1 1 0,0-1 0,1 1 0,-1-1 0,0 1 0,1-1 0,-1 0 0,0 1 0,0-1 0,1 0 0,-1 0 0,0 0-1,0 0 1,0 0 0,1 1 0,-1-1 0,0 0 0,0-1 0,1 1 0,-3 0 0,1-1-425,0 1 0,1-1 0,-1 0 0,0 0-1,0 0 1,0 0 0,0 0 0,-2-3 0,-2-2-1898,0 0 1,1 0 0,-7-9-1,2 0 68,-1-1 471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6 260,'7'-6'20913,"-1"11"-21635,-3-1 765,1 0 1,-1 1-1,0-1 1,0 1-1,0 0 1,-1 0-1,1 0 1,2 10 0,-3-4 75,0-1 1,-1 1 0,-1-1 0,1 1 0,-2-1 0,0 1 0,0-1 0,-5 21 0,-4 6-86,-16 36 0,26-72-34,-33 79-31,27-67-644,-1 0 0,0-1 0,-1 0 0,-9 11 0,-2-5-4096,18-17 4243,1 0-1,-1 0 0,0-1 1,0 1-1,0-1 0,0 1 1,-1 0-1,1-1 0,0 0 0,0 1 1,0-1-1,0 0 0,0 1 1,-1-1-1,1 0 0,0 0 1,0 0-1,0 0 0,-2 0 1,-1-3-1408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6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183 227 1308,'15'3'6379,"9"3"2823,-9 5-8201,-8-5-907,-5-4-282,1 1 0,0-1 0,-1 1 0,0 0 0,4 5 0,-6-8 71,0 0 0,0 1 1,0-1-1,0 0 1,0 0-1,0 0 1,0 1-1,0-1 1,0 0-1,0 0 1,0 0-1,0 0 0,0 1 1,0-1-1,0 0 1,0 0-1,-1 0 1,1 0-1,0 1 1,0-1-1,0 0 1,0 0-1,0 0 0,0 0 1,-1 0-1,1 1 1,0-1-1,0 0 1,0 0-1,0 0 1,-1 0-1,1 0 1,0 0-1,0 0 0,0 0 1,0 0-1,-1 0 1,1 0-1,0 0 1,0 0-1,0 0 1,-1 0-1,1 0 1,0 0-1,0 0 0,0 0 1,-1 0-1,1 0 1,0 0-1,0 0 1,0 0-1,0 0 1,-1 0-1,1-1 1,-13-1-3972,13 2 3622,-18-6-3229,7 0 2278</inkml:trace>
  <inkml:trace contextRef="#ctx0" brushRef="#br0" timeOffset="1">0 0 1208,'1'13'15534,"3"-10"-12186,3 1-3970,11 3 541,-13-4 19,1-1 1,-1 0-1,10 7 1,-7-2-3904,-2 3-3632,0-2 2959,-3-5 2841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7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1 896,'6'7'3508,"-4"-6"-1693,-1 1 0,0 0 0,0 0 0,0 0 0,0 0 0,0 0 0,0 0 0,1 2 0,-2-3-1554,-20 16-15600,17-11 12738,-1 1 513</inkml:trace>
  <inkml:trace contextRef="#ctx0" brushRef="#br0" timeOffset="1">40 149 1844,'-8'19'8015,"7"-17"-6690,0 0 0,0 0 0,0 0 0,0 0 0,0 0 0,1 1 0,-1-1 0,1 3 0,0-4-1347,1 0 0,-1 0 0,1 0 0,-1 0-1,1-1 1,0 1 0,0 0 0,0 0 0,-1 0 0,1 0 0,0-1 0,0 1 0,0 0-1,0-1 1,2 1 0,5 5-5661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0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13 436,'0'0'197,"0"0"0,0 0 0,1-1 0,-1 1-1,0 0 1,0 0 0,0 0 0,1-1 0,-1 1 0,0 0 0,0 0 0,0-1-1,0 1 1,1 0 0,-1 0 0,0-1 0,0 1 0,0 0 0,0-1 0,0 1 0,0 0-1,0 0 1,0-1 0,0 1 0,0 0 0,0-1 0,0 1 0,0 0 0,0-1-1,0 1 1,0 0 0,0-1 0,-10-2 1750,7 3-1945,0 0-1,0 0 0,0 0 0,0 0 0,1 1 0,-1-1 0,-4 2 0,3 0-3,0 0 0,0 0 0,0 0 0,0 1 0,0-1 0,0 1 0,0 0 0,1 0 0,0 0 0,-1 1 0,1-1 0,1 1 0,-1 0 0,0 0 0,-3 7 0,6-10 0,0 0 0,0-1 0,0 1-1,0 0 1,0-1 0,0 1 0,0-1-1,1 1 1,-1 0 0,0-1 0,0 1-1,1-1 1,-1 1 0,0 0 0,1-1-1,-1 1 1,1-1 0,-1 1 0,1-1-1,-1 0 1,1 1 0,-1-1 0,1 1-1,-1-1 1,1 0 0,-1 1 0,1-1-1,-1 0 1,1 0 0,0 1 0,0-1-1,21 7 15,26-2 7,-36-4-18,0 0-1,0 1 1,-1 0 0,16 5-1,-26-6 8,0-1-1,1 1 0,-1-1 0,0 1 0,1 0 0,-1 0 0,0 0 0,0 0 0,0-1 0,0 2 0,0-1 0,0 0 0,0 0 0,0 0 0,0 0 0,0 0 0,0 1 1,-1-1-1,1 0 0,-1 1 0,1-1 0,-1 1 0,1-1 0,-1 0 0,0 1 0,0-1 0,0 1 0,0-1 0,0 1 0,0-1 0,0 1 0,0-1 0,0 1 0,-1-1 1,1 1-1,0-1 0,-1 0 0,0 1 0,1-1 0,-1 0 0,0 1 0,0-1 0,1 0 0,-1 0 0,-2 2 0,-6 5-54,-1 0-1,0-1 1,0 0-1,0-1 0,-1 0 1,0-1-1,0 0 1,0-1-1,-14 4 1,21-7 42,-17 3-2781,20-4 2605,1 0 0,-1 0 0,0-1 0,0 1-1,1 0 1,-1 0 0,0 0 0,1-1-1,-1 1 1,0 0 0,1 0 0,-1-1 0,0 1-1,1-1 1,-1 1 0,1-1 0,-1 1 0,1-1-1,-1 1 1,1-1 0,-1 1 0,1-1-1,-1 1 1,1-1 0,-1-1 0,-2-5-874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0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1452,'10'3'13422,"3"-1"-7657,29-6-7743,-31 3 3453,16-2-1774,0-1 1,46-14-1,-85 22-11583,-5-1 6237,11-3 4208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1.0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1388,'-4'12'13711,"6"-9"-11417,5 2-3562,-4-3 1283,1 1 0,-1-1 0,0 1 1,0 0-1,0 0 0,-1 0 0,1 1 0,-1-1 1,1 1-1,-1-1 0,0 1 0,-1 0 0,3 6 0,-2-4-7,-1 0 0,0 1 0,-1-1 0,1 0 0,-1 1 0,0-1 0,-1 0 0,-1 8 0,0-3-17,1 0 1,1 0 0,0-1-1,0 1 1,1 0-1,0 0 1,4 15-1,-4-21 1,1 1-1,0-1 0,0 1 1,1-1-1,-1 0 0,1 0 1,0 0-1,1 0 0,-1 0 0,1-1 1,0 0-1,0 1 0,0-1 1,1-1-1,7 6 0,-10-8-5,0 0 0,1 0 0,-1 0 1,1-1-1,0 1 0,-1 0 0,1-1 0,-1 0 0,1 0 0,0 0 0,-1 0 0,1 0 0,0 0 0,-1-1 1,1 1-1,0-1 0,-1 0 0,1 1 0,-1-1 0,0-1 0,1 1 0,-1 0 0,0 0 0,1-1 0,-1 1 1,3-4-1,-1 2-628,0-1 0,0 0 0,-1 0 1,1 0-1,4-7 0,-6 8-485,0 0-1,0 0 1,-1 0 0,0 0-1,1-1 1,-1 1 0,0 0-1,0-4 1,0 1-339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1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83 264,'1'-2'8607,"4"0"-4525,-1 1-4097,-1 1 1,1-1 0,0 1-1,-1-1 1,1 1-1,4 1 1,-5-1 18,1 2 0,-1-1 0,0 0 0,0 1 0,0 0 0,1-1 0,-2 1 0,1 0 0,0 1 0,0-1 0,-1 0 0,4 5 0,-2-1 1,0 0-1,0 0 1,0 1 0,-1-1 0,3 9 0,0 2-3,14 38-63,-19-50 83,0 1 0,0-1-1,0 1 1,-1 0 0,1-1 0,-1 1-1,-1-1 1,0 8 0,0-7 542,3-8 700,1-10 455,2-50-91,-3 41-2456,0-32-1,-3 26-3837,1-1-1,5-32 1,-4 49 3282,0 2 243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1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0 208,'-8'5'12777,"-1"1"-5375,8-4-7225,1 1 0,-1-1 1,1 1-1,0-1 0,-1 1 1,1 0-1,0-1 0,0 1 1,1-1-1,0 4 0,8 29-263,-3-13 71,-4-13-548,-1-1 0,0 1-1,0 0 1,-1 10 0,-5 8-5838,-6-3-4023,8-18 8561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1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1 312,'2'1'2567,"-2"0"-2139,0-1 0,0 0 0,0 1 0,0-1 0,1 1 0,-1-1-1,0 0 1,0 1 0,0-1 0,0 1 0,0-1 0,0 0 0,0 1 0,0-1 0,0 1-1,0-1 1,-1 1 0,-2 14 5006,1-2-4727,2-10-290,0 4-3294,0-6 2419,0-1 1,0 1 0,0-1 0,0 1-1,0-1 1,0 1 0,0 0 0,0-1-1,0 1 1,0-1 0,0 1 0,-1-1-1,1 1 1,0-1 0,0 1-1,-1-1 1,1 1 0,0-1 0,-1 1-1,1-1 1,0 1 0,-1-1 0,1 0-1,-1 1 1,1-1 0,-1 1 0,-3-1-1095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2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0 168,'0'1'330,"-1"0"0,1 0 0,0 0-1,0 0 1,0 0 0,0 1 0,0-1 0,0 0 0,0 0 0,0 0 0,0 0-1,0 0 1,1 0 0,-1 0 0,0 0 0,1 0 0,-1 0 0,1 0-1,0 2 1,0-2-157,0 0-1,0 0 1,0 0 0,0-1-1,1 1 1,-1 0-1,0 0 1,0-1-1,1 1 1,-1 0 0,0-1-1,1 0 1,1 1-1,6 1-31,0-2-1,-1 1 0,1-1 0,11-1 0,-4 1 1204,-5-2-424,-9 1-646,-1 1 0,1 0 0,-1-1 0,1 1 1,0 0-1,-1 0 0,1 0 0,-1 0 0,3 1 0,-4 1-261,0 1 0,1-1-1,-1 1 1,0-1-1,0 1 1,-1-1 0,1 1-1,0-1 1,-2 5-1,-2 11 2,0 0 0,-1 28 0,5-37-18,0-1 0,0 1 0,1 0 0,0 0 0,0-1-1,1 1 1,5 12 0,-7-19 49,1-1 1,-1 1-1,1 0 1,0-1-1,-1 1 1,1-1-1,0 1 1,0-1-1,0 0 0,1 1 1,-1-1-1,0 0 1,0 0-1,1 0 1,-1 0-1,0 0 0,1 0 1,-1 0-1,1 0 1,0 0-1,-1-1 1,3 1-1,-3-1 54,1 0-1,0 0 1,0 0-1,0 0 1,0-1-1,0 1 1,0-1-1,0 1 1,0-1-1,-1 0 1,1 0-1,0 1 1,-1-1-1,1-1 1,0 1 0,-1 0-1,1 0 1,-1-1-1,2-1 1,0 0-60,0 0 1,-1 0-1,0 0 1,1 0-1,-1-1 0,2-5 1,-2 5-623,-1 0 0,0 0 0,1 0 0,-2 0 1,2-7-1,-2 5-913,0-1-1,0 1 1,-1 0 0,0-1 0,0 1 0,0 0 0,-1-1 0,-3-6-1,1 3 154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2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20 484,'12'0'10615,"4"5"-7359,-15-5-3290,0 1 1,0 0-1,0 0 1,0-1 0,0 1-1,0 0 1,0 0-1,-1 0 1,1 0-1,0 0 1,-1 0 0,1 1-1,0-1 1,-1 0-1,1 0 1,-1 0-1,0 0 1,1 1 0,-1-1-1,0 0 1,0 2-1,2 12 421,0-2-90,-1 0-1,0 1 1,-2 22 0,0-22-310,0-11 38,-1-15-36,1 3 1,0 1 1,1-1-1,-1 0 0,2 0 0,-1 0 1,1 0-1,3-13 0,-3 19 12,0-1 0,1 1 1,-1 0-1,1-1 0,-1 1 0,1 0 0,0 0 0,0 0 0,0 1 0,0-1 0,1 0 1,-1 1-1,1-1 0,0 1 0,0 0 0,0 0 0,0 0 0,0 0 0,0 1 0,0-1 1,4-1-1,-5 3 59,0-1 0,0 1 0,0-1 0,-1 1 0,1 0 0,0 0 0,0 0 0,0 0 0,0 0 0,0 0 0,-1 0 0,1 1 0,0-1 0,0 1 0,0-1 0,-1 1 0,1 0-1,0 0 1,-1-1 0,1 1 0,0 0 0,-1 1 0,1-1 0,-1 0 0,0 0 0,1 1 0,-1-1 0,0 0 0,0 1 0,0 0 0,0-1 0,0 1 0,0-1 0,0 1 0,0 3 0,3 8 249,0 0 0,-1 0 0,1 22 0,3-2-351,-7-31 32,1 0 0,-1 0 0,1 0 0,0-1 0,0 1 0,0 0 0,0-1 0,0 1 0,1 0 0,-1-1 0,0 0 0,1 1 0,-1-1 0,3 2 0,12 2-1934,-15-5 1428,0 0 0,0 0 0,0 0 0,0 0 0,0 0 0,-1 0 0,1-1 1,0 1-1,0 0 0,0-1 0,0 1 0,0 0 0,0-1 0,-1 0 0,1 1 0,0-1 0,0 1 1,-1-1-1,1 0 0,0 1 0,-1-1 0,1 0 0,0 0 0,0 0 0,1-5-1283,0 2 330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3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60 508,'-4'-4'3356,"1"1"1,0-1-1,0 0 0,-4-6 1,2-3 453,3-5-3515,2 18-256,0 0 0,0 0-1,0 0 1,0-1 0,0 1-1,0 0 1,0 0 0,0 0 0,0 0-1,0 0 1,0 0 0,0 0-1,0-1 1,0 1 0,0 0-1,0 0 1,0 0 0,0 0 0,-1 0-1,1 0 1,0 0 0,0 0-1,0 0 1,0-1 0,0 1-1,0 0 1,0 0 0,0 0 0,0 0-1,-1 0 1,1 0 0,0 0-1,0 0 1,0 0 0,0 0-1,0 0 1,0 0 0,0 0 0,-1 0-1,1 0 1,0 0 0,0 0-1,0 0 1,0 0 0,-8 3 1071,-10 9-345,15-9-815,-2 1 15,-1 1 0,1 0-1,0 0 1,0 1 0,1 0-1,-1-1 1,1 2 0,0-1-1,1 0 1,0 1 0,0-1-1,0 1 1,1 0 0,-3 11-1,4-12 14,0 1-1,0-1 0,0 1 1,1-1-1,0 1 0,0-1 1,1 1-1,-1-1 0,2 1 1,-1-1-1,1 1 0,-1-1 1,2 0-1,-1 0 0,1 0 1,4 6-1,-7-10 19,1-1 0,0 0 1,-1 1-1,1-1 0,0 0 0,0 0 1,0 0-1,0 1 0,1-1 0,-1 0 1,0 0-1,0-1 0,0 1 0,1 0 1,-1 0-1,1-1 0,-1 1 0,0 0 1,1-1-1,-1 0 0,1 1 0,-1-1 1,1 0-1,-1 0 0,1 1 0,0-1 1,-1-1-1,1 1 0,-1 0 0,1 0 1,-1 0-1,1-1 0,-1 1 1,1-1-1,-1 1 0,0-1 0,1 0 1,-1 1-1,0-1 0,1 0 0,-1 0 1,2-2-1,3-2-16,0-1 0,0 0-1,-1-1 1,0 0 0,0 0 0,5-9 0,-6 11 72,-1-1 0,0 1 0,0-1 0,-1 0 0,0 0 0,0 0 0,0 0 1,-1 0-1,1 0 0,-2 0 0,1 0 0,-1-1 0,1 1 0,-3-11 0,2 8 148,0 3 304,0 6-486,0 0-1,0 0 1,0 0 0,0 0-1,0 0 1,0 0-1,0 0 1,0 0 0,0 0-1,0 0 1,0 0 0,0-1-1,0 1 1,0 0 0,0 0-1,0 0 1,0 0 0,0 0-1,0 0 1,0 0-1,0 0 1,0 0 0,0 0-1,0 0 1,0 0 0,0 0-1,0 0 1,0 0 0,0 0-1,0 0 1,0 0 0,0 0-1,0 0 1,0 0 0,0 0-1,-1 0 1,1 0-1,0 0 1,0 0 0,0 0-1,0 0 1,0 0 0,0 0-1,0 0 1,0 0 0,0 0-1,0 0 1,0 0 0,0 0-1,0 0 1,0 0 0,0 0-1,0 0 1,0 0-1,0 0 1,0 0 0,0 0-1,0 0 1,0 0 0,-1 0-1,1 0 1,0 0 0,0 0-1,0 0 1,0 1 0,0-1-1,0 0 1,0 0-1,0 0 1,-1 1 35,1 0 1,-1 1-1,0-1 0,0 1 0,1-1 0,-1 1 1,1-1-1,0 1 0,-1-1 0,1 1 1,0-1-1,0 1 0,0-1 0,0 1 0,0 0 1,0-1-1,1 3 0,6 32-180,-4-24 188,40 171-228,-40-171 173,-1 0 0,0 0 0,-1-1 0,0 1 0,-1 0 0,0 0 0,-3 15 0,2-20-2,0-1 0,-1 1-1,0-1 1,0 1 0,-1-1 0,1 0-1,-1 0 1,-1 0 0,1 0-1,-1-1 1,0 1 0,0-1-1,-1 0 1,-6 6 0,6-7-76,-1 1 0,1-1 0,-1-1 1,0 1-1,0-1 0,-1 0 0,1 0 0,-1 0 1,1-1-1,-12 2 0,13-3-357,0-1 0,0 0 0,-1 0 0,1 0 0,0 0 0,-6-2 1,5 1-703,0-1 0,1 0 0,-1 0 0,1 0 1,-10-6-1,9 4-362,-1 0 1,1 0 0,0-1-1,1 0 1,-1 0-1,1 0 1,0-1-1,-7-10 1,3-2-745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4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3 260,'5'-1'14356,"13"-1"-10704,-13 3-3359,3 0-89,1 1 0,-1 0-1,0 0 1,0 0 0,9 5 0,-15-6-199,0 0 1,-1 0-1,1 0 1,0 0-1,0 1 1,-1-1-1,1 1 1,0-1-1,-1 1 0,0 0 1,1-1-1,-1 1 1,0 0-1,0 0 1,0 0-1,0 0 1,0 0-1,0 0 1,-1 0-1,1 0 0,-1 1 1,1-1-1,-1 0 1,0 0-1,0 3 1,0 2-15,-1-1 0,0 1 0,0 0 0,0-1-1,-1 1 1,0-1 0,0 1 0,0-1 0,-1 0 0,0 0 0,-1 0 0,1 0 0,-1-1 0,0 1 0,0-1 0,-1 0 0,0 0 0,0-1 0,-8 7-1,0-1-60,-2 0 81,-22 21 0,37-31-10,0 0-1,0 0 0,0 0 0,0 0 0,1 0 0,-1 0 0,0 0 0,0 0 0,0 0 0,0 0 0,0 0 0,1 0 0,-1 0 0,0 0 1,0 0-1,0 1 0,0-1 0,0 0 0,1 0 0,-1 0 0,0 0 0,0 0 0,0 0 0,0 0 0,0 1 0,0-1 0,0 0 0,1 0 1,-1 0-1,0 0 0,0 0 0,0 1 0,0-1 0,0 0 0,0 0 0,0 0 0,0 0 0,0 1 0,0-1 0,0 0 0,0 0 0,0 0 0,0 0 1,0 0-1,0 1 0,0-1 0,0 0 0,0 0 0,0 0 0,0 0 0,0 1 0,-1-1 0,1 0 0,0 0 0,0 0 0,0 0 0,0 0 1,0 0-1,0 1 0,0-1 0,-1 0 0,17-2 141,-15 1-107,28-4 450,-11 2-373,30-2 1,-43 5-113,0 0 0,1 0 0,-1 0 0,0 1-1,0 0 1,0 0 0,0 1 0,0-1 0,0 1 0,7 4 0,15 6-1498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0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11 616,'0'-2'-77,"6"-7"8178,-5 12-6925,2 1-615,9-1 4949,2-2-115,-8-1-5036,74-7 579,15 11-400,-47-5-550,22 0 84,-60 1-58,-1 1 0,0 1 0,1 0 0,-1 0 0,13 5 0,-18-6-10,0 0-1,0 0 1,1 0 0,-1 0-1,0-1 1,1 0 0,-1 0 0,0 0-1,1 0 1,-1-1 0,0 0 0,1 0-1,6-2 1,-5 1 0,-1 1 26,1 1 1,0-1-1,0 1 0,0 0 1,9 2-1,8 0 29,-18-2 24,-1 0 0,1 1 0,0 0-1,-1 0 1,6 2 0,-6-1-57,1-1 0,-1 0 0,1 0 0,-1 0-1,6 0 1,-1 1-340,-17-3-2503,-15-4-7075,-14-4 691,21 4 7355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11.3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0 268,'3'9'5755,"-3"-8"-5716,0-1-1,0 0 0,0 0 0,1 0 0,-1 0 0,0 0 0,0 0 0,0 0 0,0 0 1,0 0-1,0 0 0,0 1 0,0-1 0,0 0 0,0 0 0,0 0 0,0 0 1,0 0-1,0 0 0,0 0 0,0 0 0,0 1 0,0-1 0,0 0 0,0 0 0,0 0 1,0 0-1,0 0 0,0 0 0,0 0 0,0 0 0,0 1 0,0-1 0,0 0 1,0 0-1,0 0 0,0 0 0,-1 0 0,1 0 0,0 0 0,0 0 0,0 0 1,0 0-1,0 0 0,0 0 0,0 1 0,0-1 0,0 0 0,0 0 0,-1 0 0,1 0 1,0 0-1,0 0 0,0 0 0,0 0 0,-21 22 2330,3-10-2179,0 2 0,1 0 0,1 0-1,0 2 1,-17 22 0,31-36-191,1-1 0,0 1 1,-1 0-1,1 0 0,0 0 0,1 0 0,-1 1 1,0-1-1,1 0 0,-1 0 0,1 0 0,-1 1 1,1-1-1,0 0 0,0 1 0,0-1 0,0 0 1,1 0-1,-1 1 0,0-1 0,1 0 0,0 0 0,0 0 1,-1 0-1,1 0 0,0 0 0,2 3 0,0-2-20,0 1 1,0 0-1,0 0 0,1-1 0,0 0 0,-1 0 0,1 0 0,0 0 0,1 0 0,-1-1 0,6 3 0,14 4-4400,29 8-1,-40-13 2695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6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91 217 552,'0'-1'393,"0"1"-1,0-1 0,0 0 1,0 1-1,0-1 1,-1 0-1,1 1 1,0-1-1,0 0 1,-1 1-1,1-1 1,0 1-1,-1-1 0,1 0 1,0 1-1,-1-1 1,1 1-1,-1-1 1,1 1-1,-1-1 1,1 1-1,-1 0 1,1-1-1,-1 1 1,-1-1-1,1 0-102,-1 1 0,0-1 0,0 1 0,1 0 0,-1-1 0,0 1 0,0 0 0,0 0 0,1 0 0,-4 1 0,3-1-287,0 0-1,0 0 1,0 1 0,0-1-1,0 1 1,0-1-1,0 1 1,0 0-1,0 0 1,0 0 0,0 0-1,0 0 1,0 1-1,1-1 1,-1 1 0,1-1-1,-1 1 1,1-1-1,-3 4 1,0 5-10,1 0 1,0 1-1,0 0 0,1-1 1,0 1-1,0 20 0,2-23-7,0 0 0,1 0-1,0 0 1,0 0 0,1 0 0,0 0 0,0-1-1,0 1 1,1 0 0,5 6 0,-8-13 15,0 0 0,1 0 1,-1 0-1,1-1 0,-1 1 1,1 0-1,0 0 0,-1-1 1,1 1-1,0 0 0,-1-1 1,1 1-1,0-1 0,0 1 1,0-1-1,0 1 0,-1-1 0,1 0 1,0 1-1,0-1 0,0 0 1,0 0-1,0 0 0,0 0 1,0 1-1,0-1 0,0 0 1,0-1-1,0 1 0,0 0 1,0 0-1,0 0 0,-1-1 1,1 1-1,0 0 0,0-1 1,0 1-1,0 0 0,0-1 1,0 0-1,2-1 21,-1 0 1,0 1-1,0-1 0,0 0 1,0-1-1,0 1 0,0 0 1,0 0-1,-1-1 0,0 1 1,1-1-1,1-4 0,7-32-4,-1 1 0,-2-2 0,3-57 0,-10 86 373,0 1-1,-1-1 0,0 1 0,-1 0 1,-3-13-1,-19-49 2427,23 70-2847,-2-10 36,0 3-65,3 9 55,0 0 1,0 0 0,0 0-1,0 0 1,0 0-1,0 0 1,0 0 0,0 0-1,0 0 1,0 0-1,0 0 1,0 0 0,0 0-1,0 0 1,0 0-1,0 0 1,0 0 0,0 0-1,0 0 1,0 0-1,0 0 1,0 0-1,0 0 1,1 21 539,1 0 0,6 23 0,0 7-529,1 15-21,20 79-1,-27-136 7,1 0-1,0 0 1,0 0 0,1-1-1,1 1 1,-1-1-1,9 12 1,-12-19-40,-1 0 0,1 0 1,0-1-1,0 1 0,-1 0 0,1-1 1,0 1-1,0 0 0,0-1 0,0 1 1,-1-1-1,1 1 0,0-1 0,0 0 1,0 1-1,0-1 0,0 0 0,0 0 1,0 1-1,0-1 0,0 0 1,1 0-1,-1 0 0,2-1 0,-1 1-424,0-1-1,-1 0 0,1 0 1,0 0-1,0 0 0,0 0 1,-1 0-1,1-1 0,-1 1 1,1 0-1,2-4 0,1-2-1474,0 0-1,-1 0 1,1 0-1,-1-1 0,3-8 1,-3 4 366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7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1 344,'5'5'12541,"0"13"-8956,2 22-2424,15 221 658,-21-234-1808,0 5-10,2-25 157,0-16 279,-2-14 31,0 1-469,0 0 1,2 0 0,6-30-1,-8 50 6,0 0 0,0 0-1,0 0 1,0 0 0,0 0-1,1 1 1,-1-1 0,1 0-1,-1 1 1,1-1 0,-1 1-1,1 0 1,0 0 0,0-1-1,0 1 1,-1 0 0,1 1-1,0-1 1,0 0 0,1 0-1,-1 1 1,0-1 0,0 1-1,0 0 1,0 0 0,3 0-1,-1-1 6,-1 1 0,1 0 1,-1 0-1,1 0 0,-1 1 0,0-1 0,1 1 0,-1 0 0,1 0 0,-1 0 1,0 0-1,0 1 0,0-1 0,0 1 0,6 4 0,-6-3 132,0 1 0,0 0-1,0 0 1,-1 0 0,0 0-1,0 0 1,0 1 0,0-1 0,0 1-1,1 8 1,-2-5 46,0 0 1,0-1-1,0 1 1,-1 0-1,-2 15 1,2-20-133,0-1-1,-1 1 1,1 0 0,-1-1-1,0 1 1,0-1 0,1 1-1,-2-1 1,1 0 0,0 1-1,0-1 1,-1 0 0,1 0-1,-1 0 1,0 0 0,0 0-1,0 0 1,0-1 0,-4 4 0,3-4-303,0 0 0,0 0 0,0 0 0,0 0 0,-1 0 0,1-1 0,0 0 1,-1 1-1,1-1 0,0 0 0,0-1 0,-1 1 0,1-1 0,0 1 0,-6-3 1,4 2-1334,1-1 1,-1 1-1,1-1 1,0 0-1,0 0 1,-1-1 0,1 1-1,1-1 1,-1 0-1,-6-6 1,5 2-564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8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0 1056,'-2'3'8694,"-1"5"-5679,4-4-2736,0 0 0,0 1 0,0-1 0,0 0-1,0 1 1,1-1 0,0 0 0,0 0 0,3 4 0,23 34 1123,-17-28-1285,-1 0-93,2-1 0,20 21-1,-30-32 17,-1-1 0,1 0 0,-1 1-1,1 0 1,-1-1 0,1 1 0,-1 0-1,0-1 1,0 1 0,0 0 0,0 0-1,0 0 1,0 0 0,-1 0 0,1 0-1,-1 1 1,1 1 0,-1-2 37,0-1 1,-1 1 0,1 0-1,0-1 1,-1 1-1,0-1 1,1 0-1,-1 1 1,0-1-1,1 1 1,-1-1-1,0 0 1,0 0-1,0 0 1,0 1-1,-1-1 1,1 0-1,0 0 1,0 0-1,-1-1 1,1 1-1,0 0 1,-1 0-1,-1 0 1,-3 1-179,0 1 1,-1-1-1,1-1 1,-1 1 0,1-1-1,-1-1 1,1 1-1,-1-1 1,0 0-1,1 0 1,-9-2-1,-10-3-4477,-36-10 0,59 15 4226,-2-1-399,1-1 0,0 1 0,-1 0 1,1-1-1,0 0 0,0 0 1,0 0-1,0 0 0,-3-3 1,-2-1-591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2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89 1452,'-7'4'2944,"-1"0"0,1-1 0,-1 0 1,0 0-1,0 0 0,0-1 0,0 0 0,-15 1 0,27-5-2273,1 1 0,-1 0-1,1-1 1,5-3 0,7-3-344,53-19 536,48-17-568,-96 37-300,1 2-1,0 0 1,33-2 0,-42 5 5,1 2 0,0 0 0,0 1 0,24 5 0,-34-6 0,-1 1 0,0 1 0,0-1 0,0 0 0,0 1 0,0 0 0,0 0 0,0 0 0,0 1 0,-1-1 0,1 1 0,-1 0 0,0 0 0,0 0 0,0 0 0,0 0 0,-1 1 0,1-1 0,-1 1 0,4 7 0,-6-11-22,0 0 0,0 1 0,1-1 0,-1 1 0,0-1 0,0 0-1,0 1 1,0-1 0,1 0 0,-1 1 0,0-1 0,0 1 0,0-1 0,0 0 0,0 1 0,0-1 0,0 1 0,0-1-1,0 1 1,0-1 0,0 0 0,-1 1 0,1-1 0,0 0 0,0 1 0,0-1 0,0 1 0,-1-1 0,1 0 0,0 1-1,0-1 1,-1 0 0,1 1 0,0-1 0,0 0 0,-1 0 0,1 1 0,0-1 0,-1 0 0,1 0 0,-1 0 0,1 1 0,0-1-1,-1 0 1,1 0 0,0 0 0,-1 0 0,1 0 0,-1 0 0,1 0 0,-1 0 0,1 0 0,0 0 0,-1 0 0,1 0-1,-1 0 1,1 0 0,-1 0 0,-1-1-1040,-1 1-1,1-1 0,-1 1 1,1-1-1,0 0 1,-1 0-1,1 0 0,-4-2 1,4 1-658,0 1 1,1 0-1,-1-1 1,1 1-1,0-1 1,-1 0-1,1 1 1,-2-4-1,0-4-2273,3 0 1937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9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10 964,'12'6'16142,"5"-4"-10304,22-7-8241,-17 2 3489,-14 2-1684,17-1 703,-17-1-3267,-3 0-3394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29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65 104 908,'-2'6'2519,"-4"-1"5218,0 1-519,5 0-6329,1-6-891,5 20 8,15 39 1,-18-54-8,1 0-1,-1 0 0,1 0 1,0 0-1,0-1 1,1 1-1,-1-1 1,1 0-1,0 0 0,0 0 1,0-1-1,9 6 1,-12-8 2,0 0-1,1-1 1,-1 1 0,1 0 0,-1-1 0,1 1-1,-1-1 1,1 0 0,-1 0 0,1 1 0,-1-1-1,1 0 1,-1 0 0,1-1 0,0 1 0,-1 0-1,1 0 1,-1-1 0,2 0 0,0 0 16,-1 0 1,0 0-1,1-1 1,-1 1-1,0-1 1,0 0-1,0 0 1,-1 1-1,1-1 0,2-4 1,0 0 70,0 0-1,-1 0 1,0-1-1,0 1 1,0-1-1,-1 1 1,2-12 0,-3 6 38,0 1 1,0 0 0,-2 0 0,1 0 0,-1 0-1,-1 0 1,0 0 0,-1 0 0,0 0 0,0 1 0,-1-1-1,-1 1 1,-10-19 0,14 28-73,0 0-1,1 0 1,-1 0 0,0 0-1,0 0 1,0 0 0,0 0 0,0 0-1,0 0 1,0 0 0,0 0-1,0 1 1,0-1 0,-1 0-1,1 1 1,0-1 0,0 1 0,-1-1-1,1 1 1,0 0 0,-1 0-1,1-1 1,0 1 0,-1 0-1,1 0 1,0 0 0,-1 0-1,1 1 1,0-1 0,-1 0 0,1 1-1,0-1 1,0 0 0,-1 1-1,1 0 1,0-1 0,0 1-1,0 0 1,-1-1 0,0 2 0,-6 4 56,1 1 0,0-1 1,0 1-1,-9 12 1,8-10-148,-36 46-683,31-36-3593,0 0-6025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100 226 116,'-6'-3'7715,"-7"-2"-4546,12 4-3039,-1 0 49,0-1 1,-1 1-1,1-1 0,-1 1 0,0 0 0,1 0 1,-5-1-1,6 2-187,-1 0 0,1 1 0,0-1 1,0 0-1,-1 0 0,1 0 0,0 1 0,0-1 1,-1 1-1,1-1 0,0 1 0,0-1 0,0 1 1,0 0-1,0 0 0,0-1 0,0 1 0,0 0 1,-1 2-1,-2 1 1,1 0-1,0 1 1,0-1 0,0 1 0,0 0 0,1 0 0,0 0-1,0 0 1,0 0 0,1 1 0,0-1 0,0 0 0,0 1-1,0 10 1,1-8-10,0 0 0,1-1 0,0 1 0,0 0 0,1 0 0,-1 0-1,2-1 1,-1 1 0,6 11 0,-6-17 14,-1 0 0,0 0 0,1 0 0,-1 0-1,1 0 1,0 0 0,0 0 0,-1 0 0,1-1 0,0 1 0,1-1-1,-1 1 1,0-1 0,5 2 0,-6-3 0,0 0 1,0 1-1,0-1 0,1 0 1,-1 0-1,0 0 0,1 0 1,-1 0-1,0 0 0,0 0 1,0-1-1,1 1 0,-1 0 1,0-1-1,0 1 0,0-1 1,1 1-1,-1-1 0,0 1 1,0-1-1,0 0 0,0 0 0,0 0 1,0 1-1,-1-1 0,1 0 1,0 0-1,0 0 0,-1 0 1,1 0-1,0-2 0,6-9-161,-2 0 0,0 0-1,0 0 1,-1-1-1,-1 0 1,0 0-1,0 0 1,-2 0-1,1-16 1,-1-18 255,-8-58 0,5 90 235,2 11-23,-4-49 2892,2 17 2644,1 35-4605,-1 4-680,-2 6-317,13 142-45,-5-97-165,-1-25-56,10 44 0,-10-60 19,1 1-1,1-1 0,0 0 0,0 0 0,10 15 1,-15-27 9,0-1-1,1 1 1,-1-1 0,0 1 0,1 0 0,-1-1 0,0 1 0,1-1-1,-1 1 1,1-1 0,-1 1 0,1-1 0,-1 0 0,1 1 0,0-1 0,-1 0-1,1 1 1,-1-1 0,1 0 0,0 0 0,-1 1 0,1-1 0,0 0-1,-1 0 1,1 0 0,0 0 0,-1 0 0,2 0 0,-1-1-52,0 1 1,0-1 0,0 1 0,0-1-1,0 0 1,0 1 0,0-1-1,0 0 1,0 0 0,0 0-1,0 0 1,-1 0 0,1 0 0,1-1-1,0-3-820,1 0 0,0 0-1,-1 0 1,0 0 0,-1 0-1,2-7 1,-2 7-240,1-4-1990,-1-1 0,0 1-1,-1-17 1,-1 20 1909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1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5 480,'1'24'11797,"3"20"-8151,-3-36-3826,0 0 0,1 0 1,0 0-1,0 0 0,1-1 0,6 14 1,-8-20 179,0 1 0,-1-1 0,1 0 0,0 1 1,0-1-1,0 0 0,0 0 0,0 0 0,0 0 0,0 0 1,1 0-1,-1 0 0,0 0 0,1 0 0,-1-1 0,0 1 1,1 0-1,-1-1 0,1 1 0,-1-1 0,1 0 0,-1 1 1,1-1-1,-1 0 0,1 0 0,-1 0 0,1 0 0,-1 0 1,1 0-1,1-1 0,-1 0 19,1 0 0,-1 0 0,0 0 0,0-1 0,0 1 0,0-1 0,0 1 0,0-1 0,0 0 0,-1 0 0,1 1 0,-1-1 1,1 0-1,-1 0 0,0-1 0,1 1 0,0-4 0,2-4 495,0 0 1,-1-1 0,-1 1-1,1 0 1,-2-1-1,0 1 1,0-16 0,-1 26-520,0 0-22,0 0 25,0 1 1,-1-1-1,1 0 0,0 0 1,0 1-1,-1-1 0,1 0 1,0 0-1,0 1 0,0-1 1,-1 0-1,1 1 1,0-1-1,0 0 0,0 1 1,0-1-1,0 0 0,0 1 1,0-1-1,0 0 0,0 1 1,0-1-1,0 0 0,0 1 1,0-1-1,0 1 0,2 9 105,-2-9-93,4 29 179,-2-10-143,5 20 1,-6-35-56,1 0 0,-1-1 0,1 0 0,0 1 1,0-1-1,0 0 0,0 0 0,1 0 0,-1 0 0,5 3 0,-7-6 9,1-1 0,-1 1 0,1-1 0,-1 1 0,1-1 0,-1 1 0,1-1 0,0 0-1,-1 1 1,1-1 0,0 0 0,-1 0 0,1 1 0,0-1 0,-1 0 0,1 0 0,0 0-1,0 0 1,-1 0 0,1 0 0,0 0 0,-1 0 0,1 0 0,0 0 0,0 0-1,1-1 1,-1 0 5,1 0 0,-1 0 0,1 0 0,-1 0 0,1 0-1,-1 0 1,1-1 0,-1 1 0,0 0 0,2-3 0,1-2 7,-1 0 1,0 0-1,1 0 1,3-12-1,-5 7 10,0 0-1,0 0 1,-1-15 0,1 3-8,2-31 1325,-4 56-1285,0 1 1,1-1 0,-1 1-1,0-1 1,1 1 0,-1-1 0,1 1-1,0-1 1,1 4 0,2 9 109,37 200-83,-23-130-145,11 42-62,-28-120-113,1 0 0,-1 0 0,1 12 0,-16-42-6004,8 6 2826,0 1-1,-6-28 1,6 19 1489,0 1 458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1.9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10 1112,'8'-10'13411,"1"10"-13322,-3 1-39,0 0-1,-1 1 1,1-1 0,-1 1 0,1 0-1,-1 1 1,0-1 0,0 1-1,5 4 1,-8-6 41,-1 0 0,1 1 1,-1-1-1,0 0 0,1 1 0,-1-1 0,0 1 0,0 0 0,0-1 1,0 1-1,0 0 0,0-1 0,-1 1 0,1 0 0,-1 0 0,1 0 0,-1 0 1,1 0-1,-1 0 0,0 0 0,0 0 0,0-1 0,0 1 0,-1 0 1,1 0-1,0 0 0,-1 0 0,1 0 0,-1 0 0,-1 2 0,-6 15-182,0 0-1,-20 30 1,24-43-804,0 0 0,-1-1 0,0 0 0,-10 9 0,12-11-344,-1-1 0,1 1 1,-1-1-1,0 0 0,0 0 1,0 0-1,0-1 0,-9 3 1,6-4-387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3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1 148,'5'2'5714,"-5"-2"-5660,0 0-1,0 0 1,0 0 0,0 0 0,0 0 0,0 0 0,0 0 0,-1 0-1,1 0 1,0 0 0,0 0 0,0 0 0,0 0 0,0 0 0,0 0 0,0 0-1,0 0 1,0 0 0,0 0 0,0 0 0,-1 0 0,1 1 0,0-1-1,0 0 1,0 0 0,0 0 0,0 0 0,0 0 0,0 0 0,0 0-1,0 0 1,0 0 0,0 0 0,0 0 0,0 1 0,0-1 0,0 0 0,0 0-1,0 0 1,0 0 0,0 0 0,0 0 0,0 0 0,0 0 0,0 0-1,0 0 1,0 1 0,0-1 0,0 0 0,0 0 0,0 0 0,0 0-1,0 0 1,0 0 0,0 0 0,0 0 0,0 0 0,0 0 0,0 1-1,-2 2 568,0 0-1,0 1 0,0-1 0,-2 8 0,-1 3-582,1 2-1,1-1 0,0 0 1,1 1-1,-1 26 0,3-31-44,1 0 0,0 0 0,1-1 0,0 1 0,1 0 0,0-1 0,1 0 0,0 0 0,5 10 0,-3-9-544,0 0-1,14 17 1,-19-25 13,2-1 0,-1 1 1,0-1-1,0 0 1,1 0-1,-1 0 0,1 0 1,0 0-1,-1-1 1,1 1-1,0-1 1,0 1-1,0-1 0,0 0 1,6 1-1,-2-2-866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4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56 160,'0'15'8953,"-1"0"-4036,0 4-2805,1-12-2261,-1 0 0,2 0 1,-1 0-1,1 0 0,0 0 0,0 0 0,1 0 0,3 11 1,-1-11 140,0 1 0,0-1 1,1 1-1,0-1 1,9 9-1,-12-13 18,0-1 0,0 0 0,1 0 1,-1 0-1,0 0 0,1-1 0,-1 1 0,1 0 0,0-1 0,0 0 1,-1 0-1,1 0 0,0 0 0,0 0 0,0 0 0,0-1 1,0 0-1,0 1 0,3-1 0,-4-1 36,0 1 0,-1-1 1,1 1-1,0-1 0,-1 0 0,1 0 0,-1 0 1,0 1-1,1-2 0,-1 1 0,0 0 0,1 0 1,-1 0-1,0 0 0,0-1 0,0 1 0,0-1 1,0 1-1,0-1 0,-1 1 0,1-1 0,0 1 1,-1-1-1,1 0 0,-1 1 0,1-1 0,-1-3 1,1-2 247,0-1 1,0 0-1,-1 0 1,-2-12-1,0-1 583,-1 0-1,-8-24 0,9 38-655,0-1 0,-1 1 0,0 0 0,-1 0 0,0 0 0,0 1 0,0-1 0,-1 1 0,-6-7 0,10 12-231,1 0 1,-1 1 0,0-1 0,1 0-1,-1 1 1,0-1 0,0 1 0,0 0-1,1-1 1,-1 1 0,0-1 0,0 1-1,0 0 1,0 0 0,0 0-1,0-1 1,1 1 0,-1 0 0,0 0-1,0 0 1,0 0 0,-1 1 0,0-1 75,0 1 0,0 0 1,1 0-1,-1-1 0,0 1 1,1 0-1,-1 0 1,1 1-1,-1-1 0,-1 2 1,-15 19-908,5-2-4085,12-18 3760,-2 5-4205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5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1 196,'2'10'21243,"-1"-7"-21054,1-1-1,0 1 1,0-1-1,0 0 1,0 0-1,0 0 0,3 2 1,-1 0-51,5 6 461,-1 0 1,-1 1 0,11 18-1,6 8-256,-21-33-338,-1 0 0,0 0 0,0-1 1,0 2-1,0-1 0,-1 0 0,0 0 0,0 0 1,0 1-1,0-1 0,0 8 0,-1-5 72,0 0-1,-1 0 1,0 0 0,0 0-1,-1 0 1,-4 12 0,1-7-599,-1 1 1,-12 19-1,-16 17-5716,-15 14-8861,41-52 12532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8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1068,'2'10'18176,"13"-10"-13012,19-10-4870,27-9-725,-62 18-537,-1 0-1,0 1 1,1-1 0,-1 0 0,0 1 0,0 0-1,1-1 1,-1 1 0,0 0 0,0 0 0,-3 0-1,1 1-1140,0 1-1,0-1 1,0 1-1,-7 4 0,4-1 450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8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0 624,'0'1'393,"0"0"0,0 0 0,0 0 0,0 0 0,0 0 0,0 0 0,0 0 0,0 0 0,0 0 0,1 0 0,-1 0 0,0-1 0,1 1 0,-1 0 0,0 0 0,1 0-1,-1 0 1,1 0 0,0-1 0,-1 1 0,1 0 0,1 1 0,-1-2-553,1 1 0,0-1 0,0 0 0,0 1 0,0-1-1,0 0 1,0 0 0,0 0 0,0-1 0,3 0 0,19-5-6040,-18 4 4891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5 1076,'-13'-5'23986,"22"10"-24370,62 29-17,-70-33 394,-1-1 1,0 0-1,1 0 1,-1 0-1,0 0 1,0 1-1,1-1 1,-1 0-1,0 0 1,0 1-1,1-1 1,-1 0-1,0 0 1,0 1-1,0-1 0,0 0 1,1 1-1,-1-1 1,0 0-1,0 1 1,0-1-1,0 0 1,0 1-1,0-1 1,0 0-1,0 1 1,0-1-1,0 1 1,-6 9-238,-17 6-565,21-15 609,-92 65-7311,57-33 7404,28-21 1540,9-12-1339,0 1 0,0-1-1,0 0 1,0 1 0,0-1 0,0 0 0,0 1-1,0-1 1,0 0 0,0 0 0,0 1 0,0-1 0,0 0-1,0 1 1,0-1 0,0 0 0,1 1 0,-1-1-1,0 0 1,0 0 0,0 1 0,0-1 0,1 0 0,-1 0-1,0 1 1,2 0 38,-1-1-1,1 1 1,-1 0 0,0-1-1,1 0 1,0 1 0,-1-1-1,1 0 1,-1 1 0,1-1-1,-1 0 1,1 0 0,-1-1-1,3 1 1,10-2-80,-1-1 0,-1 0 0,17-6-1,-4 0-53,-22 8-6,10-4-20,-13 5 24,1 0-1,-1-1 1,0 1-1,0 0 1,0 0-1,1 0 1,-1 0 0,0 0-1,0 0 1,1 0-1,-1 0 1,0 0-1,0 0 1,0-1-1,1 1 1,-1 0 0,0 0-1,0 0 1,1 1-1,-1-1 1,0 0-1,0 0 1,0 0-1,1 0 1,-1 0 0,0 0-1,0 0 1,1 0-1,-1 0 1,0 0-1,0 1 1,0-1-1,0 0 1,1 0-1,-1 0 1,0 1 0,-1 1-167,0 1 1,-1-1 0,1 1 0,-1-1-1,1 0 1,-1 0 0,0 0 0,0 1 0,-2 1-1,-5 5-593,-2 5 143,7-10 596,0 1 1,0-1-1,0 1 1,1 0-1,0 0 1,0 0-1,0 1 1,1-1-1,-3 9 1,5-14 22,0 1 0,0-1 0,-1 0 1,1 1-1,0-1 0,0 0 1,0 1-1,0-1 0,0 0 0,0 1 1,0-1-1,0 0 0,0 1 1,0-1-1,1 0 0,-1 1 0,0-1 1,0 0-1,0 1 0,0-1 0,0 0 1,1 1-1,-1-1 0,0 0 1,0 0-1,0 1 0,1-1 0,-1 0 1,0 0-1,0 1 0,1-1 1,-1 0-1,1 0 0,12-2-920,12-12-3210,-1-5-588,34-25-542,-56 43 5592,-1 0-1,1 0 1,0 0 0,-1 0 0,1 1-1,0-1 1,0 0 0,0 1 0,2-1-1,-4 1-200,1 0 1,-1 0-1,0 0 0,0 0 0,0 0 1,1 0-1,-1 0 0,0 0 0,0 0 0,0 0 1,1 0-1,-1 1 0,0-1 0,0 0 0,0 0 1,1 0-1,-1 0 0,0 0 0,0 1 0,0-1 1,0 0-1,0 0 0,1 0 0,-1 1 0,0-1 1,0 0-1,0 0 0,0 12 2243,0-7-2043,-2-1-1,1 1 0,0-1 0,-1 1 1,0-1-1,0 0 0,0 0 0,0 0 0,-1 0 1,0 0-1,0 0 0,0-1 0,0 1 0,0-1 1,-1 0-1,1 0 0,-8 4 0,-5 3 459,-1-1 0,0-1 0,-21 7 0,-7 3 336,33-12-870,-4 1 195,0 1 1,1 1 0,-18 12-1,33-21-440,0 0-1,-1 0 0,1 0 1,0 0-1,0 1 0,0-1 1,-1 0-1,1 0 0,0 0 1,0 0-1,0 0 0,0 0 1,0 1-1,-1-1 0,1 0 1,0 0-1,0 0 0,0 0 1,0 1-1,0-1 0,0 0 1,0 0-1,0 0 0,-1 0 1,1 1-1,0-1 0,0 0 1,0 0-1,0 0 0,0 1 1,0-1-1,0 0 0,0 0 1,0 0-1,0 1 1,1-1-1,-1 0 0,0 0 1,0 0-1,0 1 0,9 2 158,14-4 186,107-22 2107,-105 16-2273,0-1 1,49-21-1,-97 40-1811,-1 0-2848,1 2 0,-22 15 0,34-20 1744,0 0 0,1 1 0,-12 14 1,14-13 1091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8.8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1 144,'0'1'582,"0"0"0,1 1-1,-1-1 1,0 1 0,0-1 0,0 1-1,0-1 1,-1 0 0,1 4 0,-1-5-459,1 1 0,0-1 0,-1 1 0,1 0 0,0-1 0,0 1 0,0 0 0,0-1 0,0 1 0,0 0 0,0-1 0,0 1 0,0 0 0,0-1 0,0 1 0,0 0 0,1-1 0,-1 1 0,0 0 0,0-1 0,1 1 0,-1 0 0,0-1 1,1 1-1,-1-1 0,0 1 0,1-1 0,-1 1 0,1-1 0,-1 1 0,1-1 0,-1 0 0,2 1 0,-2 0-123,0-1 0,1 0 0,-1 1-1,0-1 1,0 1 0,0-1 0,1 1 0,-1-1 0,0 1 0,0-1-1,0 1 1,0-1 0,0 0 0,0 1 0,0-1 0,0 1 0,0-1-1,0 1 1,0-1 0,0 1 0,0-1 0,-1 1 0,1-1 0,0 1-1,0-1 1,0 0 0,-1 1 0,1-1 0,0 1 0,-1-1 0,1 0-1,0 1 1,-1-1 0,1 0 0,-1 1 0,-13 15 26,-1-4-59,-1-1 0,0 0 0,0-1 0,-1 0 0,-1-1 0,0-1 0,0-1 0,-25 6 1,32-10 545,0 1-1,-20 9 1,31-13-497,0 0 0,0 0 0,0 0 0,0 0-1,0 0 1,0 0 0,0 0 0,-1 0-1,1 0 1,0 0 0,0 0 0,0 0 0,0 0-1,0 0 1,0 0 0,0 0 0,0 0-1,0 0 1,0 0 0,0 0 0,0 1 0,0-1-1,0 0 1,0 0 0,0 0 0,0 0 0,0 0-1,0 0 1,0 0 0,0 0 0,0 0-1,0 0 1,0 0 0,0 0 0,0 0 0,0 0-1,0 0 1,0 0 0,0 0 0,0 0-1,0 1 1,0-1 0,0 0 0,0 0 0,0 0-1,0 0 1,0 0 0,0 0 0,0 0 0,0 0-1,1 0 1,-1 0 0,0 0 0,0 0-1,0 0 1,0 0 0,0 0 0,0 0 0,0 0-1,0 0 1,0 0 0,0 0 0,0 0-1,0 0 1,0 0 0,0 0 0,7 2 500,9 1 681,-2-3 20,0-1 0,17-4 0,55-17 109,-58 13-1385,0 2-1,35-4 1,-62 11 61,1 0 0,0 0 0,-1 0 1,1 0-1,-1 0 0,1 1 0,0-1 1,-1 1-1,1-1 0,-1 1 0,3 1 1,-4-2-14,1 0 0,-1 0 0,0 0-1,0 1 1,1-1 0,-1 0 0,0 0 0,0 0 0,0 1 0,1-1 0,-1 0 0,0 0 0,0 1 0,0-1 0,0 0 0,0 0 0,0 1 0,1-1 0,-1 0 0,0 1 0,0-1 0,0 0 0,0 0 0,0 1 0,0 0-50,-1-1 0,1 1 0,0-1 0,0 1-1,-1-1 1,1 1 0,0-1 0,-1 0 0,1 1 0,-1-1 0,1 1 0,0-1 0,-1 0 0,1 0 0,-1 1 0,1-1 0,-1 0 0,0 1 0,-3 0-1093,0 1 1,-1-1-1,1 0 0,0-1 1,0 1-1,-1-1 0,1 1 1,-1-1-1,1-1 1,0 1-1,-1-1 0,-5-1 1,0 1-415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9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6 888,'1'-4'9949,"0"4"-9920,-1 0-1,0 0 1,0 0 0,0 0-1,0 0 1,1-1-1,-1 1 1,0 0 0,0 0-1,1 0 1,-1 0 0,0 0-1,0 0 1,0 0-1,1 0 1,-1 0 0,0 0-1,0 0 1,1 0-1,-1 0 1,0 0 0,0 0-1,0 0 1,1 0-1,-1 0 1,0 0 0,0 1-1,1-1 1,-1 0-1,0 0 1,0 0 0,0 0-1,0 0 1,1 0-1,-1 1 1,0-1 0,0 0-1,0 0 1,0 0-1,0 1 1,1-1 0,-1 0-1,0 0 1,0 0-1,0 1 1,0-1 0,0 0-1,0 0 1,0 0 0,0 1-1,0-1 1,0 0-1,0 0 1,0 1 0,0-1-1,17 41 3302,-10-13-2893,0 1 1,-2 0 0,1 32 0,2 6-385,8 49-88,20 122-132,-35-238 79,-1 1 0,0 0 0,0 0 0,1 0 0,-1-1 0,0 1 0,0 0 1,0 0-1,0 0 0,0-1 0,0 1 0,0 0 0,0 0 0,-1-1 0,1 1 0,0 0 0,0 0 0,-1 1 0,0-2-117,1-1 0,0 1 0,-1 0 0,1 0 0,-1 0 0,1 0 0,-1 0 0,1 0 0,0-1 0,-1 1 0,1 0 0,-1 0 0,1-1 0,0 1-1,-1 0 1,1 0 0,0-1 0,0 1 0,-1 0 0,1-1 0,0 1 0,-1-1 0,-18-27-7468,13 18 6264,-2-1 183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9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1 692,'1'0'513,"-1"0"-1,0 1 0,1-1 1,-1 1-1,0-1 1,0 1-1,1-1 1,-1 1-1,0-1 1,0 1-1,0-1 0,0 1 1,0-1-1,0 1 1,0-1-1,0 1 1,0-1-1,0 1 1,0-1-1,0 2 1,-6 12 5187,-11 10-3419,12-19-2329,1 0 1,-2 0-1,1-1 0,0 0 1,-1 0-1,-10 5 0,-2-1-2782,0-5-3785,18-3 6473,0 0 0,0 0 0,-1 0 1,1 0-1,0 0 0,0 0 0,0 0 0,0 0 0,-1 0 0,1 0 0,0 0 0,0 0 0,0-1 0,0 1 0,-1 0 0,1 0 0,0 0 0,0 0 1,0 0-1,0 0 0,0 0 0,-1 0 0,1 0 0,0 0 0,0-1 0,0 1 0,0 0 0,0 0 0,0 0 0,0 0 0,0 0 0,-1-1 0,1 1 1,0 0-1,0 0 0,0 0 0,0 0 0,0-1 0,0 1 0,0 0 0,0 0 0,0 0 0,0 0 0,0-1 0,0 1 0,0 0 0,0 0 1,0 0-1,0-6-1536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39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0 576,'26'22'16261,"-8"-6"-8475,-5-7-8537,24 9 1400,-20-10-695,0 1 1,29 20-1,-43-25-788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0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1 628,'-1'2'12493,"-1"4"-7325,-3 13-3897,5-12-1258,-1 0 0,0 0 1,0 0-1,-1 0 0,0 0 0,0 0 1,-5 8-1,-2 3-43,-14 23 1,21-37-196,-5 6 215,0 1 0,-9 9-1,-3-3-2822,17-16 2097,1 0 0,-1-1 0,0 1 0,1 0 0,-1-1 0,0 1 0,1-1 0,-1 1 0,0-1 0,-3 1 0,5-2 555,-1 1-1,1 0 1,0 0-1,-1 0 0,1 0 1,0 0-1,-1 0 1,1 0-1,0 0 1,-1-1-1,1 1 1,0 0-1,0 0 1,-1 0-1,1-1 1,0 1-1,0 0 1,-1-1-1,1 1 1,0 0-1,0 0 0,0-1 1,-1 1-1,1 0 1,0-1-1,0 1 1,0 0-1,0-1 1,0 1-1,0 0 1,0-1-1,0 1 1,0 0-1,0-1 1,0 1-1,0-1 0,-1-7-1295</inkml:trace>
  <inkml:trace contextRef="#ctx0" brushRef="#br0" timeOffset="1">101 73 80,'2'2'1386,"0"1"-1,0 0 1,0-1-1,-1 1 1,1 0 0,-1 0-1,1 0 1,-1 1 0,1 5-1,-1-5-772,0 0 0,1 0 0,-1 0 0,1 0 1,0-1-1,4 8 0,-1-6-445,0 0 1,0 0 0,7 5 0,-3-2-2183,1 0-3927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0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1 420,'0'0'200,"0"1"-1,0 0 1,0 0-1,0-1 1,1 1-1,-1 0 1,0-1-1,0 1 1,0 0-1,1 0 1,-1-1-1,0 1 1,1 0-1,-1-1 1,0 1-1,1-1 1,-1 1-1,1 0 1,-1-1-1,1 1 1,-1-1-1,1 1 1,-1-1-1,2 1 1,0 0-87,-1-1-1,1 1 1,0-1-1,-1 1 1,1-1 0,0 0-1,-1 0 1,1 0 0,0 0-1,2 0 1,6-2-291,0 0 0,-1 0 0,11-5 0,-14 5 516,-5 2-320,0-1 1,0 1 0,-1 0-1,1-1 1,0 1 0,0 0-1,0 0 1,-1 0 0,1 0-1,0 0 1,0 0 0,0 0-1,-1 0 1,1 0 0,0 0-1,0 0 1,0 0 0,-1 1 0,1-1-1,0 0 1,1 1 0,-2 0 5,1-1 1,-1 1-1,0-1 1,1 1-1,-1 0 1,0-1 0,0 1-1,1 0 1,-1-1-1,0 1 1,0 0 0,0-1-1,0 1 1,0 0-1,0-1 1,0 1-1,0 0 1,0 0 0,0-1-1,-1 2 1,-1 5 101,0 0 0,-1 0 0,-6 12-1,6-12-273,1-2-355,-1 0 0,1-1 0,-1 1 0,-1-1-1,1 1 1,0-1 0,-1 0 0,0 0-1,0-1 1,0 1 0,-8 4 0,3-3-594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0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1 107 312,'8'-6'10397,"-2"6"-4567,-5 1-5650,0-1 0,-1 1-1,1-1 1,0 1 0,0-1 0,-1 1 0,1 0-1,0 0 1,-1-1 0,1 1 0,-1 0-1,1 0 1,-1-1 0,1 3 0,7 22-2998,-7-16 4238,-1-5-1411,1 0 0,-1 0 0,1-1 0,0 1 0,0 0 0,0 0 0,1-1 1,-1 1-1,1-1 0,0 1 0,0-1 0,0 0 0,0 0 0,1 0 0,-1 0 0,1 0 0,0 0 0,0-1 0,0 1 0,0-1 0,0 0 0,1 0 0,-1 0 0,0 0 0,1-1 0,0 1 0,-1-1 0,1 0 0,0 0 0,0 0 0,-1-1 0,1 1 0,0-1 0,0 0 0,0 0 0,5-1 0,17-4 814,5 0-186,-33 4-1029,1 1 0,-1-1 0,1 1 0,0-1 0,-1 1 0,1-1 0,0 0 0,-1 0 0,1 0 0,0 0 0,0 0 0,0 0 0,-2-1 0,-12-16-7199,6 0 3084,5 7 2881</inkml:trace>
  <inkml:trace contextRef="#ctx0" brushRef="#br0" timeOffset="1">200 0 80,'5'1'25215,"-3"-1"-23732,1 3-4523,-1-1 2897,0 1 0,-1-1 0,1 1 0,0-1 0,-1 1 0,0-1 0,0 1 0,1 0 0,-2 0 0,1 0 0,0 0 0,0 6 0,-2-6-2297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7 340,'3'-7'13323,"-2"7"-12942,7 4 6118,6 11-4357,-1 14-1817,-1 1 0,-1 0 0,11 56 0,8 99-652,-24-135 389,-2-24-39,-1 37 0,-3-53-5,-1 1 0,0-1 0,0 0 0,-1 0 0,-1 0 0,-5 16 0,7-24-56,1 0 0,-1 0 0,0 0 0,0 0 1,0 0-1,-1 0 0,1 0 0,0 0 1,-1 0-1,0-1 0,1 1 0,-1 0 0,0-1 1,0 1-1,1-1 0,-1 0 0,0 0 1,0 0-1,-1 0 0,1 0 0,0 0 0,0 0 1,0-1-1,-1 1 0,1-1 0,0 1 1,-1-1-1,1 0 0,0 0 0,-1 0 0,-3-1 1,2 0-464,1 0 0,-1 0 0,1 0 1,-1-1-1,1 1 0,-1-1 0,1 0 1,-4-2-1,3 1-794,0 0 1,1-1-1,-1 1 0,1-1 1,0 1-1,-4-7 0,-6-18-4492,8 12 3629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1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1 112,'7'6'11536,"2"-1"-4904,11 4-3080,11 0-6165,-19-6 4017,-12-2-1414,0-1 0,0 0 1,1 0-1,-1 0 0,0 1 0,0-1 0,0 0 0,1 1 0,-1-1 0,0 0 1,0 0-1,0 1 0,0-1 0,0 0 0,0 1 0,0-1 0,0 0 0,0 1 1,0-1-1,0 0 0,0 1 0,0-1 0,0 0 0,0 1 0,0-1 0,0 0 1,0 0-1,-1 1 0,1-1 0,0 0 0,0 1 0,0-1 0,0 0 0,-1 0 1,1 1-1,0-1 0,0 0 0,-1 0 0,-12 21-952,3-5 100,-11 15 325,16-26 448,1 0-1,1 0 0,-1 1 0,1-1 1,-4 10-1,6-14 90,1-1 0,0 1 1,0-1-1,0 1 0,0-1 1,0 1-1,0-1 0,0 1 0,0-1 1,0 1-1,1-1 0,-1 1 1,0-1-1,0 1 0,0-1 0,1 1 1,-1-1-1,0 1 0,0-1 1,1 1-1,-1-1 0,0 0 0,1 1 1,-1-1-1,1 1 0,-1-1 1,0 0-1,1 0 0,-1 1 0,1-1 1,-1 0-1,1 0 0,-1 1 1,1-1-1,-1 0 0,1 0 0,-1 0 1,1 0-1,-1 0 0,1 0 1,29 4 17,-17-3-13,-12-1-5,1 1 1,0 0 0,0 0 0,-1 0-1,1-1 1,-1 2 0,1-1 0,-1 0-1,1 0 1,-1 0 0,1 1 0,-1-1 0,0 1-1,0-1 1,0 1 0,0-1 0,0 1-1,0 0 1,0-1 0,-1 1 0,1 0-1,0 0 1,-1-1 0,0 1 0,1 3-1,0 0 4,0 1-1,-1-1 0,0 1 0,0-1 0,0 1 0,0-1 0,-3 9 0,0-3-279,-1 0 0,0-1 0,-1 1 0,0-1 0,-1 0 0,0-1 0,-1 1 0,0-1 0,-15 15 0,20-21-472,-1-1-1,1 0 1,-1 1-1,0-1 1,0 0 0,0 0-1,0 0 1,0-1 0,0 1-1,-1-1 1,1 0-1,0 0 1,-1 0 0,1 0-1,-1-1 1,-5 1 0,3-2-564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2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0 540,'11'5'10102,"8"12"-4228,-6-6-3250,0-2-1342,0 0-1,21 9 0,15 9 1658,-32-17-2529,1-1 0,0-1 1,1-1-1,37 10 0,-7-2-461,-41-12-53,28 7-486,-34-9 202,1 0 0,0-1 0,-1 0-1,1 0 1,0 1 0,0-1 0,-1-1-1,1 1 1,0 0 0,3-2 0,-5 2-68,0 0 0,0-1 1,0 1-1,-1-1 0,1 1 0,0-1 0,-1 0 1,1 1-1,0-1 0,-1 1 0,1-1 1,-1 0-1,1 0 0,-1 1 0,1-1 1,-1 0-1,1 0 0,-1 0 0,0 1 1,1-1-1,-1 0 0,0-2 0,0-20-8776,0 19 8513,0-7-1250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3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1 340,'0'5'2710,"0"1"1,1 0-1,-1-1 1,3 9-1,5 2 2011,-7-15-4841,0 1-1,0-1 1,0 0 0,1 0-1,-1 0 1,0 0-1,1 0 1,2 2 0,-4-3-236,1-1 1,0 1-1,0 0 1,-1 0-1,1 0 0,0-1 1,-1 1-1,1 0 1,0 0-1,-1-1 1,1 1-1,-1-1 1,1 1-1,0-1 1,-1 1-1,1-1 1,-1 1-1,1-1 1,-1 1-1,1-1 1,-1 1-1,0-1 1,1 0-1,-1-1 1,11-16-6007,-8 11 4678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3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0 432,'4'10'7163,"-4"-9"-6805,0 0-1,0 0 1,0-1 0,1 1-1,-1 0 1,0 0 0,0-1 0,1 1-1,-1 0 1,1-1 0,-1 1 0,1-1-1,-1 1 1,1 0 0,-1-1 0,1 1-1,-1-1 1,1 1 0,0-1-1,-1 0 1,1 1 0,0-1 0,-1 0-1,1 1 1,0-1 0,0 0 0,-1 0-1,3 1 1,4 1-104,0-1 0,1 1 0,0-1-1,-1 0 1,1-1 0,-1 0 0,1 0 0,11-2 0,-10-1 365,-8 3-570,-1-1 0,1 1 0,-1 0 0,1-1 0,-1 1 0,1 0 0,-1 0 0,1-1 0,-1 1 0,1 0 0,0 0 0,-1 0 0,1 0 0,-1 0 0,1 0 0,-1 0 0,1 0 0,0 0 0,-1 0 0,1 0 0,-1 0 0,1 0 0,-1 1 0,1-1 0,0 0 0,-1 0 0,1 0 0,-1 1 0,1-1 0,-1 0 0,1 1 0,-1-1 0,0 1 0,1-1 0,-1 0 0,1 1 1,-1-1-1,0 1 0,1-1 0,-1 1 0,0-1 0,0 1 0,1-1 0,-1 1 0,0 0 0,0 0 0,8 21-124,-2 1 0,8 46 0,2 10-1542,-14-59-489,-4-12-591,2-8 2579,0 0 1,0 0 0,-1 0-1,1 0 1,0 1-1,0-1 1,0 0 0,0 0-1,-1 0 1,1 0-1,0 0 1,0 0 0,0 0-1,-1 0 1,1 0 0,0 0-1,0 0 1,0 0-1,-1 0 1,1 0 0,0 0-1,0 0 1,0 0-1,-1 0 1,1 0 0,0 0-1,0 0 1,0 0-1,-1-1 1,1 1 0,0 0-1,0 0 1,0 0-1,-28-19-4445,-12-12 3792,7 6 789,16 11 1082,-18-19 0,62 32 5899,11 2-4806,-21 0-2170,-1-1 0,19-1-1,-32 1-22,-1-1 0,0 1 0,0 0 0,0-1-1,0 1 1,1-1 0,-1 0 0,0 0 0,0 0 0,3-2-1,-17 3-226,2 7-176,-1 0-1,2 0 1,-1 1-1,1 0 1,-15 18 0,-7 7 115,29-31 283,-43 43 54,45-45-14,-1 0 0,1 1 0,-1-1-1,1 1 1,-1-1 0,1 1 0,-1-1 0,1 1 0,0-1 0,0 1 0,-1 0 0,1-1 0,0 1 0,0 0 0,-1-1 0,1 1 0,0-1-1,0 1 1,0 0 0,0-1 0,0 1 0,0 0 0,0-1 0,0 2 0,1-1 69,-1-1 0,1 1 0,-1-1 0,1 1 1,0-1-1,-1 0 0,1 1 0,-1-1 0,1 0 0,0 1 0,-1-1 1,1 0-1,0 0 0,-1 0 0,1 0 0,0 1 0,-1-1 0,2 0 0,4 0 377,1 0 0,-1-1-1,11-2 1,-9 1-458,-1 0 0,0-1 0,1 1 0,-1-2 1,0 1-1,-1-1 0,10-7 0,-11 8-654,-1-1 0,0 0-1,0 0 1,6-7 0,-8 9-491,-1-1 0,1 0 0,-1 0 0,1 1 0,-1-1 0,0 0-1,0 0 1,2-6 0,-6-4-3743,1 10 3747,-1-3-254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10:04:43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1 592,'7'1'9774,"-1"4"-3666,3 9-1688,0 23-7378,-7-27 4648,22 146-1311,-6-30-421,8 30-55,-26-155 96,1 1 1,-1-1 0,0 1-1,1 0 1,-1-1 0,0 1-1,0-1 1,0 1 0,0-1-1,-1 1 1,1-1 0,0 1-1,-1-1 1,1 1-1,-2 2 1,2-4-2,0 0 0,0 0 0,-1 1 0,1-1 0,0 0 1,-1 0-1,1 0 0,0 1 0,-1-1 0,1 0 0,0 0 0,-1 0 0,1 0 0,0 0 0,-1 0 0,1 0 0,0 0 0,-1 1 0,1-1 1,-1-1-1,1 1 0,0 0 0,-1 0 0,-14-6-258,-9-11-430,4 5 590,1-1 0,-32-29 0,49 40-12,1 2 211,0-1-1,0 0 0,0 0 0,1 0 0,-1 0 1,0 0-1,0 0 0,1 0 0,-1 0 0,0 0 1,0-1-1,2 1 2,-1 1 0,1 0 0,0-1-1,-1 1 1,1 0 0,0-1 0,0 1 0,-1 0 0,1 0 0,0 0 0,0-1 0,-1 1-1,1 0 1,0 0 0,0 0 0,-1 0 0,1 0 0,0 1 0,1-1 0,18-1 274,0-1 1,1-2-1,-1 0 1,28-9 0,-5 1-341,-38 11-33,-1 1-1,0-1 1,1 1 0,-1 0-1,8 1 1,3 0-586,-14-1 40,-19-3-17390,14 0 15482,0 0 603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3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40 736,'6'-2'17863,"0"0"-14190,2-1-3713,8-3-400,15-3 533,-21 5-87,-1 1 0,2 0 0,-1 0 1,0 1-1,14 0 0,-24 2 0,0 0-1,0 0 1,1 0 0,-1 0 0,0 0-1,1 0 1,-1 0 0,0 0-1,0 0 1,1 0 0,-1 0-1,0 0 1,0 0 0,0 1-1,1-1 1,-1 0 0,0 0 0,0 0-1,1 0 1,-1 1 0,0-1-1,0 0 1,0 0 0,0 0-1,1 1 1,-1-1 0,0 0 0,0 0-1,0 1 1,0-1 0,0 0-1,0 0 1,0 1 0,0-1-1,0 0 1,0 0 0,0 1 0,0-1-1,0 0 1,0 1 0,0-1-1,0 0 1,0 0 0,0 1-1,0-1 1,0 0 0,0 0 0,0 1-1,0-1 1,-1 0 0,1 0-1,0 0 1,0 1 0,0-1-1,0 0 1,-1 0 0,1 0 0,0 1-1,-12 15 69,11-14-104,-9 8-1095,0 1 0,-1-2 0,-16 13 0,18-15 188,-1 0 1,1 1-1,1 0 0,-1 0 1,1 1-1,-7 11 1,14-19 1122,1-1 0,-1 1 0,1 0 1,0-1-1,-1 1 0,1 0 0,-1-1 1,1 1-1,0 0 0,0-1 0,0 1 1,-1 0-1,1 0 0,0-1 0,0 1 1,0 0-1,0 0 0,0 0 0,0-1 1,0 1-1,0 0 0,1 0 0,-1-1 0,0 1 1,1 1-1,0-1 60,-1 0-1,1-1 1,0 1-1,0 0 1,0-1 0,0 1-1,0-1 1,0 1-1,0-1 1,0 0 0,0 1-1,0-1 1,0 0 0,0 0-1,0 1 1,2-1-1,6 0 527,1 0-1,0-1 0,12-1 0,-18 1-1148,35 0 720,-25 1-2500,23-3 1,-13-3-3693,-22 5 4684,0 0 1,0-1-1,0 1 1,0 0 0,0-1-1,0 1 1,2-2-1,4-5-1171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4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1 668,'-19'5'22794,"27"-7"-20498,-5 2-3043,15-2 920,35 1 0,-38 1-247,-17 1 60,0 1 0,0-1 0,0 1 0,0 0 0,1 0 0,-1 0 0,1 0 0,-3 5 0,-1-1-26,-14 17-135,-15 18-59,32-37 225,-1-1-1,1 1 1,0 0 0,0 0 0,1 0 0,-1 0-1,1 0 1,0 0 0,-1 6 0,2-9 7,-1 0 0,1 1 0,0-1 0,0 0 1,0 1-1,0-1 0,0 0 0,1 0 0,-1 1 1,0-1-1,1 0 0,-1 0 0,0 1 0,1-1 1,0 0-1,-1 0 0,1 0 0,0 0 0,-1 0 1,1 0-1,0 0 0,2 2 0,-2-2 3,1 0-1,0 0 1,0-1-1,-1 1 1,1-1-1,0 1 1,0-1-1,0 1 1,0-1-1,0 0 1,0 0-1,-1 0 1,5-1-1,4 0 0,-1-1 1,1-1-1,-1 0 1,17-7-1,-7 3-8,-18 7 13,0 0 1,0-1-1,0 1 1,0 0 0,0 0-1,0-1 1,0 1-1,0 0 1,0 0 0,0 0-1,0 0 1,0 0-1,0 1 1,0-1 0,2 1-1,-3 0 7,1 0 0,-1 0-1,0 0 1,0 1 0,0-1 0,0 0-1,0 0 1,0 1 0,0-1-1,0 0 1,0 0 0,-1 1 0,1-1-1,0 0 1,-1 0 0,1 0 0,-2 2-1,1 1 23,-6 15-27,-10 20 0,-1 3-330,16-37 23,0 0 1,0 0-1,0-1 0,-1 1 0,1-1 0,-1 0 0,-4 6 0,6-9 31,0 0 1,0-1-1,0 1 0,0 0 0,-1 0 0,1 0 0,0-1 0,0 1 0,0-1 0,0 1 0,-1-1 1,1 1-1,0-1 0,-1 0 0,1 1 0,0-1 0,-1 0 0,1 0 0,0 0 0,-1 0 0,1 0 0,0-1 1,-1 1-1,1 0 0,0 0 0,0-1 0,-1 1 0,1-1 0,0 1 0,0-1 0,0 0 0,-1 1 0,0-2 1,-3-2-359,0 1 1,0-1-1,1 0 1,0 0 0,0 0-1,0-1 1,0 1-1,-4-8 1,0-6 2820,5-2 4893,3 19-6881,0 1-1,0 0 1,0 0 0,0-1-1,0 1 1,0 0-1,0 0 1,0-1 0,0 1-1,0 0 1,0 0 0,0-1-1,0 1 1,0 0-1,0 0 1,0-1 0,0 1-1,0 0 1,0 0-1,1-1 1,-1 1 0,0 0-1,0 0 1,0 0-1,0-1 1,1 1 0,-1 0-1,0 0 1,0 0 0,0 0-1,1-1 1,-1 1-1,0 0 1,0 0 0,1 0-1,-1 0 1,9 5 2733,6 14-1325,-10-8-1294,-1 0 0,-1 0-1,0 0 1,2 20 0,1 48-205,-4-39-26,5 70-62,18 199-113,-22-268-10,-2-30-1651,-3-28-3357,2 10 2565,1-1-1,-1 1 1,1 0 0,0 0-1,4-13 1,7-15-3519,-3 15 4040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4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17 118 496,'-16'-6'20753,"31"-1"-18120,1-2-929,22-12-533,56-40 1,-87 57-1590,3-2 454,-8 2-2742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4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48 832,'-1'0'735,"0"-1"0,0 1 0,0-1 0,0 0 0,0 1 0,1-1 0,-1 0 0,0 0-1,1 1 1,-1-1 0,0 0 0,1 0 0,-1 0 0,1 0 0,-1 0 0,1 0 0,0 0 0,-1 0 0,1-1 0,-1-20 7818,1 13-6197,8 18-1064,-4 2-1162,-1 0 0,0 0 0,0 0 0,2 21 0,-2 48-129,-2-56 20,16 294-86,-16-308 57,-1 4 135,-3-13-56,-6-7-36,-13-16-70,17 17 3,0-1 0,-1 1 0,1 0 0,-9-5 0,8 7-23,-1 0 0,1 0 1,-1 1-1,0 0 0,0 0 1,0 1-1,0 0 0,0 0 1,0 0-1,0 1 0,-7 1 1,13-1 52,1 0 1,-1 0 0,1 0 0,-1 0 0,1 0 0,-1 0 0,1 0 0,-1 0 0,1 0 0,-1-1 0,1 1 0,0 0 0,-1 0 0,1 0 0,-1 0 0,1-1 0,-1 1 0,1 0 0,0 0 0,-1-1 0,1 1-1,0 0 1,-1-1 0,1 1 0,0 0 0,-1-1 0,1 1 0,0-1 0,0 1 0,-1 0 0,1-1 0,0 0 0,0 0-1,0-1 1,0 1-1,0 0 1,0-1-1,0 1 0,1 0 1,-1-1-1,0 1 0,1 0 1,-1 0-1,2-2 1,2-5 10,1 0 0,8-10 0,117-132-1476,-105 122-1331,0 0-3490,3-3-4772,-22 24 8423,0-1 489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2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 1876,'1'6'19423,"1"-5"-16868,3 0-3418,18 2 1573,0-1 0,0-2 0,25-1-1,-18-5-703,-28 6-19,-1 0 1,0-1-1,0 1 1,1-1-1,-1 1 1,0-1 0,0 0-1,0 0 1,0 1-1,0-1 1,0 0 0,0 0-1,0 0 1,0 0-1,0 0 1,-1 0-1,1 0 1,0 0 0,-1-1-1,1 1 1,0-1-1,-1 1-18,0 1-1,0 0 0,0 0 1,0 0-1,0 0 0,0 0 0,0 0 1,0-1-1,0 1 0,0 0 1,0 0-1,0 0 0,0 0 1,0 0-1,0-1 0,0 1 1,0 0-1,0 0 0,0 0 0,0 0 1,0 0-1,0 0 0,0-1 1,0 1-1,0 0 0,0 0 1,-1 0-1,1 0 0,0 0 1,0 0-1,0 0 0,0 0 0,0 0 1,0-1-1,0 1 0,-1 0 1,1 0-1,0 0 0,0 0 1,0 0-1,-8 1-1707,-8 4-1940,-5 7-4204,-31 23 0,48-32 7385,-11 9-1295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5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1164,'1'12'19913,"0"-12"-19387,1 1-1,-1 0 1,0-1-1,0 1 1,1-1 0,-1 0-1,0 1 1,1-1-1,2 0 1,34-1-2346,-35 1 2935,6-1-1102,0 0 0,-1-1 0,0 0 0,1 0 0,-1-1 0,0 0-1,0 0 1,0-1 0,-1 0 0,13-8 0,-19 11-12,0 0 1,0 1-1,-1-1 1,1 1-1,-1-1 0,1 1 1,0 0-1,0-1 1,-1 1-1,1 0 0,0-1 1,0 1-1,1 0 1,-2 0-12,2 17 109,-4 62 200,1 46-229,2-103-76,2-1 0,0 0 0,11 38 0,-12-51 5,1 0 1,0 0 0,0 0 0,1-1 0,6 10-1,-9-15 0,1 1 0,1-1 0,-1 0 0,0 0 0,0 1 0,1-1-1,-1-1 1,1 1 0,0 0 0,0-1 0,-1 1 0,1-1 0,0 0-1,0 0 1,0 0 0,6 1 0,3-1 1,1 0-1,-1-1 1,0 0 0,0-1-1,13-2 1,60-16 30,-69 15-26,-13 3-3,0 1-3,0-1 1,0 0-1,0 1 1,0-1-1,-1-1 1,1 1-1,0 0 0,0 0 1,3-4-1,-28-4-2251,11 6 681,-6-2-1746,1-1 1,0 0 0,0-1-1,1-1 1,-20-13 0,16 7 1434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5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23 156,'-6'-7'3723,"5"6"-2774,0 1 1,0-1-1,1 0 0,-1 0 0,0 0 1,0 0-1,1 0 0,-1 0 1,1 0-1,-1 0 0,1 0 0,-1 0 1,1-1-1,0 2-896,0 0 0,0 0 0,0 0 0,0 0 0,0-1 0,0 1 0,0 0 0,0 0 0,0 0 0,0 0 0,0 0 0,0 0 0,0 0 0,0 0 0,0 0 0,0 0 0,0 0 0,0 0 0,0 0 0,0 0 0,0 0 0,0-1 0,0 1 0,0 0 0,0 0 0,0 0 0,0 0 0,0 0 0,0 0 0,1 0 0,-1 0 0,0 0 0,0 0 0,0 0 0,0 0 0,0 0 0,0 0 0,0 0 0,0 0 0,0 0 0,0 0 0,0 0-1,0 0 1,0 0 0,1 0 0,-1 0 0,0 0 0,0 0 0,0 0 0,0 0 0,0 0 0,0 0 0,0 0 0,0 0 0,6 4 850,2 4-296,-5-2-382,-1-1-1,0 1 0,0 0 1,0 1-1,-1-1 1,0 0-1,0 0 0,0 1 1,-1-1-1,0 0 0,0 1 1,-2 6-1,-1 11-186,-13 41-1,4-26-312,-2-1 0,-1 0 0,-2-1 0,-23 35 0,31-57-1907,-14 17 1,19-27-341,-1 0 1,1 0-1,-10 6 1,14-10 2250,-1-1 1,1 0-1,0 0 1,-1 0-1,1 1 1,-1-1-1,1 0 1,0 0-1,-1 0 0,1 0 1,-1 0-1,1 0 1,0 0-1,-1 0 1,1 0-1,-1 0 1,1 0-1,-1 0 1,1 0-1,-1 0 1,-1-2-1810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6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 1644,'9'-9'10808,"-9"8"-10191,1 1 0,-1-1-1,1 1 1,-1-1 0,1 1 0,-1-1-1,1 1 1,0-1 0,-1 1-1,1-1 1,0 1 0,-1 0 0,1-1-1,0 1 1,-1 0 0,1 0 0,1-1-1,12 6-691,-7 0 222,0 1-1,-1 0 0,1 0 1,-1 0-1,0 1 1,-1 0-1,1 0 1,5 12-1,17 19-5878,-28-37 5293,1-1-1,-1 1 0,1-1 0,0 1 1,-1-1-1,1 1 0,-1-1 0,1 0 1,0 1-1,-1-1 0,1 0 0,0 0 1,0 1-1,-1-1 0,1 0 0,0 0 1,-1 0-1,1 0 0,0 0 0,0 0 0,-1 0 1,1 0-1,0 0 0,0 0 0,-1 0 1,1-1-1,0 1 0,0 0 0,-1 0 1,1-1-1,0 1 0,-1 0 0,1-1 1,-1 1-1,1-1 0,0 1 0,0-2 1,6-3-1571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6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 0 928,'-11'6'5493,"9"-5"-3957,1-1 0,0 1 1,-1 0-1,1 0 1,-1 0-1,1 0 0,0 0 1,-2 2-1,0 5 2679,7 3-4947,-2-7 737,1-1 0,-1 1 0,1-1 0,0 1 0,0-1 1,7 5-1,-8-6-9,1 0 1,-1 0 0,1 0 0,-1 0 0,0 1-1,1-1 1,-1 1 0,-1 0 0,1 0-1,0 0 1,-1-1 0,1 1 0,-1 1-1,1 3 1,-2-4 9,0 0-1,0 0 1,0 0-1,-1 0 0,1 0 1,-1 0-1,0 0 1,0 0-1,0 0 1,0 0-1,0 0 1,-1 0-1,-2 3 1,-1 2-2,0 0 1,-1-1 0,-8 8 0,-3 1-12,-23 18 1,34-29 1,7-3-74,11-2-110,1-1 207,-9 1-22,11 0 11,0 0 0,-1 1 0,20 4 0,-34-5-6,0 0-1,0 0 1,0 0 0,1 0-1,-1 0 1,0 0-1,0 0 1,0 0 0,1 0-1,-1 0 1,0 1-1,0-1 1,0 0-1,1 0 1,-1 0 0,0 0-1,0 0 1,0 1-1,0-1 1,0 0 0,0 0-1,1 0 1,-1 0-1,0 1 1,0-1 0,0 0-1,0 0 1,0 0-1,0 1 1,0-1 0,0 0-1,0 0 1,0 0-1,0 1 1,0-1 0,0 0-1,0 0 1,0 1-1,-6 8-32,-11 7-91,17-15 117,-22 14-272,0-1 0,0-1 0,-43 18 0,14-7 37,50-24 241,0 1 0,0-1 0,1 0-1,-1 1 1,0-1 0,0 1 0,0-1 0,1 1-1,-1 0 1,0-1 0,1 1 0,-1 0-1,0-1 1,0 2 0,2-2 0,-1 1 0,1-1 0,-1 0-1,0 1 1,1-1 0,-1 0 0,1 1 0,0-1 0,-1 0 0,1 0-1,-1 0 1,1 0 0,-1 1 0,1-1 0,-1 0 0,1 0 0,0 0 0,-1 0-1,1 0 1,-1 0 0,1 0 0,0-1 0,0 1 0,13-1 30,1-1 1,-1 0-1,0-1 1,0 0 0,14-6-1,15-4 29,-42 13-49,0 0 1,0-1-1,0 1 1,0 0-1,0 0 1,0 0-1,0 0 1,0 0-1,0 0 1,0 0-1,0 0 1,-1 0-1,1 1 1,0-1-1,0 0 1,0 1-1,0-1 1,0 0-1,0 1 1,0-1-1,-1 1 1,1 0-1,0-1 1,0 1-1,-1 0 1,1-1-1,0 1 1,-1 0-1,1-1 1,-1 1-1,1 0 1,-1 0-1,1 0 1,-1 0-1,0 0 1,1 0-1,-1-1 1,0 1-1,0 2 1,2 4 58,-1 0 1,-1 1 0,0-1-1,0 10 1,0-5-44,-2 47 120,0-37-140,1 0 0,1 1 1,2-1-1,5 35 0,-3-51-184,0-10-147,2-13-691,-5 15 751,2-10-1422,-1 0 0,0 1-1,-1-1 1,0-19 0,1-8-3059,2-39-1947,-4 52 5246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7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61 368,'-1'2'21251,"2"-1"-20309,16-2 1351,26-2-1,-34 1-2238,0 0-1,-1 0 1,1-1 0,-1 0-1,0 0 1,0-1 0,0 0-1,9-5 1,-7 2-250,-7 6-276,0-1 0,0 0 1,0 0-1,0 0 0,0-1 0,0 1 0,3-4 0,-21 9-12918,-8 19 5274,15-11 6388</inkml:trace>
  <inkml:trace contextRef="#ctx0" brushRef="#br0" timeOffset="1">50 182 112,'-3'9'1019,"5"8"18775,-1-17-19452,8-1 1015,9-5-1161,0-2 1,0 0-1,-1-1 0,18-12 1,-21 13-199,-12 7 677,7-5-278,-3 4-5518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7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419 1 568,'-16'16'9172,"5"-7"-446,11-8-8506,0-1-1,0 1 0,-1-1 0,1 1 0,0-1 0,0 1 0,0-1 1,0 1-1,0-1 0,0 1 0,0 0 0,0-1 0,0 1 0,0-1 1,0 1-1,0-1 0,0 1 0,0-1 0,0 1 0,1-1 1,-1 1-1,0-1 0,0 1 0,1 0 0,8 15-568,-4-8 831,-1 2-278,1 1 0,-2 0 1,1 0-1,-2 0 0,1 0 0,0 18 0,-1 71 850,-2-63-638,0-5-101,-4 126 1170,4-156-1429,0 0 0,0 0 0,0 0 0,-1 0 0,1 0 0,-1 0 0,1 1 0,-1-1 0,0 0 0,0-1 0,0 1 0,0 0 0,0 0 0,0 0 0,-1 0 0,1-1 1,-1 1-1,1-1 0,-1 1 0,1-1 0,-1 0 0,0 1 0,-2 0 0,-3 1-25,0-1-1,0 0 1,0 0-1,0-1 1,-13 2-1,-9-1-1939,1 0-1,-42-4 1,32-2-3149,1-1 1,0-3 0,-39-11 0,44 8 2257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9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29 80,'1'0'535,"0"0"0,0 0 1,1 0-1,-1 0 0,0 0 0,0-1 0,0 1 0,0 0 1,0-1-1,-1 1 0,1 0 0,0-1 0,0 1 0,0-1 1,0 0-1,0 1 0,0-1 0,-1 0 0,1 1 0,0-1 1,-1 0-1,1 0 0,0 0 0,-1 1 0,1-1 0,-1 0 1,1-2-1,8-9 11257,-6 62-9806,-1-32-1999,-1 0 1,-2 20-1,0-29-161,-1 11-962,-8 38 0,8-51-461,0-1-1,0 1 1,-6 9-1,6-12-109,0-1 0,0 0 0,-1 0-1,1 0 1,-1 0 0,0 0 0,-4 4 0,-7 0-3016,7-5 3154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19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35 202 1360,'-4'4'4675,"2"-2"-2714,0 0 0,0 0-1,1 0 1,-1 0-1,0 0 1,-1 4 0,2-5-1810,1 1 0,-1-1 0,1 0 1,0 1-1,0-1 0,0 0 1,-1 1-1,1-1 0,1 1 0,-1-1 1,0 0-1,0 1 0,0-1 1,1 0-1,-1 1 0,1 1 0,13 29 49,2 0-1,1 0 1,36 50-1,-48-76-202,0 1-1,0-1 0,1 0 0,-1 0 1,1 0-1,1-1 0,-1 0 0,1 0 1,0-1-1,0 0 0,11 4 0,-13-6-2,0 0 0,1 0-1,-1-1 1,1 0 0,0 0-1,-1-1 1,1 1 0,0-1-1,-1 0 1,1-1 0,0 0-1,-1 0 1,1 0 0,-1 0-1,1-1 1,-1 0-1,7-3 1,-5 2 5,-1-1 0,0 0-1,0 0 1,0 0 0,0-1-1,-1 0 1,0 0 0,0 0 0,0 0-1,-1-1 1,7-10 0,-6 7 1,0-1 0,-1 0 0,0 0 0,-1 0 0,0-1 0,0 1 0,1-14 0,-2 5 74,-1-1 0,-1 1-1,-1 0 1,0-1 0,-2 1 0,0 0 0,-1 0 0,-9-26-1,9 34 170,-1 0 0,0 0 0,0 1 0,-1 0 0,0 0 0,-1 0 0,-11-13 0,15 20-172,0 0 0,0 0-1,-1 0 1,1 0 0,-1 0-1,0 1 1,0 0 0,1 0-1,-2 0 1,1 0 0,0 0-1,0 1 1,0 0 0,-1 0-1,1 0 1,-1 0 0,1 1-1,-1 0 1,1 0-1,-1 0 1,1 0 0,-7 2-1,2 0-99,0 1 0,1 1 0,-1 0-1,1 0 1,0 0 0,0 1 0,0 0-1,0 1 1,1-1 0,-12 14 0,5-5-1045,-13 19 0,-7 15-4511,23-30 1299,0 0 0,2 0 1,-11 30-1,15-32 2443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0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1 884,'-3'0'23073,"9"0"-22909,-1 1 0,0 0-1,1 0 1,-1 1 0,8 3 0,16 4-158,-23-8-31,-1 0 0,1 1 0,0-1 0,-1 1 0,7 4 0,-11-6 21,0 1-1,0-1 0,0 1 1,0 0-1,0-1 0,0 1 1,0 0-1,0 0 0,-1 0 1,1 0-1,0 0 0,0 0 0,-1 0 1,1 0-1,-1 0 0,1 0 1,-1 0-1,0 0 0,1 0 1,-1 1-1,0-1 0,0 0 0,1 0 1,-1 0-1,0 1 0,0-1 1,-1 0-1,1 0 0,0 0 1,0 0-1,-1 3 0,-2 3 5,-1-1 0,1 1 0,-1-1 0,-1 0 0,1 0 0,-1 0 0,0-1 0,-9 8 0,-1 2 0,-8 9 52,14-16-7,1 0-1,0 0 1,-12 19-1,19-27-34,1 1 1,0-1-1,0 0 0,0 0 0,0 1 0,-1-1 1,1 0-1,0 0 0,0 0 0,0 1 0,0-1 1,0 0-1,0 1 0,0-1 0,0 0 0,0 0 0,0 1 1,0-1-1,0 0 0,0 0 0,0 1 0,0-1 1,0 0-1,0 0 0,0 1 0,0-1 0,0 0 0,0 0 1,1 1-1,-1-1 0,0 0 0,0 0 0,0 1 1,0-1-1,0 0 0,1 0 0,-1 1 0,13 1 250,16-5 21,8-5-298,-1-1 0,49-20-1,-85 29-28,0 0-1,1 0 0,-1 0 1,0 0-1,0 0 0,0 0 0,0 0 1,0 0-1,1 0 0,-1 0 1,0 0-1,0 0 0,0-1 1,0 1-1,0 0 0,0 0 0,0 0 1,1 0-1,-1 0 0,0 0 1,0 0-1,0 0 0,0-1 1,0 1-1,0 0 0,0 0 0,0 0 1,0 0-1,0 0 0,0-1 1,0 1-1,0 0 0,0 0 0,0 0 1,1 0-1,-1 0 0,-1-1 1,1 1-1,0 0 0,0 0 1,0 0-1,0 0 0,0 0 0,0-1 1,0 1-1,0 0 0,0 0 1,0 0-1,0 0 0,0 0 1,0 0-1,0-1 0,-10-5-4031,-14-3-4367,-8 0-222,20 4 6860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0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144 176 1420,'-24'4'7994,"21"-4"-6896,0 0 0,0 1 1,-1-1-1,1 1 0,0 0 1,0 0-1,0 0 0,0 0 1,0 0-1,0 1 0,-4 2 0,6-3-1060,1 0 0,-1 0-1,1-1 1,0 1 0,-1 0 0,1 0-1,0 0 1,-1 0 0,1 0-1,0-1 1,0 1 0,0 0-1,0 0 1,0 0 0,0 0-1,0 0 1,0 0 0,1 1-1,4 18 3,-3-14 3,5 23-16,2 0 0,1 0 0,18 35 0,-23-55-31,0 0 0,1 0 1,0 0-1,1-1 0,0 0 0,0 0 0,0-1 0,1 1 0,0-2 1,1 1-1,-1-1 0,1-1 0,11 6 0,-12-7-2,1-1 1,-1 0-1,0 0 0,1-1 1,0 0-1,-1 0 0,1-1 0,0-1 1,13 1-1,-16-2 6,-1 0 1,1 1-1,-1-2 0,0 1 1,0-1-1,1 0 0,-1 0 0,0 0 1,-1-1-1,1 1 0,0-1 1,-1 0-1,1-1 0,-1 1 1,0-1-1,5-6 0,-2 1 9,-1 0 0,0 0 1,0-1-1,-1 1 0,-1-1 0,0 0 0,0-1 0,-1 1 0,0-1 0,0 1 1,-2-1-1,1 0 0,-1 0 0,-1 0 0,0 0 0,-2-19 0,-1 7 182,-2 0 1,0 0-1,-1 1 0,-1-1 0,-2 1 0,-19-37 1,24 52 71,0 0 0,0 0 0,0 1 0,-1 0 0,0 0 0,-1 0 0,1 0 0,-12-8 0,13 12-107,0-1-1,0 1 1,-1 0 0,1 0 0,-1 0 0,1 0 0,-1 1 0,0 0 0,0 0-1,0 0 1,0 0 0,0 1 0,1 0 0,-1 0 0,-6 1 0,1 0-84,0 2-1,0-1 1,1 1 0,-1 1 0,1-1 0,-1 2-1,1-1 1,1 1 0,-1 1 0,0-1 0,1 2 0,0-1-1,1 1 1,-13 14 0,4-3-1041,-21 34 1,-8 22-6766,37-61 5310,-1 4-1595,5-10 1321,1-1-1,-1 0 0,-8 11 0,4-10 170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3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1 488,'3'17'11133,"5"0"-5220,6-1-3550,-11-14-2517,-1 0-1,1 0 0,-1-1 0,1 1 0,0-1 0,0 1 0,0-1 1,4 1-1,-6-2-14,-1 0 0,0 1 1,0-1-1,0 0 0,0 0 0,1 0 1,-1 0-1,0 0 0,0 0 0,0 0 1,0 0-1,1 0 0,-1 0 1,0 0-1,0 0 0,0 0 0,0-1 1,1 1-1,-1 0 0,0 0 1,0 0-1,0 0 0,0 0 0,0 0 1,1 0-1,0-2-1350,-1 2 1351,0 0-1,0 0 0,0 0 1,0 0-1,0 0 0,0-1 0,0 1 1,0 0-1,0 0 0,0 0 1,0-1-1,0 1 0,0 0 0,0 0 1,0 0-1,0 0 0,0-1 0,0 1 1,0 0-1,0 0 0,-4-13-6328,3 11 6261,-1-4-1482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2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 1100,'-10'-3'26084,"18"3"-26363,4 0 436,13 0-150,1-1 1,38-6 0,-61 5-1096,-8 0-1826,-13 0-4828,14 3 6223,0 1 0,1 0 0,-1 0-1,0 0 1,1 0 0,-1 0 0,-4 5-1,6-6 1164,-8 8-1631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3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 1440,'-8'31'9630,"6"-25"-6675,0 1-1,0 0 1,0 13 0,2-17-2751,0 1 0,0-1 0,0 1 0,1-1 1,0 1-1,1 4 0,7 19-376,-3-12 566,-1 1-1,0-1 1,2 17 0,-7-26-742,1 0-1,-1-1 1,0 1 0,-2 10-1,1-11-519,0 0 0,0-1 0,-1 1 0,0-1 0,0 1-1,-3 6 1,3-9 938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3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89 588,'9'-15'8582,"-7"12"-7872,0 1 1,0 0-1,0 0 0,0 1 0,1-1 0,3-2 0,4-2 603,-1 2-1,1-1 1,0 1-1,0 0 0,18-3 1,53-5-548,-77 11-739,21-6 9,-22 5 53,0 1 1,1 0 0,-1 0-1,0 0 1,1 1-1,4-1 1,-7 1-30,0 0 0,0 1 0,0-1 0,0 0 0,0 1 0,-1 0 0,1-1 0,0 1 0,0-1 0,0 1 0,-1 0 0,1 0 0,0-1 0,-1 1 0,1 0 0,-1 0 0,1 0 0,-1 0 0,1-1 0,-1 1 0,0 0 0,1 0 0,-1 0 0,0 1 0,7 28 412,-6-27-448,16 151 399,-4-21-205,2-26-127,-15-107-89,0 1 0,0-1 0,0 1 0,0-1 0,0 0 0,0 1 0,0-1 0,0 1 0,0-1 0,0 1 0,0-1 0,0 0 0,0 1 0,0-1 0,0 1 0,0-1 0,0 1 0,0-1 0,-1 0 0,1 1 0,0-1 0,0 0 0,0 1 0,-1-1 0,1 1 0,0-1 0,-1 0 0,1 0 0,0 1 0,-1-1 0,0 0-9,0 0-1,1 0 1,-1 0-1,0 0 1,0 0-1,1 0 0,-1 0 1,0 0-1,1-1 1,-1 1-1,0 0 1,0-1-1,1 1 1,-1 0-1,0-1 0,-24-20-722,0-8-3990,0 0 0,2-2 0,1 0 0,-33-65 0,42 67 3167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3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50 92,'-1'-9'1421,"-2"-32"11067,5 44-10911,4 7 302,-5-9-1562,4 9 48,-1 1 0,0-1 0,0 1 0,-1 0 0,0 0 0,1 17 0,0-3-221,3 23-258,-2 1 0,-2 60 0,-5-78-1313,0-2-6591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4.2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33 112,'0'-7'4135,"1"-1"2571,11 5-5775,1 1-857,-10 2-76,0 0-1,0 0 0,0 0 0,-1-1 0,1 1 1,0-1-1,0 0 0,0 0 0,-1 0 1,5-2-1,-9 2-409,1 0 1,-1 1 0,0-1-1,1 0 1,-1 1 0,0 0-1,0-1 1,-3 1-1,2 0-315,0 1-1,0-1 0,0 1 0,0 0 0,0-1 0,0 2 0,0-1 0,-3 2 1,6-3 633,-11 4-1175</inkml:trace>
  <inkml:trace contextRef="#ctx0" brushRef="#br0" timeOffset="1">35 118 1248,'-18'16'5223,"2"2"11666,16-18-16772,8 2 1562,8 0-1024,0-2 64,1 0-1,-1-1 1,29-5 0,48-17-64,-36 8-541,-24 7-111,50-10-19,-72 16 13,0 0 1,0 2-1,0-1 1,0 1-1,15 3 1,-26-3-59,1 0 0,-1 0 0,0 0 0,1 0 0,-1 0 0,0 0 0,1 0 0,-1 1 0,0-1-1,1 0 1,-1 0 0,0 0 0,1 1 0,-1-1 0,0 0 0,0 0 0,1 1 0,-1-1 0,0 0 0,0 0 0,0 1 0,1-1 0,-1 0 0,0 1 0,0-1 0,0 0 0,0 1 0,0-1 0,1 1 0,-4 12-4171,2-12 3826,1 0 1,-1 0-1,0 0 1,1 0-1,-1 0 1,0 0-1,0 0 1,1 0 0,-1 0-1,0 0 1,0 0-1,0 0 1,0-1-1,0 1 1,-1 0-1,1-1 1,0 1-1,0-1 1,-2 1-1,1-13-13496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4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56 500,'-22'5'23450,"34"-9"-21737,170-42 1168,-172 44-2697,-3 1-3015,-15-2-2837,-31 0-11410,30 2 14895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5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0 4,'-2'0'1317,"0"0"-1,0 0 1,1 1 0,-1-1-1,0 1 1,0-1 0,1 1-1,-1 0 1,0-1 0,-2 3-1,-4 6 5690,8 0-6217,2-3-728,1 0 0,-1 0 0,1 0 0,1 0 1,-1 0-1,7 7 0,-5-6-95,0 0 0,-1 0 0,7 13 1,-10-17 25,0 0 0,0 0-1,0 0 1,0 0 0,-1 0 0,1 0 0,-1 0 0,0 0 0,0 0 0,0 0 0,0 0 0,-2 6 0,1-5 7,0 0 0,-1-1 1,0 1-1,0 0 0,0-1 0,-1 1 1,1-1-1,-6 6 0,-4 5 39,-2 0 0,1-1 0,-24 18 0,34-28 144,7-4 7,7-2 87,-10 3-261,22-8 199,35-11-81,70-34 0,-127 53-135,17-7 5,-15 10 38,-5 7-9,-1-4-26,0 1-1,0-1 1,-1 0 0,0-1 0,0 1-1,-1-1 1,-5 6 0,-38 32-33,22-24-28,-49 27 0,-14 10 1863,89-56-1796,0 0 1,0 0 0,0 0-1,0 0 1,0 0 0,0 0-1,0 0 1,0 0 0,0 0-1,0 0 1,1 0 0,-1 0-1,0 0 1,0 0 0,0 0-1,0 0 1,0 0 0,0 1 0,0-1-1,0 0 1,0 0 0,0 0-1,0 0 1,0 0 0,0 0-1,0 0 1,0 0 0,0 0-1,0 0 1,0 0 0,0 0-1,0 0 1,0 0 0,0 0-1,0 0 1,0 0 0,0 1-1,0-1 1,0 0 0,0 0-1,0 0 1,0 0 0,0 0-1,0 0 1,0 0 0,0 0-1,0 0 1,0 0 0,0 0-1,0 0 1,0 0 0,0 0-1,0 0 1,0 0 0,0 1-1,0-1 1,0 0 0,0 0-1,11-1 320,12-3-20,10-5-146,1-1 1,53-26-1,-54 22-194,-28 12-4,3-1-92,1-1 0,-2 0-1,11-6 1,-18 10 76,0 0 0,1 0 0,-1-1 0,0 1 0,0 0 0,0 0 0,0 0 0,0 0 0,0 0-1,0 0 1,0 0 0,0 0 0,0 0 0,0 0 0,0 0 0,0-1 0,0 1 0,0 0 0,0 0 0,0 0 0,0 0 0,0 0 0,0 0 0,0 0-1,0 0 1,0 0 0,0-1 0,0 1 0,0 0 0,0 0 0,0 0 0,0 0 0,0 0 0,0 0 0,0 0 0,0 0 0,0 0 0,-1 0 0,1 0-1,0-1 1,0 1 0,0 0 0,0 0 0,0 0 0,0 0 0,0 0 0,0 0 0,0 0 0,0 0 0,-8-4-2109,-9 0-2708,13 4 3419,1 0-1,-1 0 1,0 0-1,1 1 1,-1 0-1,-5 1 1,-10 2-4337,12-4 4335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5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73 820,'-3'-12'4570,"0"0"1,1 0-1,1 0 1,-1-12-1,2 24-4544,0 0-1,0 0 1,0 0 0,0 0-1,0 0 1,0 0-1,0 1 1,0-1 0,0 0-1,1 0 1,-1 0-1,0 0 1,0 0 0,0 0-1,0 0 1,0 0-1,0 1 1,0-1 0,0 0-1,0 0 1,0 0-1,0 0 1,0 0 0,0 0-1,1 0 1,-1 0-1,0 0 1,0 0 0,0 0-1,0 0 1,0 0-1,0 0 1,0 0 0,0 0-1,1 0 1,-1 0-1,0 0 1,0 0 0,0 0-1,0 0 1,0 0-1,0 0 1,0 0 0,0 0-1,1 0 1,-1 0-1,0 0 1,0 0 0,0 0-1,0 0 1,0 0 0,0 0-1,0 0 1,0 0-1,0 0 1,1 0 0,-1-1-1,0 1 1,0 0-1,0 0 1,0 0 0,0 0-1,0 0 1,0 0-1,0 0 1,0 0 0,0 0-1,0-1 1,0 1-1,6 8 722,-2 1-316,0 1 1,0 1-1,-1-1 0,3 22 1,2 46-367,-5-38 9,1-1-240,10 42 0,-7-57-2309,10 29 1,-17-52 2140,0 0 1,0-1-1,1 1 0,-1 0 1,1 0-1,-1 0 0,1 0 1,-1-1-1,1 1 0,-1 0 1,1 0-1,0-1 0,0 2 1,0-2 102,-1 0-1,0 0 1,0 0 0,0 0 0,1 0 0,-1 0-1,0 0 1,0 0 0,1 0 0,-1 0 0,0 0 0,0 0-1,1 0 1,-1 0 0,0 0 0,0 0 0,0 0-1,1 0 1,-1-1 0,0 1 0,0 0 0,0 0 0,1 0-1,0-2-1617,6-11-5458,-4 3 6325,1-7-1006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5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94 688,'6'-20'5808,"-5"-9"8791,-2 16-9565,0 17-4950,-1 1-1,1-1 1,-1 0 0,0 0-1,0 0 1,-1-1 0,-4 7-1,-15 16-249,-35 33 0,36-38-676,-4-1-1971,9-11-1238,2-7-3810,14-2 7630,-1 0 0,1 0 0,0 0 0,-1 0 0,1-1 0,0 1 0,-1 0 0,1 0 0,0 0 0,-1-1-1,1 1 1,0 0 0,0 0 0,-1-1 0,1 1 0,0 0 0,0-1 0,-1 1 0,1 0 0,0-1 0,0 1 0,0 0 0,0-1 0,0 1 0,-1-1 0,1 1 0,0 0 0,0-1 0,0 1 0,0 0 0,0-1-1,0 1 1,0-1 0,0 1 0,1 0 0,-1-1 0,0 1 0,0-1 0,1-9-1553</inkml:trace>
  <inkml:trace contextRef="#ctx0" brushRef="#br0" timeOffset="1">172 1 712,'7'3'11930,"1"1"-4674,1 2-2937,4 4-3404,9 6-543,-9-8-369,0 0 0,1-2 0,1 1 0,16 4 0,-44-15-7719,11 3 6954,-1 1-1,1-1 0,0 1 1,-1 0-1,1-1 0,-1 1 1,1 1-1,-1-1 0,1 0 1,0 0-1,-4 2 0,-26 17-5631,25-14 5494,-5 2-273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6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9 568,'-3'11'2044,"2"-10"-1356,1-1 0,0 1 0,-1 0 0,1 0-1,0-1 1,0 1 0,0 0 0,0 0 0,0 0 0,0-1 0,0 1-1,0 0 1,0 1 0,0-2-423,1 1 1,-1-1-1,1 0 1,-1 1-1,1-1 0,-1 0 1,1 0-1,0 1 0,-1-1 1,1 0-1,-1 0 1,1 0-1,-1 0 0,1 0 1,0 0-1,-1 0 0,1 0 1,-1 0-1,1 0 1,0 0-1,-1 0 0,1 0 1,0-1-1,5 0 80,0 0-1,-1-1 1,1 0 0,-1 0-1,7-3 1,24-16-2121,-46 23-8943,-13 17 4217,14-11 5072</inkml:trace>
  <inkml:trace contextRef="#ctx0" brushRef="#br0" timeOffset="1">40 130 528,'-2'7'2585,"0"0"0,-1 0 0,1 0 0,-8 12 0,6-12-438,0 0 1,1 0-1,-3 9 0,5-12-2052,0-1 0,1 1-1,-1-1 1,1 1 0,0-1 0,0 5-1,1 3-69,1-1 0,0 1 0,0-1 0,1 1 0,5 11 0,7 6-2429,-25-53-16218,8 17 17369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3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36 1016,'4'-2'17545,"11"-3"-12393,-2 2-4172,1 0-1,27 0 0,1 0-821,12-9-51,-37 7-109,-16 6-99,-4 4-40,-11 10-276,-25 22-1077,34-32 1095,-32 27-1764,-50 33 1,76-58 2164,9-6 148,-1 0 0,1 0 1,-1 1-1,1-1 0,0 1 0,0 0 1,-1 0-1,-2 4 0,6-6 0,1 0-1,-1 0 1,0 0 0,1 0-1,-1 0 1,0 0-1,0-1 1,1 1-1,-1 0 1,0-1-1,0 1 1,2-1-1,55-19 587,-39 14-850,-1 0-1,1-1 0,30-18 0,-41 18-783,-8 6 493,0 1-1,1-1 1,-1 1 0,0-1-1,0 0 1,0 1-1,0-1 1,0 1-1,0-1 1,0 0 0,0 1-1,0-1 1,0 1-1,0-1 1,0 0 0,0 1-1,-1-1 1,1 0-1,-8-11-8490,1 5 5877,1 1 983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6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0 119 120,'7'-12'4958,"-6"10"-4138,1 0 0,-1-1-1,0 1 1,1 0 0,-1 0 0,1 0 0,0 1 0,0-1 0,3-3 0,4-2 638,0-1-1,0 0 1,-1 0-1,0-1 1,0 0 0,8-13-1,-16 21-1440,0 0-1,1 0 1,-1 1 0,1-1-1,-1 0 1,1 1 0,-1-1-1,1 0 1,0 1 0,-1-1-1,1 1 1,-1-1 0,1 1-1,0-1 1,0 1 0,-1-1 0,1 1-1,0 0 1,0-1 0,0 1-1,-1 0 1,1 0 0,0 0-1,0 0 1,0 0 0,0 0-1,-1 0 1,1 0 0,0 0-1,1 0 1,-1 1-18,0-1 0,0 1 0,0 0 0,-1 0 0,1-1 0,0 1 0,0 0 0,0 0 1,-1 0-1,1 0 0,-1 0 0,1 0 0,-1 0 0,1 0 0,-1 0 0,1 0 0,-1 0 0,0 1 0,0-1 0,0 0 0,1 0 0,-1 2 1,3 54 2,-2-29 12,9 51 0,-10-74-16,3 4-24,-2 0-1,2 16 1,-14-42-364,5 9 19,1 0-685,-1-1-1,0 1 1,0 1 0,0-1-1,-1 1 1,0 0-1,-1 1 1,0-1 0,0 2-1,-15-10 1,22 15 1055,1-1 0,-1 1 1,1 0-1,-1-1 0,1 1 0,-1 0 1,1 0-1,-1 0 0,0-1 0,1 1 1,-1 0-1,1 0 0,-1 0 1,0 0-1,1 0 0,-1 0 0,1 0 1,-1 0-1,0 0 0,1 0 1,-2 1-1,2-1 51,0 1 1,0-1-1,-1 0 1,1 1 0,0-1-1,0 1 1,0-1-1,0 0 1,0 1-1,-1-1 1,1 1-1,0-1 1,0 0-1,0 1 1,0-1-1,0 1 1,0-1 0,0 1-1,0-1 1,1 0-1,-1 1 1,0-1-1,0 1 1,0-1-1,1 1 1,-1-1-18,0 0 0,0 1 0,0-1 1,1 0-1,-1 0 0,0 1 0,0-1 0,1 0 1,-1 0-1,0 0 0,1 1 0,-1-1 0,0 0 1,1 0-1,-1 0 0,0 0 0,1 0 0,-1 1 1,0-1-1,1 0 0,-1 0 0,0 0 0,1 0 1,-1 0-1,1 0 0,-1 0 0,0-1 0,1 1 1,-1 0-1,0 0 0,1 0 0,-1 0 0,0 0 1,1 0-1,-1-1 0,0 1 0,1 0 0,-1 0 0,0-1 1,16-9-138,-13 8 159,23-15-950,-11 6-2683,-1 0 0,15-14 0,-25 22 6530,-5 6 727,-1 6-1386,-1 32 1799,3-37-4405,0 0-1,1 1 1,-1-1-1,1 0 0,0 0 1,0 0-1,3 7 1,-2-9-572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7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50 1256,'1'-12'11796,"3"-3"-6010,-3 13-5472,-1 1-1,1-1 1,0 0-1,0 1 1,-1-1-1,1 1 1,0-1-1,0 1 1,0 0-1,1-1 1,-1 1-1,0 0 1,3-2-1,-4 3-195,1 0 0,-1 1-1,1-1 1,-1 0-1,0 1 1,1-1-1,-1 0 1,0 1 0,1-1-1,-1 1 1,0-1-1,0 1 1,1-1-1,-1 1 1,0-1 0,0 1-1,0-1 1,1 1-1,-1-1 1,0 1-1,0-1 1,0 1-1,0-1 1,0 1 0,0-1-1,0 2 1,1 16 1636,1 10-1188,5 35 1,0-18-481,12 67 1585,-12-80-1111,-5-23-270,-1 0 0,0 0 1,0 13-1,-1-20-290,-1-1 0,1-1 0,0 1 0,-1-1 0,1 0 0,-1 1 0,1-1 0,-1 1 0,1-1 0,-1 0 0,1 0 0,-1 1 0,1-1 0,-1 0 0,1 0 0,-1 1 0,1-1 0,-1 0 0,1 0 0,-1 0 0,1 0 0,-1 0 0,0 0 0,0 0 0,-14-1 0,14 1 0,-8-1-255,1-1-1,0 0 1,-1-1-1,1 0 1,0 0 0,0-1-1,-11-7 1,-17-14-6432,7-2-5530,26 25 10893,1-1-1,-1 0 0,1 0 0,0 0 0,-2-5 0,-1-3-1414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8.2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0 104,'0'3'9349,"2"9"-9114,-1-1-173,1 0 1,-1 0 0,-1 13 0,-2 14-4582,3-26 1258,0-8 1814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8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149 1 652,'15'1'21365,"-12"21"-17652,-4-12-3587,0 0-1,-1 0 0,0-1 0,0 1 1,-1-1-1,-1 1 0,0-1 0,0 0 1,-1 0-1,0-1 0,0 1 1,-1-1-1,0 0 0,0-1 0,-1 1 1,-9 7-1,13-13-266,1 0-1,-1-1 1,1 1 0,-1-1-1,1 1 1,-6 1 0,5-3-556,1 1 0,0-1 1,-1 1-1,1-1 0,0 0 1,-1 0-1,1 0 0,-4-1 1,4 1-1,0 0 1,0-1 0,1 1 0,-1-1 0,0 0 0,0 0 0,0 0-1,1 0 1,-1 0 0,0 0 0,1 0 0,-1-1 0,1 1 0,0 0-1,-1-1 1,1 1 0,0-1 0,0 1 0,0-1 0,0 0 0,0 0-1,0 1 1,0-1 0,0-2 0,-2-8-1485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9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 1292,'-6'-2'20313,"6"6"-18500,0-1-1133,0 1-1,1 0 0,0-1 1,0 1-1,0 0 1,0-1-1,0 1 1,1-1-1,2 6 0,22 29 2091,-3-4-2985,-6-7 215,28 35 0,-3-4 0,-12-4 0,-22-39 0,-1 0 0,2-1 0,15 19 0,-3-12 1341,5-4-4712,-22-15 1795,0-1 1,0 1 0,0-1-1,0 0 1,5 1 0,-6-1-303,0-1 0,-1 0 0,1 0 0,0 0 1,0 0-1,0 0 0,-1-1 0,5-1 0,3-2-1118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29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39 568,'0'4'14013,"9"-8"-7782,7 1-3529,28-2 0,-32 5-2616,0-1 1,0-1 0,0 0-1,20-7 1,-27 7-71,1 0-4,0-1 1,1 1 0,-1 0 0,1 0-1,8 0 1,-19 3-418,4-1 242,-2 2-2126,2-2 2125,0 0 1,0 0-1,-1 0 0,1 0 1,0 0-1,0 0 1,0 0-1,0 0 1,0 0-1,-1 0 1,1 0-1,0 0 1,0 0-1,0 0 1,0-1-1,-1 1 1,1 0-1,0 0 1,0 0-1,0 0 1,0 0-1,-2-2-2125,2 2 2125,0 0 1,0 0-1,0-1 1,0 1-1,0 0 1,0 0-1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1.1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131 390 424,'-1'-12'7073,"-4"-6"-2614,0-5-444,5 20-3559,-1 0 1,0 0 0,0 0-1,0 0 1,0 1 0,0-1-1,0 0 1,-1 1 0,1-1-1,-1 1 1,-3-4 0,5 5-421,-1 0 1,0 1 0,1-1-1,-1 0 1,0 1 0,0-1-1,0 0 1,0 1 0,0-1-1,0 1 1,0-1 0,0 1-1,0-1 1,0 1 0,0 0-1,0 0 1,0 0 0,0-1-1,0 1 1,0 0 0,0 0-1,0 0 1,0 1 0,0-1-1,-1 0 1,1 0 0,0 0-1,0 1 1,0-1 0,0 1-1,0-1 1,0 1 0,-1 0-1,-3 3-41,0 1 1,0-1-1,0 1 0,1 0 0,-1 1 0,1-1 0,1 1 0,-1 0 0,1 0 0,0 0 0,0 0 0,0 0 0,-1 10 0,0-5-6,2 0-1,0 1 0,0-1 1,1 1-1,0 0 1,1-1-1,1 14 0,0-17-7,1 1-1,-1-1 0,4 10 1,-4-16 13,0 0 0,-1 0 0,1 0 1,0 0-1,0 0 0,0 0 1,1 0-1,-1-1 0,0 1 0,1 0 1,-1-1-1,1 1 0,-1-1 1,1 0-1,0 1 0,-1-1 0,1 0 1,3 1-1,-4-1 6,0-1 0,0 0 0,0 0 0,0 0 0,0 0 0,0-1 0,0 1 0,0 0 0,0 0-1,0 0 1,0-1 0,0 1 0,-1-1 0,1 1 0,0-1 0,0 1 0,0-1 0,-1 1 0,1-1 0,0 1 0,0-1 0,-1 0 0,2-1 0,12-18 20,-3 1-3,-2 0 1,-1 0-1,0-1 1,-2 0-1,8-39 1,-6 13 28,1-74 0,-8-62 1972,-1 180-1750,-1-1 1,1 1-1,-1-1 0,1 1 0,-1-1 0,0 1 1,0 0-1,0-1 0,-1-2 0,1 4 17,-1 28 548,-1-1-824,4 40 187,3 0 1,3 0-1,3 0 0,22 80 0,-29-137-10,0-1 0,0 1 0,0-1 1,8 15-1,-10-22-177,0 1 0,1 0 1,-1 0-1,0-1 1,1 1-1,-1-1 0,1 1 1,-1-1-1,1 1 1,-1-1-1,1 0 0,0 0 1,0 0-1,0 0 0,0 0 1,0 0-1,0 0 1,0-1-1,0 1 0,0-1 1,0 0-1,0 1 1,0-1-1,0 0 0,0 0 1,2-1-1,27-7 90,-4-6-3779,24-24-10061,-19 13 4128,-18 16 6988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22 121 1300,'3'5'8090,"-1"1"-3570,1 19-3240,-1-5-1027,2-3-207,1 1-1,0-1 1,12 27 0,-15-40-48,0 0 0,0 0-1,1 0 1,-1 0 0,1-1 0,-1 1 0,1-1 0,0 1 0,0-1 0,1 0 0,-1-1-1,1 1 1,-1 0 0,1-1 0,0 0 0,0 0 0,0 0 0,0 0 0,0-1 0,7 2-1,-8-3 4,-1 1-1,1-1 0,-1 0 1,1-1-1,-1 1 0,0 0 0,1-1 1,-1 1-1,1-1 0,-1 1 1,0-1-1,1 0 0,-1 0 0,0 0 1,2-2-1,0 0 2,-1 1-1,0-1 0,0 0 1,0 0-1,0-1 1,0 1-1,0 0 1,1-5-1,1 0 20,-1-1-1,0 1 0,-1-1 1,0 1-1,-1-1 0,0 0 1,2-15-1,-2 4 320,-1 0 1,-3-31-1,1 44 54,0-1 1,-1 1-1,1 0 0,-1-1 0,0 1 1,-1 0-1,0 0 0,0 0 1,-9-12-1,10 16-322,0 0 1,0 0-1,0 1 0,-1 0 1,1-1-1,-1 1 0,0 0 1,0 0-1,0 0 0,0 1 1,0-1-1,0 1 0,0 0 1,0-1-1,-1 1 0,1 1 1,0-1-1,-1 0 0,1 1 1,-1 0-1,1 0 0,-1 0 1,1 0-1,0 0 0,-1 1 1,1 0-1,-1-1 0,1 1 1,-6 3-1,2-1-92,0 0 1,0 1-1,0 0 0,1 0 1,0 1-1,0 0 0,0 0 1,0 0-1,1 1 0,0-1 0,0 1 1,-6 10-1,6-7-410,-8 13-52,9-8-7107,17-12-3246,-8-4 8863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2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1 292,'-7'6'20040,"9"-4"-17933,5 2-4056,-4-3 2000,1 0-1,0 0 1,0 0-1,0 0 1,8 0 0,-11-1-36,1 0 1,0 0 0,0 0-1,0 0 1,0 0 0,0 0 0,0 0-1,-1-1 1,1 1 0,0-1-1,0 1 1,0-1 0,-1 0 0,3-1-1,-7 17 2803,-5 54-2485,5-36-399,-3 27-540,4 117-1,2-168-493,0 3-1434,1-7-3194,9-12-5226,-6 2 9145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3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15 364,'0'0'154,"0"-1"-1,0 1 1,0 0-1,0-1 1,0 1 0,0 0-1,0-1 1,0 1-1,0 0 1,0 0 0,0-1-1,0 1 1,1 0 0,-1-1-1,0 1 1,0 0-1,0-1 1,0 1 0,0 0-1,1 0 1,-1-1-1,0 1 1,0 0 0,1 0-1,-1 0 1,0-1-1,0 1 1,1 0 0,-1 0-1,0 0 1,0 0-1,1-1 1,-1 1 0,0 0-1,1 0 1,0 0-1,12 2 3723,-4 1 4197,-5-5-5452,16-3-2216,-14 4-186,6-2-551,-9 5 3024,-3-2-2681,0 0-1,0 1 1,1-1-1,-1 0 1,0 1-1,1-1 0,-1 0 1,0 1-1,1-1 1,-1 0-1,1 0 1,-1 1-1,0-1 0,1 0 1,-1 0-1,1 0 1,-1 0-1,1 0 1,-1 0-1,0 0 0,1 0 1,-1 0-1,1 0 1,-1 0-1,1 0 0,18 0 68,-14 0 178,-5 21 1208,-6 121-431,2-87-2014,2 1 0,7 68 0,-3-109-128,5 8-5843,-6-23 6577,-1 1-1,0 0 0,1-1 0,-1 1 1,0-1-1,1 1 0,-1 0 0,1-1 1,-1 1-1,1-1 0,-1 0 0,1 1 1,0-1-1,-1 1 0,1-1 0,-1 0 1,1 1-1,0-1 0,0 0 0,0 0 58,0 0 0,0 0 0,0 0-1,0 0 1,0 0 0,0-1-1,0 1 1,0 0 0,-1 0-1,1-1 1,0 1 0,0-1 0,0 1-1,-1-1 1,1 1 0,0-1-1,0 0 1,0-1 0,10-8-1591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3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30 964,'-10'-11'6271,"9"10"-5037,-1 0 1,1 0 0,0-1 0,0 1 0,0 0 0,1-1 0,-1 1 0,0-1 0,0 0 0,1 1-1,-1-3 1,1 4-1177,1 0-1,-1 0 0,0 0 0,1 0 1,-1 0-1,0 0 0,1 1 0,-1-1 1,0 0-1,0 0 0,1 0 0,-1 0 1,0 0-1,1 1 0,-1-1 0,0 0 1,0 0-1,1 0 0,-1 1 0,0-1 0,0 0 1,0 1-1,1-1 0,-1 0 0,0 0 1,0 1-1,0-1 0,0 0 0,1 1 1,8 11 415,-4 0-182,-1 0 1,1 1 0,-2-1 0,0 1-1,0 0 1,0 20 0,-1 81 566,-2-106-846,-1 6-1,-6 143 107,4-127-261,-2-1-1,0 1 0,-12 33 0,15-58-71,1 1 0,-1-1 0,-1-1 0,1 1 0,-1 0-1,0-1 1,0 1 0,0-1 0,-1 0 0,1 0 0,-1 0-1,-5 3 1,6-4-310,0-1 1,0-1-1,0 1 0,-1 0 1,1-1-1,-1 0 0,1 0 0,-1 0 1,0 0-1,1 0 0,-1-1 0,0 0 1,1 0-1,-1 0 0,0 0 0,0 0 1,1-1-1,-6-1 0,3 1-731,0-1-1,0 0 0,0 0 0,1-1 1,-1 0-1,0 0 0,1 0 1,-7-6-1,0-1-588</inkml:trace>
  <inkml:trace contextRef="#ctx0" brushRef="#br0" timeOffset="1">8 447 596,'25'1'12216,"0"3"-3530,24 10 784,46 25-7992,-44-16-1157,-14-6-690,33 12 1177,-60-26-1692,-1-1 1,1 1 0,0-1-1,0-1 1,15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3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69 1216,'-14'10'17766,"13"-2"-16842,1 24-268,8 64-1,-6-86-656,-1 0-1,2-1 1,0 1-1,0-1 0,0 1 1,1-1-1,1 0 1,0-1-1,0 1 1,11 14-1,-15-22 1,1 1-1,-1-1 1,1 1 0,-1-1 0,1 0 0,0 0-1,-1 1 1,1-1 0,0 0 0,0-1-1,0 1 1,0 0 0,0 0 0,0-1 0,0 1-1,0-1 1,0 0 0,0 0 0,0 0-1,0 0 1,0 0 0,0 0 0,0 0 0,0 0-1,0-1 1,0 1 0,0-1 0,0 0-1,0 1 1,0-1 0,-1 0 0,1 0-1,0 0 1,2-2 0,0-1 4,1 1-1,-1-1 1,0 0-1,0-1 1,0 1-1,-1-1 1,1 1 0,-1-1-1,0 0 1,-1 0-1,3-7 1,0 0 157,-2-1 0,0 0 0,0 0 0,-2 0 1,1 0-1,-2 0 0,1-1 0,-2 1 0,0 0 0,0 0 0,-2 0 0,1 0 1,-2 0-1,1 0 0,-2 1 0,0 0 0,-10-19 0,14 29-87,0 0 0,0 0-1,-1 1 1,1-1 0,-1 0-1,1 0 1,-1 1 0,0-1 0,1 1-1,-1-1 1,0 1 0,0 0-1,0 0 1,0 0 0,0 0-1,0 0 1,0 0 0,-5 0 0,4 1-32,1-1 0,-1 2 1,0-1-1,0 0 1,0 0-1,1 1 1,-1 0-1,0 0 1,0-1-1,1 1 1,-1 1-1,1-1 1,-4 2-1,-1 2-454,0 0 0,0 1-1,0 0 1,1 0 0,0 0 0,0 1-1,1-1 1,-8 14 0,11-17-788,0 1 1,0-1 0,0 1 0,1 0-1,-2 4 1,3-7 676,0 0-1,0 0 0,0 1 1,-1-1-1,1 0 0,0 0 1,1 0-1,-1 0 1,0 1-1,0-1 0,0 0 1,1 0-1,-1 0 1,0 0-1,1 0 0,-1 0 1,1 0-1,0 0 0,-1 0 1,1 0-1,0 0 1,0 1-1,4 3-1500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4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0 908,'-9'3'20147,"18"30"-19398,-11-8-3015,2-18-1781,-1 0 0,1 0 0,0 10 0,2-13 1885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4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 1076,'-3'17'20982,"3"-17"-20801,3 0-776,6-20-19997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5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93 320,'-14'16'12240,"4"3"-4319,2 14-2188,6 1-5107,3-20-1588,1 0 0,0-1 0,4 17 0,8 12 2820,-12-37-1861,0-1 0,0 1 1,1-1-1,0 0 0,0 0 0,0 0 0,0-1 0,1 1 0,-1-1 0,1 1 0,0-1 1,0 0-1,7 4 0,-9-6 2,0 0 0,0 0 1,1 0-1,-1 0 0,0-1 1,0 1-1,1 0 0,-1-1 1,0 0-1,1 1 0,-1-1 0,0 0 1,1 0-1,-1-1 0,0 1 1,1 0-1,-1-1 0,0 1 1,1-1-1,-1 0 0,0 0 0,0 0 1,0 0-1,0 0 0,0 0 1,0-1-1,0 1 0,0-1 1,0 1-1,2-4 0,1-1 124,0-1-1,-1 0 0,0 0 1,0 0-1,0 0 0,-1-1 1,0 1-1,-1-1 0,0 0 1,0 0-1,0 0 1,-1 0-1,-1 0 0,1-13 1,-2-1 430,-1-1 1,-1 1 0,-1 0 0,-7-24 0,-4-1 564,13 43-895,0-1 1,0 1-1,0 0 0,0 0 0,-1 1 1,0-1-1,0 0 0,-5-4 0,7 7-214,0 0 0,0 1-1,0-1 1,0 1 0,-1-1 0,1 1-1,0 0 1,0-1 0,-1 1 0,1 0-1,0 0 1,0 0 0,-1 0-1,1 0 1,0 0 0,0 0 0,-1 0-1,1 1 1,0-1 0,0 0-1,0 1 1,-1-1 0,1 1 0,0-1-1,0 1 1,0 0 0,0-1 0,0 1-1,0 0 1,-1 1 0,-5 3-19,1 1 0,0 0 0,-7 8 0,10-10 26,-42 54-2655,25-25-3892,7 0-7081,12-20 6679,1-9 4589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7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86 416,'-23'9'19396,"34"-16"-13723,-1 2-5469,0 0-1,0 1 1,1 0-1,18-5 1,47-5-300,-39 8 183,-29 5-101,0-1-44,0 1 1,0-1-1,0 0 1,12-6-1,-20 8 26,0 0 0,0 0 0,0 0 0,1 0 0,-1 0 0,0 0 0,0 0 0,0 0 0,0 0 0,0 0 0,0-1 0,0 1 0,0 0 0,0 0 0,0 0 0,0 0 0,0 0 0,0 0-1,0 0 1,0 0 0,0-1 0,0 1 0,0 0 0,0 0 0,0 0 0,0 0 0,0 0 0,0 0 0,0 0 0,0 0 0,0-1 0,0 1 0,0 0 0,0 0 0,0 0 0,0 0 0,0 0 0,0 0-1,0 0 1,0 0 0,0 0 0,0-1 0,0 1 0,-1 0 0,-5-6-2277,-7-2-3713,7 7 3203,1-1 0,0 1 0,-1 0 1,-5-1-1,3 2 1106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7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17 1380,'-1'-1'692,"0"1"-1,0 0 0,-1 0 1,1-1-1,0 1 0,0-1 1,0 1-1,0-1 1,0 1-1,0-1 0,0 0 1,0 0-1,0 1 0,-1-3 1,-7-4 4933,10 8-5402,0 0 1,0 1 0,1-1 0,-1 0-1,0 0 1,0 1 0,0-1 0,-1 0-1,1 1 1,0-1 0,0 1 0,-1-1-1,1 3 1,9 29 85,-7-19 88,4 15-371,-2 1 0,3 47 0,-5-42-593,-2-1-2084,-1 2-3461,0-15 555,-1-8 1242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8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32 1360,'-6'-19'6691,"5"18"-6229,1 0 0,0 1-1,0-1 1,-1 0 0,1 0 0,0 1 0,-1-1 0,1 1 0,-1-1-1,1 0 1,-1 1 0,1-1 0,-1 1 0,1-1 0,-1 1 0,0-1-1,1 1 1,-1-1 0,0 1 0,1 0 0,-2-1 0,0 2-270,1 0 1,0 0 0,0-1-1,0 1 1,0 1-1,0-1 1,0 0 0,1 0-1,-1 0 1,0 0 0,1 0-1,-1 1 1,0-1 0,1 0-1,-1 3 1,-2 2 18,-24 46 43,20-37-673,0 0 0,-1-1 0,-1 0 0,-14 18 0,12-23-3105,3-5-2315,11-12-3794</inkml:trace>
  <inkml:trace contextRef="#ctx0" brushRef="#br0" timeOffset="1">169 35 1260,'33'2'14026,"-28"-1"-13267,-1 0-1,1 0 1,-1 1-1,0 0 1,6 2-1,34 23 624,-30-17-1348,1-1 0,24 11 0,-58-17-11186,-12 0 3501,18 0 5869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8.5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 1448,'-8'11'4077,"7"-9"-2960,0-1 0,0 0-1,0 1 1,0-1 0,0 1 0,0-1-1,0 1 1,1-1 0,-2 3 0,4 5 2341,8-1-4116,-8-7 275,17 9 780,-13-9-2767,0-2-3371,-2-8-2026,-3 5 6131,2-2 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8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51 476,'3'-4'11084,"6"2"-6663,15 2-4688,-12 0 1613,5-3-959,0 0 0,-1-1 1,1-2-1,-1 1 1,0-2-1,18-9 1,-34 16-368,1 0 0,-1 0 0,0 0 0,0 0 0,0 0 1,0 0-1,1 1 0,-1-1 0,0 0 0,0 0 0,0 0 0,0 0 0,0 0 0,1 1 1,-1-1-1,0 0 0,0 0 0,0 0 0,0 0 0,0 1 0,0-1 0,0 0 0,0 0 1,0 0-1,0 1 0,0-1 0,0 0 0,0 0 0,0 0 0,0 1 0,0-1 1,0 0-1,0 0 0,0 1 0,0-1 0,0 0 0,0 0 0,0 0 0,0 1 0,-1 11 282,0-10-249,-16 114-399,10-90-2116,1-9-2506,2-9 384,4-8 4420,0 1 1,0-1 0,0 0-1,0 0 1,0 0-1,-1 1 1,1-1 0,0 0-1,0 0 1,0 0 0,0 0-1,0 1 1,-1-1-1,1 0 1,0 0 0,0 0-1,0 0 1,-1 0 0,1 0-1,0 0 1,0 1-1,0-1 1,-1 0 0,1 0-1,0 0 1,0 0-1,0 0 1,-1 0 0,1 0-1,0 0 1,0 0 0,-1 0-1,1 0 1,0 0-1,0 0 1,0-1 0,-1 1-1,1 0 1,0 0 0,-3-3-1361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9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1 196,'-17'3'6283,"17"-3"-6236,-1 0-1,1 0 1,0 0-1,0 1 1,0-1-1,0 0 1,0 0-1,0 0 1,0 0-1,0 0 0,0 0 1,0 0-1,0 0 1,-1 0-1,1 0 1,0 0-1,0 0 1,0 1-1,0-1 1,0 0-1,0 0 0,0 0 1,0 0-1,0 0 1,0 0-1,0 0 1,0 0-1,0 1 1,0-1-1,0 0 1,0 0-1,0 0 0,0 0 1,0 0-1,0 0 1,0 0-1,0 0 1,0 1-1,0-1 1,0 0-1,0 0 1,0 0-1,1 0 0,8 5-312,-3-3 264,0-1 0,0 1 0,-1-1 0,1 0 0,0-1 0,0 1 0,0-1 1,0 0-1,0-1 0,0 0 0,0 0 0,9-2 0,-51 36-5203,16-18 4508,14-11 923,0 1-1,1-1 1,0 1-1,0 0 0,0 0 1,0 0-1,-6 9 1,11-13-217,0-1 0,0 0 0,0 0 0,0 0 0,0 0 0,0 0 0,0 0 0,0 1 0,0-1 0,0 0 0,0 0 0,0 0 0,0 0 0,0 0 0,0 1 0,0-1 0,0 0 0,0 0 0,0 0 0,0 0 0,0 0 0,0 0 0,0 1 0,0-1 0,0 0 0,0 0 0,0 0 0,0 0 0,0 0 0,1 0 0,-1 1 0,0-1 0,0 0 0,0 0 0,0 0 0,0 0 0,0 0 0,0 0 0,1 0 0,-1 0 0,0 0 0,0 0 0,0 0 0,0 0 0,0 0 0,0 0 0,1 0 0,10 1 228,15-6 65,-24 4-245,31-8 163,-26 6-209,0 1 0,1-1 0,-1 2 0,1-1 0,10 0 0,-17 2-11,-1 0 0,0 0-1,1 0 1,-1 0 0,0 0-1,1 0 1,-1 0 0,0 0-1,1 0 1,-1 0 0,0 0-1,1 0 1,-1 1-1,0-1 1,1 0 0,-1 0-1,0 0 1,1 1 0,-1-1-1,0 0 1,0 0 0,1 0-1,-1 1 1,0-1 0,0 0-1,0 1 1,1-1-1,-1 0 1,0 0 0,0 1-1,-1 11-543,-11 10-1877,8-17 1508,-2 0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4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 1436,'-4'6'18977,"10"-2"-18113,-2-1-615,1-1-1,-1 1 0,-1 1 1,1-1-1,0 0 0,-1 1 1,1 0-1,-1 0 0,0 0 0,-1 0 1,1 1-1,-1-1 0,1 1 1,-1-1-1,2 10 0,-2-7-215,-1 0 0,0-1 0,0 1 0,-1 0 0,0 0 0,0-1 0,-1 1 0,0 0 0,0-1 0,0 1 0,-4 8 0,-4 9-151,-2 0-1,0-1 1,-2-1 0,0 0 0,-2-1 0,0 0-1,-34 35 1,47-54-289,-1 1-1,0-1 0,1 1 0,-1-1 1,0 0-1,0 0 0,-1 0 0,1-1 1,-4 2-1,6-2 92,0-1 0,0 0 0,0 0 0,0 1 0,0-1 0,0 0 1,0 0-1,0 0 0,0 0 0,0-1 0,0 1 0,0 0 0,0 0 0,0 0 0,0-1 0,0 1 1,0-1-1,1 1 0,-1-1 0,0 1 0,0-1 0,0 1 0,1-1 0,-1 1 0,0-1 0,0 0 1,1 0-1,-1 1 0,1-1 0,-1 0 0,1 0 0,-1 0 0,1 0 0,-1 0 0,1 1 0,0-1 1,0 0-1,-1-2 0,0 0-613,0-1 1,0 0 0,1 0-1,-1 0 1,1-5-1,1-9-1043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39.6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26 860,'-27'17'3834,"-3"1"2382,10-8 2146,31-14-7622,1 0-1,-1 0 1,21-3 0,2 0-314,21-7-273,0 3-1,1 2 1,62-1-1,-101 10-144,0 0-1,-1 2 1,19 2-1,-27-2 1,0 0-1,0 0 1,0 0-1,0 1 1,-1 1-1,1-1 1,-1 1-1,9 6 1,-12-5 341,-10-6-8220,5 1 7356,1-1 0,-1 1 0,1 0 0,0-1 0,-1 1 0,1-1-1,0 1 1,-1-1 0,1 1 0,0-1 0,-1 1 0,1-1 0,0 1 0,0-1 0,0 1 0,-1-1 0,1 0 0,0 1 0,0-1 0,0 0-1,0-8-2184,0 0 702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0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1 788,'-7'3'18945,"9"0"-18394,1 0-467,0 1-1,0 1 1,0-1 0,-1 0 0,0 1 0,0-1-1,0 1 1,2 7 0,-3-8-90,-1-1-1,1 0 1,-1 0 0,0 1-1,0-1 1,0 0 0,-1 1-1,1-1 1,-1 0 0,0 0-1,0 1 1,0-1 0,0 0-1,0 0 1,-1 0 0,1 0-1,-1 0 1,0-1 0,0 1-1,0 0 1,0-1 0,-5 5-1,-4 2-12,-1 0 0,0 0 0,0-2 0,-15 8 0,-10 7 84,11-5 72,23-13 30,4-3 264,7-3 214,-5 1-701,38-15 270,-26 10-187,1 0 0,23-5 0,-23 8-26,4-2 2,1 2 1,33-2 0,-54 4-2,0 1 0,0 0 0,1 0 0,-1 0 0,0 0 0,0 0 1,0 0-1,1 0 0,-1 0 0,0 0 0,0 0 0,1 0 0,-1 0 0,0 0 0,0 0 0,1 0 1,-1 0-1,0 1 0,0-1 0,1 0 0,-1 0 0,0 0 0,0 0 0,0 0 0,1 0 1,-1 1-1,0-1 0,0 0 0,0 0 0,0 0 0,0 1 0,1-1 0,-1 0 0,0 0 1,0 0-1,0 1 0,0-1 0,0 0 0,0 0 0,0 1 0,0-1 0,0 0 0,0 0 1,0 1-1,-8 11 104,-17 11 24,-103 63-144,38-28 620,90-58-605,-14 10 1579,-26 22 1,40-32-1552,0 0-1,0 0 1,0 0-1,0 0 1,0 0-1,1 0 1,-1 0-1,0 0 1,0 0-1,0 0 1,0 0-1,0 0 0,0 0 1,0 0-1,0 0 1,0 0-1,1 0 1,-1 0-1,0 1 1,0-1-1,0 0 1,0 0-1,0 0 1,0 0-1,0 0 0,0 0 1,0 0-1,0 0 1,0 0-1,0 0 1,1 0-1,-1 0 1,0 1-1,0-1 1,0 0-1,0 0 1,0 0-1,0 0 0,0 0 1,0 0-1,0 0 1,0 0-1,0 1 1,0-1-1,0 0 1,0 0-1,0 0 1,0 0-1,0 0 1,0 0-1,0 0 0,0 0 1,-1 0-1,1 1 1,0-1-1,0 0 1,0 0-1,0 0 1,0 0-1,0 0 1,0 0-1,0 0 1,0 0-1,0 0 0,0 0 1,0 0-1,0 0 1,-1 0-1,1 1 1,14-2 578,18-6-314,208-52 9,-147 38-408,-80 17 81,15-2-80,-57 5-7541,12 0 1591,-24 2 1,-8 1-1646,34-3 6070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0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 21 1048,'-2'-4'1602,"0"-13"15057,9 23-15701,-5-4-705,0 1 0,0 1 0,0-1 0,0 0 0,0 1 0,0-1 1,-1 1-1,0-1 0,0 1 0,0-1 0,0 1 0,0 0 0,-1 0 1,1-1-1,-1 1 0,0 0 0,-1 7 0,-1 2-89,0 0 0,-1-1 0,-7 24 0,1-16-413,0 0-1,-1 0 1,-1-1 0,-1 0 0,-1-1-1,0-1 1,-1 0 0,-1 0-1,-1-2 1,-20 17 0,30-27-608,0-1 0,-1 0 0,-7 5 0,11-8 119,0 0 1,1 0-1,-1 0 0,0 0 1,0 0-1,0 0 0,0-1 1,0 1-1,0-1 0,0 0 1,-4 0-1,7 0 621,0 0 0,0 0 1,0 0-1,-1 0 0,1 0 0,0 0 0,0 0 1,0 0-1,0 0 0,-1 0 0,1 0 0,0-1 1,0 1-1,0 0 0,-1 0 0,1 0 0,0 0 1,0 0-1,0 0 0,0 0 0,0 0 1,-1-1-1,1 1 0,0 0 0,0 0 0,0 0 1,0 0-1,0-1 0,0 1 0,0 0 0,0 0 1,0 0-1,-1 0 0,1-1 0,0 1 0,0 0 1,0 0-1,0 0 0,0-1 0,0 1 0,0 0 1,0 0-1,6-9-2143,11-6 1716,-1 6 1838,0-1 1,1 2-1,0 0 0,20-6 1,-35 14-1171,-1-1 0,1 0 1,-1 1-1,0 0 0,1-1 0,-1 1 0,1 0 1,-1 0-1,1-1 0,-1 1 0,1 0 1,-1 1-1,1-1 0,-1 0 0,1 0 1,-1 1-1,1-1 0,-1 1 0,1-1 1,-1 1-1,0-1 0,1 1 0,-1 0 1,0 0-1,0 0 0,1 0 0,-1 0 0,0 0 1,0 0-1,0 0 0,0 0 0,0 0 1,-1 1-1,2 1 0,1 4 691,0 0 0,-1 0 0,0 0 0,-1 1 0,2 13 0,0-2-1632,-2-13 668,1 7-892,2 23 0,-5-46-6870,-3-13 2160,2 14 4512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1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46 600,'6'-2'5579,"5"-6"-2202,2 0-907,13-1 3627,14 1-3359,-13 4-1499,-17 1-224,-9 2-946,-1 1 0,1 0 0,0-1 0,0 1 0,-1 0-1,1-1 1,0 1 0,0 0 0,-1 0 0,1 0 0,0 0 0,0 0 0,-1 0-1,1 0 1,0 0 0,0 0 0,-1 0 0,1 0 0,0 0 0,0 0 0,-1 1-1,1-1 1,0 0 0,0 1 0,-1-1 0,1 0 0,-1 1 0,1-1 0,0 1-1,-1-1 1,1 1 0,-1-1 0,1 1 0,-1-1 0,1 1 0,-1 0 0,1-1-1,-1 1 1,0 0 0,1 1 0,13 31 83,-2 0 0,-1 2 0,-2-1 0,5 37 0,-11-58-108,-3-12-44,2 8-3,0-1 0,-1 1 0,0-1 0,0 1 0,-1 0 0,-1 10 0,1-19 1,0 0 0,0 0-1,0 1 1,0-1-1,-1 0 1,1 0-1,0 0 1,0 1-1,0-1 1,0 0-1,0 0 1,0 0-1,0 0 1,-1 1 0,1-1-1,0 0 1,0 0-1,0 0 1,0 0-1,-1 0 1,1 0-1,0 1 1,0-1-1,0 0 1,-1 0 0,1 0-1,0 0 1,0 0-1,0 0 1,-1 0-1,1 0 1,0 0-1,0 0 1,-1 0-1,-9-3-203,-8-9-850,-2-2-3670,1-2 1,0 0 0,1-1-1,-20-26 1,27 29 3178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1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6 112,'-16'-6'16319,"20"7"-14055,2 0-2893,6 1 632,0-1-1,1 0 0,-1-1 1,0 0-1,1-1 1,12-2-1,-12 2-586,-13 2 312,0-1 0,-1 1-1,1-1 1,0 1 0,-1-1 0,1 0-1,-1 1 1,1-1 0,-1 0 0,1 1-1,-1-1 1,1 0 0,-1 0 0,1 1-1,-1-1 1,1 0 0,-1 0 0,1 0-1,-1 0 1,0 0 0,-11 5-2557,0 0 1,-12 7-1,13-6 3028,1 0 0,-1 2 0,1-1 0,-11 12-1,21-19-188,0 0 0,-1 0 0,1 0-1,0 0 1,0 0 0,0 0-1,0 1 1,0-1 0,0 0 0,0 0-1,0 0 1,0 0 0,0 0-1,0 0 1,0 0 0,0 0 0,0 0-1,0 0 1,0 0 0,0 0-1,0 1 1,0-1 0,0 0 0,0 0-1,0 0 1,0 0 0,0 0-1,0 0 1,1 0 0,-1 0 0,0 0-1,0 0 1,0 0 0,0 0-1,0 0 1,0 0 0,0 0 0,0 1-1,0-1 1,0 0 0,0 0-1,0 0 1,0 0 0,0 0 0,0 0-1,1 0 1,-1 0 0,0 0-1,0 0 1,0 0 0,0 0 0,0 0-1,0 0 1,0 0 0,0 0-1,0 0 1,0 0 0,0 0 0,0 0-1,1 0 1,-1 0 0,0 0-1,0 0 1,0 0 0,0 0 0,0-1-1,12 1 132,16-3-250,-26 2 160,21-2-96,28 0 1,-75 11-2364,12-4 1103,5-2 591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4 188,'14'0'1597,"1"0"-731,30-3 0,-33 2-622,-12 1-246,0 0 0,0 0 1,-1 0-1,1 0 0,0 0 1,0 0-1,0 0 0,0 0 1,0 0-1,0 0 1,0 0-1,0 1 0,0-1 1,0 0-1,0 0 0,0 0 1,0 0-1,0 0 0,0 0 1,0 0-1,0 0 0,0 0 1,0 0-1,0 0 1,0 0-1,0 0 0,0 0 1,0 0-1,0 0 0,0 0 1,0 0-1,0 1 0,0-1 1,0 0-1,0 0 0,0 0 1,0 0-1,0 0 1,0 0-1,0 0 0,0 0 1,0 0-1,0 0 0,0 0 1,0 0-1,0 0 0,0 0 1,0 0-1,0 0 0,0 0 1,0 0-1,0 0 1,0 0-1,0 0 0,0 0 1,1 0-1,-1 0 0,0 1 1,0-1-1,0 0 0,0 0 1,0 0-1,0 0 0,0 0 1,0 0-1,0 0 1,0 0-1,0 0 0,0 0 1,-17 10-953,5-4 62,3 0 255,0-2-18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2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38 116,'-13'11'3285,"2"-1"5490,16-11-2951,6-2-4143,59-19 1040,-39 13-2634,1 2 0,0 0 0,40-2-1,-67 9-181,1 0-1,0 0 1,-1 1-1,1-1 0,0 1 1,-1 0-1,1 1 0,-1-1 1,1 1-1,-1 1 1,9 3-1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3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5 168,'-5'-2'4989,"-6"-1"5738,14 8-10208,2-1-104,-2-1-304,1 0 1,-1 0 0,0 1-1,0-1 1,0 1 0,0 0-1,0 0 1,-1 0 0,0 0 0,0 0-1,0 0 1,0 0 0,-1 1-1,2 8 1,-2-6-109,0 0 0,-1 0 1,0 0-1,0 0 0,0 0 0,-1-1 0,-3 11 0,3-13-7,0 0-1,0-1 0,-1 1 0,1-1 0,-1 1 0,0-1 0,0 0 0,0 0 1,-1 0-1,1 0 0,-1 0 0,0-1 0,0 1 0,1-1 0,-5 3 0,-4 2 108,1-1 0,-17 17 0,27-23-100,-1 0 0,1 1 0,0-1 0,0 0 0,0 0 0,-1 0 0,1 0 0,0 0 1,0 1-1,0-1 0,0 0 0,-1 0 0,1 0 0,0 1 0,0-1 0,0 0 0,0 0 0,0 0 0,0 1 0,0-1 0,0 0 0,-1 0 0,1 1 0,0-1 0,0 0 0,0 0 0,0 0 0,0 1 1,0-1-1,0 0 0,0 0 0,1 1 0,-1-1 0,0 0 0,0 0 0,0 1 0,0-1 0,0 0 0,0 0 0,0 0 0,0 1 0,1-1 0,-1 0 0,0 0 0,0 0 0,0 0 0,0 1 0,1-1 1,-1 0-1,0 0 0,0 0 0,0 0 0,1 0 0,-1 0 0,0 1 0,0-1 0,1 0 0,-1 0 0,0 0 0,0 0 0,1 0 0,-1 0 0,0 0 0,18 1-29,-16-1 22,16 0 36,-12-1-34,-1 1 1,1 0-1,0 0 1,0 0-1,-1 1 0,1 0 1,0 0-1,-1 0 1,9 4-1,-14-5 2,0 0 0,0 1-1,0-1 1,0 0-1,0 1 1,0-1-1,0 1 1,0-1-1,0 0 1,0 1 0,0-1-1,0 0 1,0 1-1,0-1 1,0 0-1,0 1 1,0-1 0,-1 0-1,1 1 1,0-1-1,0 0 1,0 1-1,-1-1 1,1 0 0,-1 1-1,-7 12-32,5-9 15,-41 81-152,24-42-1699,20-43 1796,0 1 0,0-1 1,0 0-1,0 0 0,0 1 0,0-1 0,0 0 1,0 1-1,0-1 0,0 0 0,0 0 1,0 1-1,0-1 0,0 0 0,1 0 1,-1 1-1,0-1 0,0 0 0,0 0 0,0 1 1,1-1-1,-1 0 0,0 0 0,0 0 1,0 1-1,1-1 0,-1 0 0,0 0 1,0 0-1,1 0 0,-1 0 0,0 0 0,0 1 1,1-1-1,-1 0 0,0 0 0,1 0 1,-1 0-1,0 0 0,1 0 0,17 3 300,-12-2-368,3 3-1081,-8-4 790,-1 1 0,1-1 0,-1 1-1,1-1 1,-1 1 0,1-1 0,-1 1-1,1 0 1,-1-1 0,0 1 0,0 0-1,1 0 1,-1-1 0,0 1 0,0 0 0,0 0-1,1-1 1,-1 1 0,0 0 0,0 0-1,0-1 1,-1 1 0,1 1 0,0 2-880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3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0 179 188,'0'1'304,"0"0"0,0 0 0,0 0 0,1 0 0,-1 0 0,0 0 0,0-1 0,1 1 0,-1 0 0,1 0 0,-1 0 0,1 0 0,-1 0 0,1-1 0,-1 1 0,1 0 0,0-1 0,-1 1 0,1 0 0,0-1 0,0 1 0,-1-1 0,1 1 0,2 0 0,-2-1 32,0 0-1,1-1 1,-1 1-1,0 0 1,0-1-1,1 1 1,-1-1-1,0 0 1,0 1-1,0-1 0,0 0 1,1 0-1,-1 0 1,0 1-1,0-1 1,1-3-1,29-32 2484,-24 26-3207,12-21 0,-15 21-1107,0 0 0,5-15 0,-7 16-582,0 0-1,0-1 1,0-10 0,-2 4 357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3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8 115 1864,'-8'-3'15662,"12"-2"-9628,10-4-4422,27-3-574,-18 6-947,23-10 0,-39 13-665,-1 0-1,1-1 0,-1 0 1,8-5-1,-9 4-1942</inkml:trace>
  <inkml:trace contextRef="#ctx0" brushRef="#br0" timeOffset="1">104 5 676,'-37'-4'23517,"37"6"-23269,1 1 0,-1 0 1,1-1-1,-1 1 0,1 0 1,0-1-1,1 5 0,0-2 8,0 4-377,3 8 276,0 1 0,3 32 0,-8-43-849,0-1-1,0 1 1,-1 0 0,-1 8 0,0-9-962,1-1 0,-1 1 1,0-1-1,-1 1 1,-4 8-1,-15 17-9732,17-26 9746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5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67 256,'4'-2'1730,"-1"0"1,1 0-1,-1-1 1,0 1-1,1-1 0,3-4 1,-4 4-652,0 0 1,0 0-1,1 1 1,-1-1-1,0 1 1,1 0-1,4-3 1,3 1 37,1 1 0,-1 0-1,1 0 1,-1 1 0,1 1 0,20-1 0,-22 0-468,-9 2-551,-1-1 0,1 1 0,0 0 0,-1-1 0,1 1 0,0 0 0,-1 0 0,1-1 0,0 1 0,-1 0 0,1 0 1,0 0-1,-1 0 0,1 0 0,0 0 0,0 0 0,-1 0 0,1 1 0,0-1 0,-1 0 0,1 0 0,0 0 0,-1 1 0,1-1 0,-1 0 0,1 1 0,0-1 0,-1 1 1,1-1-1,-1 1 0,1 0 0,6 16-69,0 1 1,-2 0 0,0 0-1,3 23 1,0-2-21,14 95-9,-7-40 0,1-19 0,7 47 0,-23-117 0,-1 4 0,-11-14 0,0-3-137,0-1 0,1 0-1,0-1 1,1 0 0,0-1 0,-10-14 0,5 8-978,-56-73-3921,-10-11 2726,34 50 3222,47 51-873,0-1 1,0 1 0,0 0 0,0 0 0,0 0 0,0 0 0,-1 0 0,1 0-1,0 0 1,0 0 0,0 0 0,0 0 0,0-1 0,0 1 0,0 0 0,0 0 0,0 0-1,0 0 1,0 0 0,0 0 0,0 0 0,0-1 0,-1 1 0,1 0 0,0 0-1,0 0 1,0 0 0,0 0 0,0 0 0,0-1 0,1 1 0,-1 0 0,0 0 0,0 0-1,0 0 1,0 0 0,0 0 0,0-1 0,0 1 0,0 0 0,0 0 0,7-1 872,19 2-338,-12 1-262,-3-3-233,1 0 1,0-1-1,-1-1 1,19-5 0,12-3-78,-36 10 29,-6 1-14,-27 7-68,14 1-17,1 0 0,1 0-1,0 1 1,0 1 0,-16 18 0,5-2 6,-24 36 0,44-58 62,-25 39 14,25-39 4,0 1-1,0-1 0,1 0 0,-1 1 1,1-1-1,0 1 0,0 0 0,0 6 1,1-10-10,0-1 0,0 1 0,0-1-1,0 1 1,0-1 0,0 1 0,0-1 0,0 0 0,0 1 0,0-1 0,1 1 0,-1-1 0,0 1 0,0-1 0,0 0 0,1 1 0,-1-1 0,0 1 0,0-1 0,1 0 0,-1 1 0,0-1 0,1 0 0,-1 0 0,1 1 0,-1-1 0,1 0 0,0 1 21,0-1 1,0 0-1,0 0 0,0 0 1,0 0-1,0 0 0,0 0 1,1 0-1,-1 0 0,0 0 1,1-1-1,28-10 634,-29 10-631,19-10-246,0-1 1,-1-1-1,-1 0 0,0-2 1,17-17-1,-35 32-3,1-1 0,-1 1 0,0 0-1,0-1 1,1 1 0,-1 0 0,0-1 0,0 1 0,0 0-1,1-1 1,-1 1 0,0 0 0,0-1 0,0 1-1,0-1 1,0 1 0,0 0 0,0-1 0,0 1 0,0-1-1,0 1 1,0 0 0,0-1 0,0 1 0,0-1-1,0 1 1,0 0 0,-1-1 0,1 1 0,0-1-1,0 1 1,0 0 0,-1-1 0,1 1 0,-13-12-12397,7 7 8209,2 1 2152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4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81 1300,'7'8'25188,"1"-13"-27390,107-57 3888,-110 59-1746,-2 2-30,0-1 0,0 1 0,0-1 1,0 0-1,0 0 0,-1 0 0,1 0 0,2-2 1,-7 4-864,0 0 1,0 1-1,0-1 0,1 1 1,-1 0-1,0-1 1,0 1-1,1 0 1,-3 1-1,-6 7-2991,1 0-1,-12 13 1,14-12 2661,-5 3-371</inkml:trace>
  <inkml:trace contextRef="#ctx0" brushRef="#br0" timeOffset="1">17 213 648,'-5'19'5728,"-3"-3"5708,7-15-11018,1 0 0,0 0 0,-1 0 0,1 0 0,0-1 0,-1 1 0,1 0 0,0 0 0,0 0 0,0 0 0,0 0 0,0 0 0,0 1 0,5 13 2092,16 13-3263,-11-15-500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4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49 600,'2'-13'7900,"4"5"-3998,-5 7-3471,1 1 0,0-1 0,0 1 0,-1-1 0,1 1 0,0-1 0,0 1 0,0 0 0,0 0 0,3 0 0,39-3 4749,-29 1-4475,0-2 1,19-5-1,-11 4-229,-22 5-448,0 0 0,-1 0-1,1 0 1,0 0 0,-1 0-1,1 0 1,0 0 0,-1 1-1,1-1 1,-1 0 0,1 0-1,0 1 1,-1-1 0,1 0-1,-1 1 1,1-1-1,-1 1 1,1-1 0,-1 0-1,1 1 1,-1-1 0,1 1-1,-1 0 1,0-1 0,1 1-1,-1-1 1,0 1 0,0-1-1,1 1 1,-1 0 0,0 0-1,2 11 116,0 1-1,-1-1 1,0 0-1,-2 16 1,2 24-585,-1-50 151,0-1 1,0 1-1,1-1 1,-1 0-1,-1 1 1,1-1-1,0 1 1,0-1-1,0 0 0,-1 2 1,-12-6-12671,0-8 5031,6 7 6270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5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34 1016,'-1'0'345,"-12"6"6157,0-3 6733,27-5-5773,13-4-5959,-11 2-793,3 0-1367,53-12 2182,-40 11-3938,3 1-6388,0 3-9465,-27 1 16333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5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1 544,'-4'-1'14980,"11"2"-10016,1 2-4713,-7-2-111,1 0-1,0 0 1,0 1-1,-1-1 0,1 1 1,-1-1-1,1 1 1,-1-1-1,1 1 1,-1 0-1,0 0 1,0 0-1,0 0 0,0 0 1,0 0-1,-1 0 1,1 0-1,-1 0 1,1 0-1,0 2 1,-1 21-1378,-4-3-5782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5.8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44 700,'2'-10'14697,"-2"9"-13881,6-1 4075,2 2-3855,41-1 3504,-31 0-3713,0-1-1,0 0 1,0-1 0,23-8-1,-32 7-501,-8 3-298,0 0-1,0 1 1,0-1-1,0 0 0,1 1 1,-1-1-1,0 1 1,1-1-1,-1 1 1,0 0-1,1 0 1,-1-1-1,0 1 1,1 0-1,-1 0 1,0 0-1,2 1 1,-2 0 3,-1-1 0,1 1 0,0 0 0,-1 0 0,1 0 0,-1 0 1,1 0-1,-1-1 0,0 1 0,1 0 0,-1 0 0,0 0 0,0 0 0,0 0 0,1 2 0,1 19 270,-2-18-273,3 87 224,1 20-2011,-3-110 1592,-1 0-1,0 0 1,0 0-1,0 0 1,0 1-1,0-1 0,0 0 1,0 0-1,0 0 1,0 0-1,0 0 1,-1 0-1,1 0 1,0 0-1,-2 2 1,2-3 53,-1 0-1,0 1 1,0-1 0,1 0 0,-1 0 0,0 0-1,0 0 1,1 0 0,-1 0 0,0-1 0,0 1 0,1 0-1,-1 0 1,0-1 0,0 1 0,1 0 0,-1 0-1,0-1 1,1 1 0,-1-1 0,-1 0 0,-19-12-822,6 5 584,0-1 0,-1 2 1,1 0-1,-26-7 0,-22 0 341,57 12 1039,7-2-378,13-4-163,24-4-525,-31 11 36,13-4-16,0 1 0,0 0 0,25 1 1,-47 5-19,0 0 1,0 1 0,0-1 0,0 0 0,0 0-1,-3 3 1,-17 11-31,-46 37-473,59-46 450,1 2 1,-1-1-1,2 1 0,-15 20 0,22-29 91,0 0 0,0 1 0,0-1 1,0 0-1,0 0 0,-1 0 0,1 0 0,0 0 0,0 0 0,0 0 0,0 1 0,0-1 0,0 0 0,0 0 0,0 0 0,0 0 1,0 0-1,0 1 0,0-1 0,0 0 0,0 0 0,0 0 0,0 0 0,0 0 0,0 1 0,0-1 0,0 0 0,0 0 1,0 0-1,0 0 0,0 0 0,0 1 0,0-1 0,0 0 0,0 0 0,0 0 0,0 0 0,0 0 0,0 1 0,0-1 1,1 0-1,-1 0 0,0 0 0,0 0 0,0 0 0,0 0 0,0 0 0,0 0 0,1 0 0,-1 1 0,0-1 0,11-2 43,15-8 9,-25 9-52,4-1-352,30-16 1015,-20 6-2516,-4-3-4854,-13 2-5281,1 10 10205,0-1 196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6.4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61 1376,'-1'-2'594,"-1"0"793,1 1 0,0-1 0,-1 0 0,1 0 0,0 0 0,0 0 0,0-1 0,0 1 0,1 0 0,-2-4 0,7-14 3095,-5 19-4382,0 0 0,0 1-1,0-1 1,0 0-1,0 1 1,1-1 0,-1 1-1,0-1 1,0 1 0,1-1-1,-1 1 1,0-1 0,1 1-1,-1-1 1,1 1-1,-1-1 1,0 1 0,1-1-1,-1 1 1,1 0 0,-1-1-1,2 1 1,-2 0-38,1 0-1,-1 0 1,1 0 0,-1 1 0,0-1-1,1 0 1,-1 0 0,1 1 0,-1-1-1,0 0 1,1 1 0,-1-1 0,0 0-1,1 1 1,-1-1 0,0 1 0,0-1-1,0 0 1,1 1 0,-1-1-1,0 1 1,2 5 169,0-1 0,-1 0 0,1 0 0,0 6 0,8 173 581,-8-113-834,16 108 1,-9-131 27,10 60-30,-19-108 23,0 0-1,0 0 1,0 0 0,0 0-1,0 0 1,-1 0 0,1 0-1,0 0 1,0 0 0,0 0-1,0 0 1,0 0 0,0 0-1,0 0 1,0 0 0,0 0-1,0 0 1,0 0-1,0 0 1,0 0 0,0 0-1,0 0 1,0 0 0,0 0-1,0 0 1,0 0 0,0 0-1,-1 0 1,1 0 0,0 0-1,0 0 1,0 0 0,0 0-1,0 0 1,0 1-1,0-1 1,0 0 0,0 0-1,0 0 1,0 0 0,0 0-1,0 0 1,0 0 0,0 0-1,0 0 1,0 0 0,0 0-1,0 0 1,0 0 0,0 0-1,0 0 1,0 0 0,0 0-1,0 0 1,0 0-1,0 0 1,0 1 0,0-1-1,0 0 1,0 0 0,0 0-1,0 0 1,0 0 0,0 0-1,0 0 1,0 0 0,0 0-1,-4-6-109,-12-17-325,-2-5-862,-7-3-4890,-58-55 0,66 72 4965,-20-14 0,35 27 1762,0 0 1,1 0-1,-1 0 0,1-1 0,-1 1 0,1 0 0,-1-1 1,1 1-1,0-1 0,-1 1 0,1-1 0,0 0 0,-1-2 1,2 3-253,0 0 1,0 0 0,0 1 0,-1-1-1,1 0 1,0 0 0,1 0 0,-1 0-1,0 1 1,0-1 0,0 0 0,0 0-1,1 0 1,-1 1 0,0-1 0,1-1-1,8-9-609,-1 4 351,-1 1 0,1 0 0,0 0 0,0 1 0,1 0-1,-1 1 1,1 0 0,0 0 0,19-4 0,3 1-44,53-5-1,-81 11 18,-2 1 26,0 0 0,-1 0 0,1 0 0,0 0 0,0 0-1,-1 0 1,1 0 0,0 0 0,0 0 0,-1 0 0,1 0 0,0 0 0,0 0 0,-1 1 0,1-1-1,1 1 1,-2-1-2,0 0-1,0 1 1,0-1-1,0 0 0,0 0 1,0 1-1,0-1 1,0 0-1,0 0 0,0 1 1,0-1-1,0 0 1,0 1-1,0-1 0,0 0 1,0 0-1,0 1 1,0-1-1,0 0 0,0 0 1,-1 1-1,1-1 1,0 0-1,0 0 0,0 1 1,0-1-1,-1 0 1,1 1-1,-22 19 1157,15-14-1197,-48 44 56,-2-2-1,-65 41 1,112-84 559,9-5-1100,1 0 1,-1 1-1,1-1 0,-1 0 0,0 0 0,1 0 1,-1 0-1,0 0 0,1 0 0,-1 0 0,1 0 0,-1 0 1,0 0-1,1 0 0,-2-1 0,7-17-13751,2 10 12007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46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1152,'5'0'3693,"0"0"0,0 0 0,0 0 0,1 1 1,-1 0-1,0 0 0,5 2 0,-1 1-751,1 2-3814,4 2 872,0-1 0,1-1 0,0 0 0,27 6 0,-30-8 0,-7-3 0,-1 0 0,1 0 0,-1 0 0,1 1 0,-1 0 0,0 0 0,0 0 0,0 1 0,0-1 0,7 6 0,-8-6 0,1 0 0,-1 0 0,1-1 0,0 0 0,0 1 0,0-1 0,0 0 0,0-1 0,6 1 0,0 0 0,4 2-1961,7-1 3706,4 1 243,-7-1-6123,-4 2-5590,1 1-7846,-8-2 15123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7:58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30 112,'9'-6'15854,"-9"6"-15548,9 1 3791,11-5-3693,-1-2-162,-9 3-206,1 0-1,-1 0 1,1 1 0,0 0 0,14 1-1,-12 0-9,1 2 0,-1 0 0,25 5 0,34 8-58,-47-10 38,-11-3 16,0 0 0,0-1 1,0-1-1,0 0 0,15-3 1,-28 4-21,6-1 61,1 1 1,-1-1-1,1 2 0,-1-1 0,1 1 0,-1 0 0,10 4 1,-2-1 104,0 1 0,20 11 0,-25-10 42,-6-4-172,-1 0 1,0-1-1,0 1 0,1 0 1,-1-1-1,1 0 0,0 0 1,-1 0-1,1 0 0,0-1 1,-1 1-1,1-1 0,0 0 1,0 0-1,-1 0 0,6-2 1,37-10 86,-30 6-103,0 2 0,24-4 0,-26 6 21,1 1 0,-1 1 0,1 0 0,-1 0 0,1 2-1,-1 0 1,0 0 0,0 1 0,20 8 0,-20-6 8,-1 0 0,1-1-1,13 2 1,-22-6-45,0 1 0,0-1 0,0 0-1,0 0 1,0-1 0,0 1 0,0-1 0,-1 0-1,1 0 1,0-1 0,0 1 0,5-4 0,2-1-2,0 1 0,0 0 0,1 1 0,-1 0 0,1 1 0,14-1 0,-20 3-2,0 0 0,0 1 0,-1 0-1,1 1 1,0-1 0,0 1-1,-1 1 1,1-1 0,0 1-1,-1 0 1,1 1 0,-1 0 0,8 4-1,-3 0 27,-1-2-1,1 1 1,19 6-1,-26-11-17,1 1 0,0-1 0,0 0-1,0 0 1,0-1 0,0 1 0,0-1 0,0 0-1,0-1 1,0 1 0,7-3 0,39-10 50,25-8-22,-71 20 71,0 0-1,0 1 1,0-1 0,0 1-1,0 0 1,0 0-1,0 1 1,0 0 0,0 0-1,0 0 1,8 3-1,15 3-1010,-24-6 105,0-1 0,0 1 0,0-1 0,0 0 0,5-1 0,-8 1-35,0 0 0,1-1 1,-1 1-1,0-1 0,0 1 1,0-1-1,1 0 0,-1 1 1,0-1-1,0 0 0,2-1 1,0-2-670,0 1-1,0-1 1,-1 1 0,4-6 0,1-4-692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2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72,'-2'15'4754,"2"-13"-4018,-1-1-1,1 0 1,0 0 0,0 1 0,0-1 0,0 0 0,0 1 0,0-1-1,0 0 1,1 2 0,7 9-430,-5-8 212,1 0 1,-1 0-1,0 0 1,-1 1-1,1-1 1,-1 1-1,0-1 1,0 1-1,0 0 1,-1 0-1,1 0 1,-1 0-1,0 5 1,1 9-430,-1 0 1,-2 24-1,-1-5 103,8-67-218,-1 10 17,-4 11 6,1 0 1,0 0 0,1 0-1,-1 0 1,1 1-1,1 0 1,0-1-1,0 1 1,0 1-1,1-1 1,0 1-1,7-8 1,-11 12 5,14-9-10,-15 10 5,1 1 0,0 0-1,-1-1 1,1 1 0,0 0 0,-1 0 0,1 0 0,0 0 0,-1 0 0,1 0 0,0 0 0,0 0-1,-1 0 1,1 0 0,0 0 0,-1 0 0,1 0 0,0 0 0,-1 1 0,1-1 0,0 0 0,-1 1-1,1-1 1,0 1 0,2 1 2,0 1 0,-1-1-1,1 1 1,-1 0 0,0 0-1,0 0 1,0 0 0,0 1 0,-1-1-1,1 0 1,-1 1 0,0-1-1,2 6 1,0 6-13,4 28 0,-7 13-121,0-56 108,1-17-274,0 8 261,0 0 0,1 0 1,0 0-1,0 0 1,1 0-1,0 0 0,0 1 1,6-11-1,-6 15 41,-1 0 0,1 1-1,0-1 1,0 0 0,1 1-1,-1 0 1,1 0 0,0 0-1,-1 0 1,1 1 0,0-1-1,8-2 1,-11 4 5,-1 1 0,0 0 1,1 0-1,-1 0 0,0 0 0,0 0 0,1 0 0,-1 0 1,0 0-1,1 0 0,-1 0 0,0 0 0,1 0 0,-1 0 1,0 0-1,1 0 0,-1 0 0,0 0 0,1 0 0,-1 0 1,0 0-1,1 0 0,-1 0 0,0 1 0,0-1 0,1 0 1,-1 0-1,0 0 0,0 1 0,1-1 0,5 12 337,-2 15 56,-4-2-274,2 59-108,3-53-3095,0-52-11511,-4 13 12839,1-1 316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2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29 916,'4'11'16108,"-1"-8"-14988,-1-2-1117,-1 1-1,0 0 1,0-1 0,0 1-1,0 0 1,0 0-1,0 0 1,0 0 0,-1 0-1,1 0 1,-1 0-1,1 0 1,-1 0-1,0 1 1,0 1 0,2 7 34,0-4-33,0-1-1,0 1 1,0-1 0,1 0-1,5 9 1,-6-13-7,0 1 0,0 0 0,0-1 0,0 0 0,0 1 0,1-1 0,-1 0 0,1 0 0,-1 0 0,1 0 0,0-1 0,0 1 0,4 1 0,-6-3 7,0 0 0,0 1 0,0-1-1,0 0 1,0 0 0,0 0 0,0 0 0,-1 0 0,1 0 0,0 0 0,0 0-1,0 0 1,0-1 0,0 1 0,0 0 0,0-1 0,0 1 0,0 0-1,0-1 1,1 0 0,-1-1 5,1 1 0,0-1 0,-1 1 0,1-1-1,-1 0 1,0 1 0,1-1 0,1-4 0,-1 2 81,0-1 0,-1 1 0,1-1 1,-1 0-1,0 0 0,0 1 0,1-9 1,-3 6 116,0 0 0,0 0 0,0 0 0,-1 1 0,0-1 0,-1 0 0,1 1-1,-1 0 1,-1-1 0,1 1 0,-5-6 0,6 9-179,1 2-22,1 0-1,-1 1 0,1-1 0,-1 0 0,1 1 1,-1-1-1,1 1 0,-1-1 0,0 1 0,1-1 1,-1 1-1,0 0 0,1-1 0,-1 1 0,0 0 1,1-1-1,-1 1 0,0 0 0,0 0 0,1 0 1,-1 0-1,0 0 0,0 0 0,1 0 0,-1 0 1,0 0-1,0 0 0,0 0 0,1 0 0,-1 0 1,0 1-1,1-1 0,-1 0 0,0 1 0,0-1 1,1 0-1,-1 1 0,1-1 0,-1 1 1,0-1-1,1 1 0,-1 0 0,-5 4-163,0 0 0,0 1 0,-6 8 0,4-4-444,0-2-171,-6 5-2671,4-6-2946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3:05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79 1012,'-7'-23'9543,"5"19"-8281,1 1 1,-1-1-1,1 0 0,0 1 1,0-1-1,1 0 0,-1 0 1,1 0-1,0 0 0,0 1 0,0-1 1,1-6-1,-1 10-1231,0 0 0,0 0 0,0 0-1,0 0 1,0 0 0,0 0 0,0 0 0,0 0 0,0 0-1,0 0 1,0 0 0,0 0 0,1 0 0,-1 0 0,0 0-1,0 0 1,0-1 0,0 1 0,0 0 0,0 0 0,0 0-1,0 0 1,0 0 0,0 0 0,0 0 0,0 0 0,0 0-1,0 0 1,0 0 0,1 0 0,-1 0 0,0 0 0,0 0-1,0 0 1,0 0 0,0 0 0,0 0 0,0 0 0,0 0-1,0 0 1,0 0 0,0 1 0,0-1 0,0 0 0,0 0-1,0 0 1,0 0 0,1 0 0,-1 0 0,0 0 0,0 0-1,0 0 1,0 0 0,0 0 0,0 0 0,0 0 0,0 0-1,0 0 1,0 0 0,0 0 0,0 0 0,0 1-1,0-1 1,4 7 701,2 9-296,-4-1-303,-1-1 0,0 0-1,-1 1 1,0-1 0,-5 27 0,0-1-76,1 378-1157,4-405 708,1-10 100,0 1 1,-1 0 0,0 0-1,0 0 1,0 0-1,-1-1 1,1 1 0,-1 0-1,0 0 1,-1 4-1,2-8 177,0 0 0,0 0-1,-1 1 1,1-1-1,0 0 1,0 0-1,0 0 1,0 0 0,0 1-1,0-1 1,-1 0-1,1 0 1,0 0-1,0 0 1,0 0 0,-1 0-1,1 1 1,0-1-1,0 0 1,0 0-1,0 0 1,-1 0 0,1 0-1,0 0 1,0 0-1,-1 0 1,1 0-1,0 0 1,0 0 0,0 0-1,-1 0 1,1 0-1,0 0 1,0 0-1,0 0 1,-1 0-1,1 0 1,0-1 0,-9-7-4238,-2-13-3113,2-4 1166,4 10 3962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 1460,'2'12'10657,"4"-4"-5039,2 2-5729,3 4 194,-8-9-24,0-1 0,0 1 0,0-1 0,0 1-1,3 9 1,-1 1 171,12 23-1,-14-32-213,0-1 0,0 0-1,1 1 1,-1-2 0,1 1 0,1 0-1,5 4 1,-10-8 34,1 0-1,0 0 1,0-1 0,0 1 0,0 0-1,0-1 1,0 1 0,1-1-1,-1 1 1,0-1 0,0 0-1,0 1 1,0-1 0,1 0-1,-1 0 1,0 0 0,0 0 0,0 0-1,1 0 1,-1 0 0,2 0-1,-2-1 25,1 0 0,-1 0 0,1 1 0,-1-1 0,0 0 0,1 0 1,-1 0-1,0-1 0,0 1 0,0 0 0,0 0 0,0-1 0,2-1 0,0-3 62,0 0 1,-1 0-1,1 0 0,-1 0 1,-1 0-1,3-11 0,-2 0-598,3-31 1629,-7 24-2645,2 22 728,-1-1 0,0 1 0,0-1 0,0 1 0,0-1 0,-2-2 0,2-7-11247,2 8 10507,-1-3-273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1 100,'0'2'575,"-1"-1"-1,1 1 1,-1 0-1,1 0 1,-1-1 0,0 1-1,0 0 1,0-1 0,0 1-1,0-1 1,0 1-1,0-1 1,0 0 0,-1 1-1,1-1 1,-1 0 0,1 0-1,-1 0 1,-1 1-1,1-1-209,0 0 0,0 1-1,1-1 1,-1 0-1,0 1 1,1-1-1,-1 1 1,1 0 0,-1-1-1,1 1 1,0 0-1,-2 3 1,-11 25 1945,10-24-2282,2 2 0,-1-1 0,1 0 0,-2 8 0,4-13-32,0 0 0,0 0 1,0 0-1,0 0 1,0 0-1,0 0 0,0 0 1,0 0-1,1 0 1,-1 0-1,1 0 1,0 0-1,0 0 0,-1 0 1,1 0-1,0 0 1,1-1-1,-1 1 1,0 0-1,2 1 0,-1-1-8,-1-1-1,1 1 1,0-1-1,-1 0 1,1 0-1,0 1 1,0-1-1,0 0 1,0-1-1,0 1 0,0 0 1,0-1-1,0 1 1,1-1-1,-1 1 1,0-1-1,3 0 1,-1 0-421,0-1 1,0 0-1,0 1 1,0-2-1,0 1 1,0 0 0,0-1-1,6-3 1,10-5-3258,-14 8 2029,-1 0-1,0-1 1,0 0 0,9-6-1,-9 5 202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5.1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0 764,'1'12'18186,"8"-2"-16865,-1-3-1178,-1 0 0,0 1 0,0 0 0,-1 1-1,10 17 1,21 50-3083,-28-60-1757,-4-6-6613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5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6 416,'-9'-5'19845,"10"15"-17894,1 4-1964,-3-2 175,0-1-1,0 1 0,-1-1 1,-1 0-1,0 1 1,-4 10-1,-32 64-2883,36-80 2108,-5 4-2056,2-6-1441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5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0 752,'7'9'13753,"0"-6"-13447,-6-2-294,0-1 0,-1 0 0,1 0 0,0 1 0,-1-1 0,1 1 0,0-1 0,-1 1 0,1-1 0,-1 1 0,1-1 0,0 1-1,-1-1 1,1 1 0,-1 0 0,0-1 0,1 1 0,-1 0 0,1-1 0,-1 1 0,0 0 0,0 0 0,1-1 0,-1 2 0,0-1 1,0 1 1,0-1 0,0 1-1,-1-1 1,1 1 0,0-1-1,-1 1 1,1-1 0,-1 1 0,1-1-1,-1 0 1,-1 2 0,0 1-557,0-1 1,-1 0-1,0 1 1,1-1 0,-1 0-1,-1 0 1,1 0 0,-4 2-1,3-2-1129,3-3 1360,0 1 1,1-1 0,-1 1-1,0-1 1,1 1 0,-1-1 0,0 0-1,1 0 1,-1 1 0,0-1-1,0 0 1,0 0 0,1 0-1,-1 1 1,0-1 0,0 0-1,0 0 1,1 0 0,-2-1 0,-3-1-1269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6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99 129 296,'-1'1'717,"-1"0"0,1 0 1,-1 0-1,0 0 0,1 0 0,-1 0 0,0 0 1,0-1-1,0 1 0,1-1 0,-1 1 0,0-1 1,0 0-1,0 0 0,0 1 0,-2-2 0,2 3-674,0-1 0,1 0 0,-1 1 0,1-1-1,0 0 1,-1 1 0,1 0 0,0-1-1,0 1 1,0 0 0,-2 3 0,1 1-8,-5 5-236,-1 1-225,1 0-1,1 0 1,-6 15 0,11-23 266,-1 0 0,1 0 0,1 0 1,-1 0-1,0 0 0,1 0 0,0 0 0,0 1 1,0-1-1,1 0 0,-1 0 0,1 0 1,0 0-1,0 0 0,2 5 0,-3-8 127,1 0 1,-1 0-1,1 0 0,0 0 1,-1 0-1,1 0 0,0-1 1,-1 1-1,1 0 0,0 0 1,0 0-1,0-1 0,0 1 0,0 0 1,0-1-1,0 1 0,0-1 1,0 1-1,0-1 0,0 1 1,0-1-1,0 0 0,0 0 1,1 1-1,-1-1 0,0 0 1,0 0-1,0 0 0,0 0 0,0-1 1,1 1-1,-1 0 0,0 0 1,0-1-1,0 1 0,0 0 1,0-1-1,0 1 0,0-1 1,2-1-1,1 0 38,0-1-1,0 1 1,0-1-1,0 0 1,0-1 0,-1 1-1,1-1 1,3-5-1,0-1-4,-1 0 0,0-1 0,-1 1 0,0-1 0,0 0 0,-2-1 0,1 1 0,1-14 0,-2 5 452,-1 0 0,-2 0 1,0 0-1,-3-21 0,3 10 1278,0 29-1592,0 0 0,0 0 0,0 0 0,1 1 0,-1-1 0,1 0 0,-1 1 0,1-1 0,0 0-1,-1 1 1,1-1 0,2-2 4338,-6 12-4165,1 4-295,1 1 0,1-1 0,1 15 0,-1-2-28,1 3-333,6 49 0,-6-66 303,1-1 1,1 0-1,0 0 1,0 0-1,1 0 0,0-1 1,11 19-1,-14-27 45,0 1 0,0-1 1,0 0-1,0 1 0,0-1 1,1 0-1,-1 0 0,0 0 1,0 0-1,1 0 0,-1 0 1,0 0-1,1 0 0,-1-1 0,1 1 1,0 0-1,-1-1 0,1 1 1,-1-1-1,4 1 0,-3-2-98,-1 1-1,1 0 1,0-1-1,-1 1 1,1-1 0,-1 0-1,1 1 1,-1-1-1,1 0 1,-1 0-1,0 0 1,1 0 0,-1 0-1,0 0 1,0 0-1,0-1 1,1 1-1,-1 0 1,-1-1-1,2-1 1,5-9-2104,-1 0 0,-1 1 0,0-2 0,-1 1 0,4-21 0,-5 19 959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7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 0 948,'-4'13'9984,"-6"1"-5667,-3-1-6719,1-6-7884,9-7 8613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7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1356,'-4'17'5067,"3"-16"-4233,1 0 0,0 1 0,-1-1 0,1 0 0,0 0 0,-1 0 0,1 0-1,0 0 1,0 0 0,0 3 0,0-4-713,1 1 0,-1-1 0,0 1 0,1-1 0,-1 1 0,1-1-1,-1 0 1,0 1 0,1-1 0,-1 0 0,1 1 0,-1-1 0,1 0 0,-1 0 0,1 1 0,0-1 0,-1 0-1,1 0 1,-1 0 0,1 0 0,-1 0 0,1 0 0,0 0 0,-1 0 0,1 0 0,-1 0 0,1 0 0,0 0-1,6-1-67,0 1 0,0-1 1,12-4-1,-13 3-42,1 1 0,0-1 1,12 0-1,-12 3 28,-8 2 1,0-2-43,1 0 1,-1 0 0,1 0 0,-1 0 0,1 0 0,0 0-1,-1 0 1,1-1 0,0 1 0,0 0 0,0 2-1,-1 17 37,1 25-102,0-41 96,1-1-1,-1 0 1,1 1-1,0-1 1,0 0-1,0 0 1,0 1 0,0-1-1,1 0 1,2 4-1,-3-6 3,-1 0 0,1 0 0,0 0 0,0 0 0,0-1-1,0 1 1,-1 0 0,1 0 0,0-1 0,0 1 0,1-1 0,-1 1 0,0-1-1,0 1 1,0-1 0,0 1 0,0-1 0,1 0 0,-1 0 0,0 0 0,0 1 0,0-1-1,1 0 1,-1-1 0,0 1 0,0 0 0,0 0 0,0 0 0,1-1 0,-1 1-1,0-1 1,0 1 0,2-2 0,0 1-704,0-1 0,0 0 0,-1-1 0,1 1 0,0 0 0,-1-1 0,0 1 0,0-1 0,0 0 0,3-5 0,3-7-4984,7-24 1,-15 39 5583,6-18-1708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8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1 544,'-3'5'2775,"2"-4"-1453,1 0-1,-1 1 1,0-1-1,1 1 1,-1-1 0,1 0-1,-1 1 1,1-1-1,-1 1 1,1 0 0,0 2-1,2 3 964,3 1-3517,2 5 2469,-2-1-3800,-5-10 1498,1 0 0,-1 0 0,0 0-1,0 1 1,0-1 0,-1 0 0,1 0 0,0 1 0,-1-1 0,1 0-1,-1 0 1,0 0 0,0 0 0,0 0 0,-1 3 0,-1 1-422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1T09:58:08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25 136 84,'0'1'432,"0"0"0,0 0-1,0 0 1,0 0 0,0 0 0,0 0 0,0 0-1,0 0 1,0 0 0,-1-1 0,1 1-1,0 0 1,-1 0 0,0 2 0,0-2 568,1 0 1,-1 0-1,0 0 1,0 0-1,0 0 1,0 0-1,0 0 1,0 0-1,0-1 1,0 1-1,-1 0 0,1-1 1,0 1-1,0-1 1,-1 1-1,0 0 65,2-1-1002,0 0 1,0 0 0,-1 0 0,1 0 0,0 0-1,0 0 1,0 0 0,0 0 0,0 0 0,0 0-1,0 0 1,0 0 0,0 0 0,0 0 0,0 0-1,0 0 1,0 0 0,0 0 0,-1 0 0,1 0-1,0-1 895,0 1-895,0 0 1,0 0 0,0 0 0,-1 0 0,1 0-1,0 0 1,0 0 0,0 0 0,0 0 0,0 0-1,0 0 1,0 0 0,0 0 0,0-1 0,0 1-1,0 0 1,0 0 0,0 0 0,0 0 0,0 0-1,0 0 1,3-6 693,5-4-1515,-1 3-425,-1 0 0,-1 0 1,1 0-1,4-8 0,-7 8-777,1 0-1,-1 0 1,0 0-1,-1-1 1,0 1-1,0 0 1,0-1-1,0-13 1,-2 8-7,2 1 416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A4EA-52F6-4E40-AE1E-8B6C9C82B1E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BD6AB-AC64-4885-AA44-32D389A332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8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55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2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2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778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40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17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31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1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15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55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9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4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0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.xml"/><Relationship Id="rId21" Type="http://schemas.openxmlformats.org/officeDocument/2006/relationships/customXml" Target="../ink/ink8.xml"/><Relationship Id="rId42" Type="http://schemas.openxmlformats.org/officeDocument/2006/relationships/image" Target="../media/image26.png"/><Relationship Id="rId63" Type="http://schemas.openxmlformats.org/officeDocument/2006/relationships/customXml" Target="../ink/ink29.xml"/><Relationship Id="rId84" Type="http://schemas.openxmlformats.org/officeDocument/2006/relationships/image" Target="../media/image47.png"/><Relationship Id="rId138" Type="http://schemas.openxmlformats.org/officeDocument/2006/relationships/image" Target="../media/image74.png"/><Relationship Id="rId159" Type="http://schemas.openxmlformats.org/officeDocument/2006/relationships/customXml" Target="../ink/ink77.xml"/><Relationship Id="rId170" Type="http://schemas.openxmlformats.org/officeDocument/2006/relationships/image" Target="../media/image90.png"/><Relationship Id="rId107" Type="http://schemas.openxmlformats.org/officeDocument/2006/relationships/customXml" Target="../ink/ink51.xml"/><Relationship Id="rId11" Type="http://schemas.openxmlformats.org/officeDocument/2006/relationships/customXml" Target="../ink/ink3.xml"/><Relationship Id="rId32" Type="http://schemas.openxmlformats.org/officeDocument/2006/relationships/image" Target="../media/image21.png"/><Relationship Id="rId53" Type="http://schemas.openxmlformats.org/officeDocument/2006/relationships/customXml" Target="../ink/ink24.xml"/><Relationship Id="rId74" Type="http://schemas.openxmlformats.org/officeDocument/2006/relationships/image" Target="../media/image42.png"/><Relationship Id="rId128" Type="http://schemas.openxmlformats.org/officeDocument/2006/relationships/image" Target="../media/image69.png"/><Relationship Id="rId149" Type="http://schemas.openxmlformats.org/officeDocument/2006/relationships/customXml" Target="../ink/ink72.xml"/><Relationship Id="rId5" Type="http://schemas.openxmlformats.org/officeDocument/2006/relationships/image" Target="../media/image7.png"/><Relationship Id="rId95" Type="http://schemas.openxmlformats.org/officeDocument/2006/relationships/customXml" Target="../ink/ink45.xml"/><Relationship Id="rId160" Type="http://schemas.openxmlformats.org/officeDocument/2006/relationships/image" Target="../media/image85.png"/><Relationship Id="rId22" Type="http://schemas.openxmlformats.org/officeDocument/2006/relationships/image" Target="../media/image16.png"/><Relationship Id="rId43" Type="http://schemas.openxmlformats.org/officeDocument/2006/relationships/customXml" Target="../ink/ink19.xml"/><Relationship Id="rId64" Type="http://schemas.openxmlformats.org/officeDocument/2006/relationships/image" Target="../media/image37.png"/><Relationship Id="rId118" Type="http://schemas.openxmlformats.org/officeDocument/2006/relationships/image" Target="../media/image64.png"/><Relationship Id="rId139" Type="http://schemas.openxmlformats.org/officeDocument/2006/relationships/customXml" Target="../ink/ink67.xml"/><Relationship Id="rId85" Type="http://schemas.openxmlformats.org/officeDocument/2006/relationships/customXml" Target="../ink/ink40.xml"/><Relationship Id="rId150" Type="http://schemas.openxmlformats.org/officeDocument/2006/relationships/image" Target="../media/image80.png"/><Relationship Id="rId171" Type="http://schemas.openxmlformats.org/officeDocument/2006/relationships/customXml" Target="../ink/ink83.xml"/><Relationship Id="rId12" Type="http://schemas.openxmlformats.org/officeDocument/2006/relationships/image" Target="../media/image11.png"/><Relationship Id="rId33" Type="http://schemas.openxmlformats.org/officeDocument/2006/relationships/customXml" Target="../ink/ink14.xml"/><Relationship Id="rId108" Type="http://schemas.openxmlformats.org/officeDocument/2006/relationships/image" Target="../media/image59.png"/><Relationship Id="rId129" Type="http://schemas.openxmlformats.org/officeDocument/2006/relationships/customXml" Target="../ink/ink62.xml"/><Relationship Id="rId54" Type="http://schemas.openxmlformats.org/officeDocument/2006/relationships/image" Target="../media/image32.png"/><Relationship Id="rId75" Type="http://schemas.openxmlformats.org/officeDocument/2006/relationships/customXml" Target="../ink/ink35.xml"/><Relationship Id="rId96" Type="http://schemas.openxmlformats.org/officeDocument/2006/relationships/image" Target="../media/image53.png"/><Relationship Id="rId140" Type="http://schemas.openxmlformats.org/officeDocument/2006/relationships/image" Target="../media/image75.png"/><Relationship Id="rId161" Type="http://schemas.openxmlformats.org/officeDocument/2006/relationships/customXml" Target="../ink/ink78.xml"/><Relationship Id="rId6" Type="http://schemas.openxmlformats.org/officeDocument/2006/relationships/image" Target="../media/image8.png"/><Relationship Id="rId23" Type="http://schemas.openxmlformats.org/officeDocument/2006/relationships/customXml" Target="../ink/ink9.xml"/><Relationship Id="rId28" Type="http://schemas.openxmlformats.org/officeDocument/2006/relationships/image" Target="../media/image19.png"/><Relationship Id="rId49" Type="http://schemas.openxmlformats.org/officeDocument/2006/relationships/customXml" Target="../ink/ink22.xml"/><Relationship Id="rId114" Type="http://schemas.openxmlformats.org/officeDocument/2006/relationships/image" Target="../media/image62.png"/><Relationship Id="rId119" Type="http://schemas.openxmlformats.org/officeDocument/2006/relationships/customXml" Target="../ink/ink57.xml"/><Relationship Id="rId44" Type="http://schemas.openxmlformats.org/officeDocument/2006/relationships/image" Target="../media/image27.png"/><Relationship Id="rId60" Type="http://schemas.openxmlformats.org/officeDocument/2006/relationships/image" Target="../media/image35.png"/><Relationship Id="rId65" Type="http://schemas.openxmlformats.org/officeDocument/2006/relationships/customXml" Target="../ink/ink30.xml"/><Relationship Id="rId81" Type="http://schemas.openxmlformats.org/officeDocument/2006/relationships/customXml" Target="../ink/ink38.xml"/><Relationship Id="rId86" Type="http://schemas.openxmlformats.org/officeDocument/2006/relationships/image" Target="../media/image48.png"/><Relationship Id="rId130" Type="http://schemas.openxmlformats.org/officeDocument/2006/relationships/image" Target="../media/image70.png"/><Relationship Id="rId135" Type="http://schemas.openxmlformats.org/officeDocument/2006/relationships/customXml" Target="../ink/ink65.xml"/><Relationship Id="rId151" Type="http://schemas.openxmlformats.org/officeDocument/2006/relationships/customXml" Target="../ink/ink73.xml"/><Relationship Id="rId156" Type="http://schemas.openxmlformats.org/officeDocument/2006/relationships/image" Target="../media/image83.png"/><Relationship Id="rId177" Type="http://schemas.openxmlformats.org/officeDocument/2006/relationships/customXml" Target="../ink/ink86.xml"/><Relationship Id="rId172" Type="http://schemas.openxmlformats.org/officeDocument/2006/relationships/image" Target="../media/image91.png"/><Relationship Id="rId13" Type="http://schemas.openxmlformats.org/officeDocument/2006/relationships/customXml" Target="../ink/ink4.xml"/><Relationship Id="rId18" Type="http://schemas.openxmlformats.org/officeDocument/2006/relationships/image" Target="../media/image14.png"/><Relationship Id="rId39" Type="http://schemas.openxmlformats.org/officeDocument/2006/relationships/customXml" Target="../ink/ink17.xml"/><Relationship Id="rId109" Type="http://schemas.openxmlformats.org/officeDocument/2006/relationships/customXml" Target="../ink/ink52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5.xml"/><Relationship Id="rId76" Type="http://schemas.openxmlformats.org/officeDocument/2006/relationships/image" Target="../media/image43.png"/><Relationship Id="rId97" Type="http://schemas.openxmlformats.org/officeDocument/2006/relationships/customXml" Target="../ink/ink46.xml"/><Relationship Id="rId104" Type="http://schemas.openxmlformats.org/officeDocument/2006/relationships/image" Target="../media/image57.png"/><Relationship Id="rId120" Type="http://schemas.openxmlformats.org/officeDocument/2006/relationships/image" Target="../media/image65.png"/><Relationship Id="rId125" Type="http://schemas.openxmlformats.org/officeDocument/2006/relationships/customXml" Target="../ink/ink60.xml"/><Relationship Id="rId141" Type="http://schemas.openxmlformats.org/officeDocument/2006/relationships/customXml" Target="../ink/ink68.xml"/><Relationship Id="rId146" Type="http://schemas.openxmlformats.org/officeDocument/2006/relationships/image" Target="../media/image78.png"/><Relationship Id="rId167" Type="http://schemas.openxmlformats.org/officeDocument/2006/relationships/customXml" Target="../ink/ink81.xml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92" Type="http://schemas.openxmlformats.org/officeDocument/2006/relationships/image" Target="../media/image51.png"/><Relationship Id="rId162" Type="http://schemas.openxmlformats.org/officeDocument/2006/relationships/image" Target="../media/image86.png"/><Relationship Id="rId2" Type="http://schemas.openxmlformats.org/officeDocument/2006/relationships/tags" Target="../tags/tag12.xml"/><Relationship Id="rId29" Type="http://schemas.openxmlformats.org/officeDocument/2006/relationships/customXml" Target="../ink/ink12.xml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customXml" Target="../ink/ink20.xml"/><Relationship Id="rId66" Type="http://schemas.openxmlformats.org/officeDocument/2006/relationships/image" Target="../media/image38.png"/><Relationship Id="rId87" Type="http://schemas.openxmlformats.org/officeDocument/2006/relationships/customXml" Target="../ink/ink41.xml"/><Relationship Id="rId110" Type="http://schemas.openxmlformats.org/officeDocument/2006/relationships/image" Target="../media/image60.png"/><Relationship Id="rId115" Type="http://schemas.openxmlformats.org/officeDocument/2006/relationships/customXml" Target="../ink/ink55.xml"/><Relationship Id="rId131" Type="http://schemas.openxmlformats.org/officeDocument/2006/relationships/customXml" Target="../ink/ink63.xml"/><Relationship Id="rId136" Type="http://schemas.openxmlformats.org/officeDocument/2006/relationships/image" Target="../media/image73.png"/><Relationship Id="rId157" Type="http://schemas.openxmlformats.org/officeDocument/2006/relationships/customXml" Target="../ink/ink76.xml"/><Relationship Id="rId178" Type="http://schemas.openxmlformats.org/officeDocument/2006/relationships/image" Target="../media/image94.png"/><Relationship Id="rId61" Type="http://schemas.openxmlformats.org/officeDocument/2006/relationships/customXml" Target="../ink/ink28.xml"/><Relationship Id="rId82" Type="http://schemas.openxmlformats.org/officeDocument/2006/relationships/image" Target="../media/image46.png"/><Relationship Id="rId152" Type="http://schemas.openxmlformats.org/officeDocument/2006/relationships/image" Target="../media/image81.png"/><Relationship Id="rId173" Type="http://schemas.openxmlformats.org/officeDocument/2006/relationships/customXml" Target="../ink/ink84.xml"/><Relationship Id="rId19" Type="http://schemas.openxmlformats.org/officeDocument/2006/relationships/customXml" Target="../ink/ink7.xml"/><Relationship Id="rId14" Type="http://schemas.openxmlformats.org/officeDocument/2006/relationships/image" Target="../media/image12.png"/><Relationship Id="rId30" Type="http://schemas.openxmlformats.org/officeDocument/2006/relationships/image" Target="../media/image20.png"/><Relationship Id="rId35" Type="http://schemas.openxmlformats.org/officeDocument/2006/relationships/customXml" Target="../ink/ink15.xml"/><Relationship Id="rId56" Type="http://schemas.openxmlformats.org/officeDocument/2006/relationships/image" Target="../media/image33.png"/><Relationship Id="rId77" Type="http://schemas.openxmlformats.org/officeDocument/2006/relationships/customXml" Target="../ink/ink36.xml"/><Relationship Id="rId100" Type="http://schemas.openxmlformats.org/officeDocument/2006/relationships/image" Target="../media/image55.png"/><Relationship Id="rId105" Type="http://schemas.openxmlformats.org/officeDocument/2006/relationships/customXml" Target="../ink/ink50.xml"/><Relationship Id="rId126" Type="http://schemas.openxmlformats.org/officeDocument/2006/relationships/image" Target="../media/image68.png"/><Relationship Id="rId147" Type="http://schemas.openxmlformats.org/officeDocument/2006/relationships/customXml" Target="../ink/ink71.xml"/><Relationship Id="rId168" Type="http://schemas.openxmlformats.org/officeDocument/2006/relationships/image" Target="../media/image89.png"/><Relationship Id="rId8" Type="http://schemas.openxmlformats.org/officeDocument/2006/relationships/image" Target="../media/image9.png"/><Relationship Id="rId51" Type="http://schemas.openxmlformats.org/officeDocument/2006/relationships/customXml" Target="../ink/ink23.xml"/><Relationship Id="rId72" Type="http://schemas.openxmlformats.org/officeDocument/2006/relationships/image" Target="../media/image41.png"/><Relationship Id="rId93" Type="http://schemas.openxmlformats.org/officeDocument/2006/relationships/customXml" Target="../ink/ink44.xml"/><Relationship Id="rId98" Type="http://schemas.openxmlformats.org/officeDocument/2006/relationships/image" Target="../media/image54.png"/><Relationship Id="rId121" Type="http://schemas.openxmlformats.org/officeDocument/2006/relationships/customXml" Target="../ink/ink58.xml"/><Relationship Id="rId142" Type="http://schemas.openxmlformats.org/officeDocument/2006/relationships/image" Target="../media/image76.png"/><Relationship Id="rId163" Type="http://schemas.openxmlformats.org/officeDocument/2006/relationships/customXml" Target="../ink/ink79.xml"/><Relationship Id="rId3" Type="http://schemas.openxmlformats.org/officeDocument/2006/relationships/tags" Target="../tags/tag13.xml"/><Relationship Id="rId25" Type="http://schemas.openxmlformats.org/officeDocument/2006/relationships/customXml" Target="../ink/ink10.xml"/><Relationship Id="rId46" Type="http://schemas.openxmlformats.org/officeDocument/2006/relationships/image" Target="../media/image28.png"/><Relationship Id="rId67" Type="http://schemas.openxmlformats.org/officeDocument/2006/relationships/customXml" Target="../ink/ink31.xml"/><Relationship Id="rId116" Type="http://schemas.openxmlformats.org/officeDocument/2006/relationships/image" Target="../media/image63.png"/><Relationship Id="rId137" Type="http://schemas.openxmlformats.org/officeDocument/2006/relationships/customXml" Target="../ink/ink66.xml"/><Relationship Id="rId158" Type="http://schemas.openxmlformats.org/officeDocument/2006/relationships/image" Target="../media/image84.png"/><Relationship Id="rId20" Type="http://schemas.openxmlformats.org/officeDocument/2006/relationships/image" Target="../media/image15.png"/><Relationship Id="rId41" Type="http://schemas.openxmlformats.org/officeDocument/2006/relationships/customXml" Target="../ink/ink18.xml"/><Relationship Id="rId62" Type="http://schemas.openxmlformats.org/officeDocument/2006/relationships/image" Target="../media/image36.png"/><Relationship Id="rId83" Type="http://schemas.openxmlformats.org/officeDocument/2006/relationships/customXml" Target="../ink/ink39.xml"/><Relationship Id="rId88" Type="http://schemas.openxmlformats.org/officeDocument/2006/relationships/image" Target="../media/image49.png"/><Relationship Id="rId111" Type="http://schemas.openxmlformats.org/officeDocument/2006/relationships/customXml" Target="../ink/ink53.xml"/><Relationship Id="rId132" Type="http://schemas.openxmlformats.org/officeDocument/2006/relationships/image" Target="../media/image71.png"/><Relationship Id="rId153" Type="http://schemas.openxmlformats.org/officeDocument/2006/relationships/customXml" Target="../ink/ink74.xml"/><Relationship Id="rId174" Type="http://schemas.openxmlformats.org/officeDocument/2006/relationships/image" Target="../media/image92.png"/><Relationship Id="rId15" Type="http://schemas.openxmlformats.org/officeDocument/2006/relationships/customXml" Target="../ink/ink5.xml"/><Relationship Id="rId36" Type="http://schemas.openxmlformats.org/officeDocument/2006/relationships/image" Target="../media/image23.png"/><Relationship Id="rId57" Type="http://schemas.openxmlformats.org/officeDocument/2006/relationships/customXml" Target="../ink/ink26.xml"/><Relationship Id="rId106" Type="http://schemas.openxmlformats.org/officeDocument/2006/relationships/image" Target="../media/image58.png"/><Relationship Id="rId127" Type="http://schemas.openxmlformats.org/officeDocument/2006/relationships/customXml" Target="../ink/ink61.xml"/><Relationship Id="rId10" Type="http://schemas.openxmlformats.org/officeDocument/2006/relationships/image" Target="../media/image10.png"/><Relationship Id="rId31" Type="http://schemas.openxmlformats.org/officeDocument/2006/relationships/customXml" Target="../ink/ink13.xml"/><Relationship Id="rId52" Type="http://schemas.openxmlformats.org/officeDocument/2006/relationships/image" Target="../media/image31.png"/><Relationship Id="rId73" Type="http://schemas.openxmlformats.org/officeDocument/2006/relationships/customXml" Target="../ink/ink34.xml"/><Relationship Id="rId78" Type="http://schemas.openxmlformats.org/officeDocument/2006/relationships/image" Target="../media/image44.png"/><Relationship Id="rId94" Type="http://schemas.openxmlformats.org/officeDocument/2006/relationships/image" Target="../media/image52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22" Type="http://schemas.openxmlformats.org/officeDocument/2006/relationships/image" Target="../media/image66.png"/><Relationship Id="rId143" Type="http://schemas.openxmlformats.org/officeDocument/2006/relationships/customXml" Target="../ink/ink69.xml"/><Relationship Id="rId148" Type="http://schemas.openxmlformats.org/officeDocument/2006/relationships/image" Target="../media/image79.png"/><Relationship Id="rId164" Type="http://schemas.openxmlformats.org/officeDocument/2006/relationships/image" Target="../media/image87.png"/><Relationship Id="rId169" Type="http://schemas.openxmlformats.org/officeDocument/2006/relationships/customXml" Target="../ink/ink82.xml"/><Relationship Id="rId4" Type="http://schemas.openxmlformats.org/officeDocument/2006/relationships/slideLayout" Target="../slideLayouts/slideLayout13.xml"/><Relationship Id="rId9" Type="http://schemas.openxmlformats.org/officeDocument/2006/relationships/customXml" Target="../ink/ink2.xml"/><Relationship Id="rId26" Type="http://schemas.openxmlformats.org/officeDocument/2006/relationships/image" Target="../media/image18.png"/><Relationship Id="rId47" Type="http://schemas.openxmlformats.org/officeDocument/2006/relationships/customXml" Target="../ink/ink21.xml"/><Relationship Id="rId68" Type="http://schemas.openxmlformats.org/officeDocument/2006/relationships/image" Target="../media/image39.png"/><Relationship Id="rId89" Type="http://schemas.openxmlformats.org/officeDocument/2006/relationships/customXml" Target="../ink/ink42.xml"/><Relationship Id="rId112" Type="http://schemas.openxmlformats.org/officeDocument/2006/relationships/image" Target="../media/image61.png"/><Relationship Id="rId133" Type="http://schemas.openxmlformats.org/officeDocument/2006/relationships/customXml" Target="../ink/ink64.xml"/><Relationship Id="rId154" Type="http://schemas.openxmlformats.org/officeDocument/2006/relationships/image" Target="../media/image82.png"/><Relationship Id="rId175" Type="http://schemas.openxmlformats.org/officeDocument/2006/relationships/customXml" Target="../ink/ink85.xml"/><Relationship Id="rId16" Type="http://schemas.openxmlformats.org/officeDocument/2006/relationships/image" Target="../media/image13.png"/><Relationship Id="rId37" Type="http://schemas.openxmlformats.org/officeDocument/2006/relationships/customXml" Target="../ink/ink16.xml"/><Relationship Id="rId58" Type="http://schemas.openxmlformats.org/officeDocument/2006/relationships/image" Target="../media/image34.png"/><Relationship Id="rId79" Type="http://schemas.openxmlformats.org/officeDocument/2006/relationships/customXml" Target="../ink/ink37.xml"/><Relationship Id="rId102" Type="http://schemas.openxmlformats.org/officeDocument/2006/relationships/image" Target="../media/image56.png"/><Relationship Id="rId123" Type="http://schemas.openxmlformats.org/officeDocument/2006/relationships/customXml" Target="../ink/ink59.xml"/><Relationship Id="rId144" Type="http://schemas.openxmlformats.org/officeDocument/2006/relationships/image" Target="../media/image77.png"/><Relationship Id="rId90" Type="http://schemas.openxmlformats.org/officeDocument/2006/relationships/image" Target="../media/image50.png"/><Relationship Id="rId165" Type="http://schemas.openxmlformats.org/officeDocument/2006/relationships/customXml" Target="../ink/ink80.xml"/><Relationship Id="rId27" Type="http://schemas.openxmlformats.org/officeDocument/2006/relationships/customXml" Target="../ink/ink11.xml"/><Relationship Id="rId48" Type="http://schemas.openxmlformats.org/officeDocument/2006/relationships/image" Target="../media/image29.png"/><Relationship Id="rId69" Type="http://schemas.openxmlformats.org/officeDocument/2006/relationships/customXml" Target="../ink/ink32.xml"/><Relationship Id="rId113" Type="http://schemas.openxmlformats.org/officeDocument/2006/relationships/customXml" Target="../ink/ink54.xml"/><Relationship Id="rId134" Type="http://schemas.openxmlformats.org/officeDocument/2006/relationships/image" Target="../media/image72.png"/><Relationship Id="rId80" Type="http://schemas.openxmlformats.org/officeDocument/2006/relationships/image" Target="../media/image45.png"/><Relationship Id="rId155" Type="http://schemas.openxmlformats.org/officeDocument/2006/relationships/customXml" Target="../ink/ink75.xml"/><Relationship Id="rId176" Type="http://schemas.openxmlformats.org/officeDocument/2006/relationships/image" Target="../media/image93.png"/><Relationship Id="rId17" Type="http://schemas.openxmlformats.org/officeDocument/2006/relationships/customXml" Target="../ink/ink6.xml"/><Relationship Id="rId38" Type="http://schemas.openxmlformats.org/officeDocument/2006/relationships/image" Target="../media/image24.png"/><Relationship Id="rId59" Type="http://schemas.openxmlformats.org/officeDocument/2006/relationships/customXml" Target="../ink/ink27.xml"/><Relationship Id="rId103" Type="http://schemas.openxmlformats.org/officeDocument/2006/relationships/customXml" Target="../ink/ink49.xml"/><Relationship Id="rId124" Type="http://schemas.openxmlformats.org/officeDocument/2006/relationships/image" Target="../media/image67.png"/><Relationship Id="rId70" Type="http://schemas.openxmlformats.org/officeDocument/2006/relationships/image" Target="../media/image40.png"/><Relationship Id="rId91" Type="http://schemas.openxmlformats.org/officeDocument/2006/relationships/customXml" Target="../ink/ink43.xml"/><Relationship Id="rId145" Type="http://schemas.openxmlformats.org/officeDocument/2006/relationships/customXml" Target="../ink/ink70.xml"/><Relationship Id="rId166" Type="http://schemas.openxmlformats.org/officeDocument/2006/relationships/image" Target="../media/image88.png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2.png"/><Relationship Id="rId299" Type="http://schemas.openxmlformats.org/officeDocument/2006/relationships/image" Target="../media/image243.png"/><Relationship Id="rId21" Type="http://schemas.openxmlformats.org/officeDocument/2006/relationships/image" Target="../media/image104.png"/><Relationship Id="rId63" Type="http://schemas.openxmlformats.org/officeDocument/2006/relationships/image" Target="../media/image125.png"/><Relationship Id="rId159" Type="http://schemas.openxmlformats.org/officeDocument/2006/relationships/image" Target="../media/image173.png"/><Relationship Id="rId324" Type="http://schemas.openxmlformats.org/officeDocument/2006/relationships/customXml" Target="../ink/ink245.xml"/><Relationship Id="rId170" Type="http://schemas.openxmlformats.org/officeDocument/2006/relationships/customXml" Target="../ink/ink168.xml"/><Relationship Id="rId226" Type="http://schemas.openxmlformats.org/officeDocument/2006/relationships/customXml" Target="../ink/ink196.xml"/><Relationship Id="rId268" Type="http://schemas.openxmlformats.org/officeDocument/2006/relationships/customXml" Target="../ink/ink217.xml"/><Relationship Id="rId32" Type="http://schemas.openxmlformats.org/officeDocument/2006/relationships/customXml" Target="../ink/ink99.xml"/><Relationship Id="rId74" Type="http://schemas.openxmlformats.org/officeDocument/2006/relationships/customXml" Target="../ink/ink120.xml"/><Relationship Id="rId128" Type="http://schemas.openxmlformats.org/officeDocument/2006/relationships/customXml" Target="../ink/ink147.xml"/><Relationship Id="rId335" Type="http://schemas.openxmlformats.org/officeDocument/2006/relationships/image" Target="../media/image261.png"/><Relationship Id="rId5" Type="http://schemas.openxmlformats.org/officeDocument/2006/relationships/image" Target="../media/image95.png"/><Relationship Id="rId181" Type="http://schemas.openxmlformats.org/officeDocument/2006/relationships/image" Target="../media/image184.png"/><Relationship Id="rId237" Type="http://schemas.openxmlformats.org/officeDocument/2006/relationships/image" Target="../media/image212.png"/><Relationship Id="rId279" Type="http://schemas.openxmlformats.org/officeDocument/2006/relationships/image" Target="../media/image233.png"/><Relationship Id="rId43" Type="http://schemas.openxmlformats.org/officeDocument/2006/relationships/image" Target="../media/image115.png"/><Relationship Id="rId139" Type="http://schemas.openxmlformats.org/officeDocument/2006/relationships/image" Target="../media/image163.png"/><Relationship Id="rId290" Type="http://schemas.openxmlformats.org/officeDocument/2006/relationships/customXml" Target="../ink/ink228.xml"/><Relationship Id="rId304" Type="http://schemas.openxmlformats.org/officeDocument/2006/relationships/customXml" Target="../ink/ink235.xml"/><Relationship Id="rId85" Type="http://schemas.openxmlformats.org/officeDocument/2006/relationships/image" Target="../media/image136.png"/><Relationship Id="rId150" Type="http://schemas.openxmlformats.org/officeDocument/2006/relationships/customXml" Target="../ink/ink158.xml"/><Relationship Id="rId192" Type="http://schemas.openxmlformats.org/officeDocument/2006/relationships/customXml" Target="../ink/ink179.xml"/><Relationship Id="rId206" Type="http://schemas.openxmlformats.org/officeDocument/2006/relationships/customXml" Target="../ink/ink186.xml"/><Relationship Id="rId248" Type="http://schemas.openxmlformats.org/officeDocument/2006/relationships/customXml" Target="../ink/ink207.xml"/><Relationship Id="rId12" Type="http://schemas.openxmlformats.org/officeDocument/2006/relationships/customXml" Target="../ink/ink89.xml"/><Relationship Id="rId108" Type="http://schemas.openxmlformats.org/officeDocument/2006/relationships/customXml" Target="../ink/ink137.xml"/><Relationship Id="rId315" Type="http://schemas.openxmlformats.org/officeDocument/2006/relationships/image" Target="../media/image251.png"/><Relationship Id="rId54" Type="http://schemas.openxmlformats.org/officeDocument/2006/relationships/customXml" Target="../ink/ink110.xml"/><Relationship Id="rId96" Type="http://schemas.openxmlformats.org/officeDocument/2006/relationships/customXml" Target="../ink/ink131.xml"/><Relationship Id="rId161" Type="http://schemas.openxmlformats.org/officeDocument/2006/relationships/image" Target="../media/image174.png"/><Relationship Id="rId217" Type="http://schemas.openxmlformats.org/officeDocument/2006/relationships/image" Target="../media/image202.png"/><Relationship Id="rId259" Type="http://schemas.openxmlformats.org/officeDocument/2006/relationships/image" Target="../media/image223.png"/><Relationship Id="rId23" Type="http://schemas.openxmlformats.org/officeDocument/2006/relationships/image" Target="../media/image105.png"/><Relationship Id="rId119" Type="http://schemas.openxmlformats.org/officeDocument/2006/relationships/image" Target="../media/image153.png"/><Relationship Id="rId270" Type="http://schemas.openxmlformats.org/officeDocument/2006/relationships/customXml" Target="../ink/ink218.xml"/><Relationship Id="rId326" Type="http://schemas.openxmlformats.org/officeDocument/2006/relationships/customXml" Target="../ink/ink246.xml"/><Relationship Id="rId65" Type="http://schemas.openxmlformats.org/officeDocument/2006/relationships/image" Target="../media/image126.png"/><Relationship Id="rId130" Type="http://schemas.openxmlformats.org/officeDocument/2006/relationships/customXml" Target="../ink/ink148.xml"/><Relationship Id="rId172" Type="http://schemas.openxmlformats.org/officeDocument/2006/relationships/customXml" Target="../ink/ink169.xml"/><Relationship Id="rId228" Type="http://schemas.openxmlformats.org/officeDocument/2006/relationships/customXml" Target="../ink/ink197.xml"/><Relationship Id="rId281" Type="http://schemas.openxmlformats.org/officeDocument/2006/relationships/image" Target="../media/image234.png"/><Relationship Id="rId337" Type="http://schemas.openxmlformats.org/officeDocument/2006/relationships/image" Target="../media/image262.png"/><Relationship Id="rId34" Type="http://schemas.openxmlformats.org/officeDocument/2006/relationships/customXml" Target="../ink/ink100.xml"/><Relationship Id="rId76" Type="http://schemas.openxmlformats.org/officeDocument/2006/relationships/customXml" Target="../ink/ink121.xml"/><Relationship Id="rId141" Type="http://schemas.openxmlformats.org/officeDocument/2006/relationships/image" Target="../media/image164.png"/><Relationship Id="rId7" Type="http://schemas.openxmlformats.org/officeDocument/2006/relationships/image" Target="../media/image97.png"/><Relationship Id="rId183" Type="http://schemas.openxmlformats.org/officeDocument/2006/relationships/image" Target="../media/image185.png"/><Relationship Id="rId239" Type="http://schemas.openxmlformats.org/officeDocument/2006/relationships/image" Target="../media/image213.png"/><Relationship Id="rId250" Type="http://schemas.openxmlformats.org/officeDocument/2006/relationships/customXml" Target="../ink/ink208.xml"/><Relationship Id="rId292" Type="http://schemas.openxmlformats.org/officeDocument/2006/relationships/customXml" Target="../ink/ink229.xml"/><Relationship Id="rId306" Type="http://schemas.openxmlformats.org/officeDocument/2006/relationships/customXml" Target="../ink/ink236.xml"/><Relationship Id="rId45" Type="http://schemas.openxmlformats.org/officeDocument/2006/relationships/image" Target="../media/image116.png"/><Relationship Id="rId87" Type="http://schemas.openxmlformats.org/officeDocument/2006/relationships/image" Target="../media/image137.png"/><Relationship Id="rId110" Type="http://schemas.openxmlformats.org/officeDocument/2006/relationships/customXml" Target="../ink/ink138.xml"/><Relationship Id="rId152" Type="http://schemas.openxmlformats.org/officeDocument/2006/relationships/customXml" Target="../ink/ink159.xml"/><Relationship Id="rId173" Type="http://schemas.openxmlformats.org/officeDocument/2006/relationships/image" Target="../media/image180.png"/><Relationship Id="rId194" Type="http://schemas.openxmlformats.org/officeDocument/2006/relationships/customXml" Target="../ink/ink180.xml"/><Relationship Id="rId208" Type="http://schemas.openxmlformats.org/officeDocument/2006/relationships/customXml" Target="../ink/ink187.xml"/><Relationship Id="rId229" Type="http://schemas.openxmlformats.org/officeDocument/2006/relationships/image" Target="../media/image208.png"/><Relationship Id="rId240" Type="http://schemas.openxmlformats.org/officeDocument/2006/relationships/customXml" Target="../ink/ink203.xml"/><Relationship Id="rId261" Type="http://schemas.openxmlformats.org/officeDocument/2006/relationships/image" Target="../media/image224.png"/><Relationship Id="rId14" Type="http://schemas.openxmlformats.org/officeDocument/2006/relationships/customXml" Target="../ink/ink90.xml"/><Relationship Id="rId35" Type="http://schemas.openxmlformats.org/officeDocument/2006/relationships/image" Target="../media/image111.png"/><Relationship Id="rId56" Type="http://schemas.openxmlformats.org/officeDocument/2006/relationships/customXml" Target="../ink/ink111.xml"/><Relationship Id="rId77" Type="http://schemas.openxmlformats.org/officeDocument/2006/relationships/image" Target="../media/image132.png"/><Relationship Id="rId100" Type="http://schemas.openxmlformats.org/officeDocument/2006/relationships/customXml" Target="../ink/ink133.xml"/><Relationship Id="rId282" Type="http://schemas.openxmlformats.org/officeDocument/2006/relationships/customXml" Target="../ink/ink224.xml"/><Relationship Id="rId317" Type="http://schemas.openxmlformats.org/officeDocument/2006/relationships/image" Target="../media/image252.png"/><Relationship Id="rId8" Type="http://schemas.openxmlformats.org/officeDocument/2006/relationships/customXml" Target="../ink/ink87.xml"/><Relationship Id="rId98" Type="http://schemas.openxmlformats.org/officeDocument/2006/relationships/customXml" Target="../ink/ink132.xml"/><Relationship Id="rId121" Type="http://schemas.openxmlformats.org/officeDocument/2006/relationships/image" Target="../media/image154.png"/><Relationship Id="rId142" Type="http://schemas.openxmlformats.org/officeDocument/2006/relationships/customXml" Target="../ink/ink154.xml"/><Relationship Id="rId163" Type="http://schemas.openxmlformats.org/officeDocument/2006/relationships/image" Target="../media/image175.png"/><Relationship Id="rId184" Type="http://schemas.openxmlformats.org/officeDocument/2006/relationships/customXml" Target="../ink/ink175.xml"/><Relationship Id="rId219" Type="http://schemas.openxmlformats.org/officeDocument/2006/relationships/image" Target="../media/image203.png"/><Relationship Id="rId230" Type="http://schemas.openxmlformats.org/officeDocument/2006/relationships/customXml" Target="../ink/ink198.xml"/><Relationship Id="rId251" Type="http://schemas.openxmlformats.org/officeDocument/2006/relationships/image" Target="../media/image219.png"/><Relationship Id="rId25" Type="http://schemas.openxmlformats.org/officeDocument/2006/relationships/image" Target="../media/image106.png"/><Relationship Id="rId46" Type="http://schemas.openxmlformats.org/officeDocument/2006/relationships/customXml" Target="../ink/ink106.xml"/><Relationship Id="rId67" Type="http://schemas.openxmlformats.org/officeDocument/2006/relationships/image" Target="../media/image127.png"/><Relationship Id="rId272" Type="http://schemas.openxmlformats.org/officeDocument/2006/relationships/customXml" Target="../ink/ink219.xml"/><Relationship Id="rId293" Type="http://schemas.openxmlformats.org/officeDocument/2006/relationships/image" Target="../media/image240.png"/><Relationship Id="rId307" Type="http://schemas.openxmlformats.org/officeDocument/2006/relationships/image" Target="../media/image247.png"/><Relationship Id="rId328" Type="http://schemas.openxmlformats.org/officeDocument/2006/relationships/customXml" Target="../ink/ink247.xml"/><Relationship Id="rId88" Type="http://schemas.openxmlformats.org/officeDocument/2006/relationships/customXml" Target="../ink/ink127.xml"/><Relationship Id="rId111" Type="http://schemas.openxmlformats.org/officeDocument/2006/relationships/image" Target="../media/image149.png"/><Relationship Id="rId132" Type="http://schemas.openxmlformats.org/officeDocument/2006/relationships/customXml" Target="../ink/ink149.xml"/><Relationship Id="rId153" Type="http://schemas.openxmlformats.org/officeDocument/2006/relationships/image" Target="../media/image170.png"/><Relationship Id="rId174" Type="http://schemas.openxmlformats.org/officeDocument/2006/relationships/customXml" Target="../ink/ink170.xml"/><Relationship Id="rId195" Type="http://schemas.openxmlformats.org/officeDocument/2006/relationships/image" Target="../media/image191.png"/><Relationship Id="rId209" Type="http://schemas.openxmlformats.org/officeDocument/2006/relationships/image" Target="../media/image198.png"/><Relationship Id="rId220" Type="http://schemas.openxmlformats.org/officeDocument/2006/relationships/customXml" Target="../ink/ink193.xml"/><Relationship Id="rId241" Type="http://schemas.openxmlformats.org/officeDocument/2006/relationships/image" Target="../media/image214.png"/><Relationship Id="rId15" Type="http://schemas.openxmlformats.org/officeDocument/2006/relationships/image" Target="../media/image101.png"/><Relationship Id="rId36" Type="http://schemas.openxmlformats.org/officeDocument/2006/relationships/customXml" Target="../ink/ink101.xml"/><Relationship Id="rId57" Type="http://schemas.openxmlformats.org/officeDocument/2006/relationships/image" Target="../media/image122.png"/><Relationship Id="rId262" Type="http://schemas.openxmlformats.org/officeDocument/2006/relationships/customXml" Target="../ink/ink214.xml"/><Relationship Id="rId283" Type="http://schemas.openxmlformats.org/officeDocument/2006/relationships/image" Target="../media/image235.png"/><Relationship Id="rId318" Type="http://schemas.openxmlformats.org/officeDocument/2006/relationships/customXml" Target="../ink/ink242.xml"/><Relationship Id="rId78" Type="http://schemas.openxmlformats.org/officeDocument/2006/relationships/customXml" Target="../ink/ink122.xml"/><Relationship Id="rId99" Type="http://schemas.openxmlformats.org/officeDocument/2006/relationships/image" Target="../media/image143.png"/><Relationship Id="rId101" Type="http://schemas.openxmlformats.org/officeDocument/2006/relationships/image" Target="../media/image144.png"/><Relationship Id="rId122" Type="http://schemas.openxmlformats.org/officeDocument/2006/relationships/customXml" Target="../ink/ink144.xml"/><Relationship Id="rId143" Type="http://schemas.openxmlformats.org/officeDocument/2006/relationships/image" Target="../media/image165.png"/><Relationship Id="rId164" Type="http://schemas.openxmlformats.org/officeDocument/2006/relationships/customXml" Target="../ink/ink165.xml"/><Relationship Id="rId185" Type="http://schemas.openxmlformats.org/officeDocument/2006/relationships/image" Target="../media/image186.png"/><Relationship Id="rId9" Type="http://schemas.openxmlformats.org/officeDocument/2006/relationships/image" Target="../media/image98.png"/><Relationship Id="rId210" Type="http://schemas.openxmlformats.org/officeDocument/2006/relationships/customXml" Target="../ink/ink188.xml"/><Relationship Id="rId26" Type="http://schemas.openxmlformats.org/officeDocument/2006/relationships/customXml" Target="../ink/ink96.xml"/><Relationship Id="rId231" Type="http://schemas.openxmlformats.org/officeDocument/2006/relationships/image" Target="../media/image209.png"/><Relationship Id="rId252" Type="http://schemas.openxmlformats.org/officeDocument/2006/relationships/customXml" Target="../ink/ink209.xml"/><Relationship Id="rId273" Type="http://schemas.openxmlformats.org/officeDocument/2006/relationships/image" Target="../media/image230.png"/><Relationship Id="rId294" Type="http://schemas.openxmlformats.org/officeDocument/2006/relationships/customXml" Target="../ink/ink230.xml"/><Relationship Id="rId308" Type="http://schemas.openxmlformats.org/officeDocument/2006/relationships/customXml" Target="../ink/ink237.xml"/><Relationship Id="rId329" Type="http://schemas.openxmlformats.org/officeDocument/2006/relationships/image" Target="../media/image258.png"/><Relationship Id="rId47" Type="http://schemas.openxmlformats.org/officeDocument/2006/relationships/image" Target="../media/image117.png"/><Relationship Id="rId68" Type="http://schemas.openxmlformats.org/officeDocument/2006/relationships/customXml" Target="../ink/ink117.xml"/><Relationship Id="rId89" Type="http://schemas.openxmlformats.org/officeDocument/2006/relationships/image" Target="../media/image138.png"/><Relationship Id="rId112" Type="http://schemas.openxmlformats.org/officeDocument/2006/relationships/customXml" Target="../ink/ink139.xml"/><Relationship Id="rId133" Type="http://schemas.openxmlformats.org/officeDocument/2006/relationships/image" Target="../media/image160.png"/><Relationship Id="rId154" Type="http://schemas.openxmlformats.org/officeDocument/2006/relationships/customXml" Target="../ink/ink160.xml"/><Relationship Id="rId175" Type="http://schemas.openxmlformats.org/officeDocument/2006/relationships/image" Target="../media/image181.png"/><Relationship Id="rId196" Type="http://schemas.openxmlformats.org/officeDocument/2006/relationships/customXml" Target="../ink/ink181.xml"/><Relationship Id="rId200" Type="http://schemas.openxmlformats.org/officeDocument/2006/relationships/customXml" Target="../ink/ink183.xml"/><Relationship Id="rId16" Type="http://schemas.openxmlformats.org/officeDocument/2006/relationships/customXml" Target="../ink/ink91.xml"/><Relationship Id="rId221" Type="http://schemas.openxmlformats.org/officeDocument/2006/relationships/image" Target="../media/image204.png"/><Relationship Id="rId242" Type="http://schemas.openxmlformats.org/officeDocument/2006/relationships/customXml" Target="../ink/ink204.xml"/><Relationship Id="rId263" Type="http://schemas.openxmlformats.org/officeDocument/2006/relationships/image" Target="../media/image225.png"/><Relationship Id="rId284" Type="http://schemas.openxmlformats.org/officeDocument/2006/relationships/customXml" Target="../ink/ink225.xml"/><Relationship Id="rId319" Type="http://schemas.openxmlformats.org/officeDocument/2006/relationships/image" Target="../media/image253.png"/><Relationship Id="rId37" Type="http://schemas.openxmlformats.org/officeDocument/2006/relationships/image" Target="../media/image112.png"/><Relationship Id="rId58" Type="http://schemas.openxmlformats.org/officeDocument/2006/relationships/customXml" Target="../ink/ink112.xml"/><Relationship Id="rId79" Type="http://schemas.openxmlformats.org/officeDocument/2006/relationships/image" Target="../media/image133.png"/><Relationship Id="rId102" Type="http://schemas.openxmlformats.org/officeDocument/2006/relationships/customXml" Target="../ink/ink134.xml"/><Relationship Id="rId123" Type="http://schemas.openxmlformats.org/officeDocument/2006/relationships/image" Target="../media/image155.png"/><Relationship Id="rId144" Type="http://schemas.openxmlformats.org/officeDocument/2006/relationships/customXml" Target="../ink/ink155.xml"/><Relationship Id="rId330" Type="http://schemas.openxmlformats.org/officeDocument/2006/relationships/customXml" Target="../ink/ink248.xml"/><Relationship Id="rId90" Type="http://schemas.openxmlformats.org/officeDocument/2006/relationships/customXml" Target="../ink/ink128.xml"/><Relationship Id="rId165" Type="http://schemas.openxmlformats.org/officeDocument/2006/relationships/image" Target="../media/image176.png"/><Relationship Id="rId186" Type="http://schemas.openxmlformats.org/officeDocument/2006/relationships/customXml" Target="../ink/ink176.xml"/><Relationship Id="rId211" Type="http://schemas.openxmlformats.org/officeDocument/2006/relationships/image" Target="../media/image199.png"/><Relationship Id="rId232" Type="http://schemas.openxmlformats.org/officeDocument/2006/relationships/customXml" Target="../ink/ink199.xml"/><Relationship Id="rId253" Type="http://schemas.openxmlformats.org/officeDocument/2006/relationships/image" Target="../media/image220.png"/><Relationship Id="rId274" Type="http://schemas.openxmlformats.org/officeDocument/2006/relationships/customXml" Target="../ink/ink220.xml"/><Relationship Id="rId295" Type="http://schemas.openxmlformats.org/officeDocument/2006/relationships/image" Target="../media/image241.png"/><Relationship Id="rId309" Type="http://schemas.openxmlformats.org/officeDocument/2006/relationships/image" Target="../media/image248.png"/><Relationship Id="rId27" Type="http://schemas.openxmlformats.org/officeDocument/2006/relationships/image" Target="../media/image107.png"/><Relationship Id="rId48" Type="http://schemas.openxmlformats.org/officeDocument/2006/relationships/customXml" Target="../ink/ink107.xml"/><Relationship Id="rId69" Type="http://schemas.openxmlformats.org/officeDocument/2006/relationships/image" Target="../media/image128.png"/><Relationship Id="rId113" Type="http://schemas.openxmlformats.org/officeDocument/2006/relationships/image" Target="../media/image150.png"/><Relationship Id="rId134" Type="http://schemas.openxmlformats.org/officeDocument/2006/relationships/customXml" Target="../ink/ink150.xml"/><Relationship Id="rId320" Type="http://schemas.openxmlformats.org/officeDocument/2006/relationships/customXml" Target="../ink/ink243.xml"/><Relationship Id="rId80" Type="http://schemas.openxmlformats.org/officeDocument/2006/relationships/customXml" Target="../ink/ink123.xml"/><Relationship Id="rId155" Type="http://schemas.openxmlformats.org/officeDocument/2006/relationships/image" Target="../media/image171.png"/><Relationship Id="rId176" Type="http://schemas.openxmlformats.org/officeDocument/2006/relationships/customXml" Target="../ink/ink171.xml"/><Relationship Id="rId197" Type="http://schemas.openxmlformats.org/officeDocument/2006/relationships/image" Target="../media/image192.png"/><Relationship Id="rId201" Type="http://schemas.openxmlformats.org/officeDocument/2006/relationships/image" Target="../media/image194.png"/><Relationship Id="rId222" Type="http://schemas.openxmlformats.org/officeDocument/2006/relationships/customXml" Target="../ink/ink194.xml"/><Relationship Id="rId243" Type="http://schemas.openxmlformats.org/officeDocument/2006/relationships/image" Target="../media/image215.png"/><Relationship Id="rId264" Type="http://schemas.openxmlformats.org/officeDocument/2006/relationships/customXml" Target="../ink/ink215.xml"/><Relationship Id="rId285" Type="http://schemas.openxmlformats.org/officeDocument/2006/relationships/image" Target="../media/image236.png"/><Relationship Id="rId17" Type="http://schemas.openxmlformats.org/officeDocument/2006/relationships/image" Target="../media/image102.png"/><Relationship Id="rId38" Type="http://schemas.openxmlformats.org/officeDocument/2006/relationships/customXml" Target="../ink/ink102.xml"/><Relationship Id="rId59" Type="http://schemas.openxmlformats.org/officeDocument/2006/relationships/image" Target="../media/image123.png"/><Relationship Id="rId103" Type="http://schemas.openxmlformats.org/officeDocument/2006/relationships/image" Target="../media/image145.png"/><Relationship Id="rId124" Type="http://schemas.openxmlformats.org/officeDocument/2006/relationships/customXml" Target="../ink/ink145.xml"/><Relationship Id="rId310" Type="http://schemas.openxmlformats.org/officeDocument/2006/relationships/customXml" Target="../ink/ink238.xml"/><Relationship Id="rId70" Type="http://schemas.openxmlformats.org/officeDocument/2006/relationships/customXml" Target="../ink/ink118.xml"/><Relationship Id="rId91" Type="http://schemas.openxmlformats.org/officeDocument/2006/relationships/image" Target="../media/image139.png"/><Relationship Id="rId145" Type="http://schemas.openxmlformats.org/officeDocument/2006/relationships/image" Target="../media/image166.png"/><Relationship Id="rId166" Type="http://schemas.openxmlformats.org/officeDocument/2006/relationships/customXml" Target="../ink/ink166.xml"/><Relationship Id="rId187" Type="http://schemas.openxmlformats.org/officeDocument/2006/relationships/image" Target="../media/image187.png"/><Relationship Id="rId331" Type="http://schemas.openxmlformats.org/officeDocument/2006/relationships/image" Target="../media/image259.png"/><Relationship Id="rId1" Type="http://schemas.openxmlformats.org/officeDocument/2006/relationships/tags" Target="../tags/tag14.xml"/><Relationship Id="rId212" Type="http://schemas.openxmlformats.org/officeDocument/2006/relationships/customXml" Target="../ink/ink189.xml"/><Relationship Id="rId233" Type="http://schemas.openxmlformats.org/officeDocument/2006/relationships/image" Target="../media/image210.png"/><Relationship Id="rId254" Type="http://schemas.openxmlformats.org/officeDocument/2006/relationships/customXml" Target="../ink/ink210.xml"/><Relationship Id="rId28" Type="http://schemas.openxmlformats.org/officeDocument/2006/relationships/customXml" Target="../ink/ink97.xml"/><Relationship Id="rId49" Type="http://schemas.openxmlformats.org/officeDocument/2006/relationships/image" Target="../media/image118.png"/><Relationship Id="rId114" Type="http://schemas.openxmlformats.org/officeDocument/2006/relationships/customXml" Target="../ink/ink140.xml"/><Relationship Id="rId275" Type="http://schemas.openxmlformats.org/officeDocument/2006/relationships/image" Target="../media/image231.png"/><Relationship Id="rId296" Type="http://schemas.openxmlformats.org/officeDocument/2006/relationships/customXml" Target="../ink/ink231.xml"/><Relationship Id="rId300" Type="http://schemas.openxmlformats.org/officeDocument/2006/relationships/customXml" Target="../ink/ink233.xml"/><Relationship Id="rId60" Type="http://schemas.openxmlformats.org/officeDocument/2006/relationships/customXml" Target="../ink/ink113.xml"/><Relationship Id="rId81" Type="http://schemas.openxmlformats.org/officeDocument/2006/relationships/image" Target="../media/image134.png"/><Relationship Id="rId135" Type="http://schemas.openxmlformats.org/officeDocument/2006/relationships/image" Target="../media/image161.png"/><Relationship Id="rId156" Type="http://schemas.openxmlformats.org/officeDocument/2006/relationships/customXml" Target="../ink/ink161.xml"/><Relationship Id="rId177" Type="http://schemas.openxmlformats.org/officeDocument/2006/relationships/image" Target="../media/image182.png"/><Relationship Id="rId198" Type="http://schemas.openxmlformats.org/officeDocument/2006/relationships/customXml" Target="../ink/ink182.xml"/><Relationship Id="rId321" Type="http://schemas.openxmlformats.org/officeDocument/2006/relationships/image" Target="../media/image254.png"/><Relationship Id="rId202" Type="http://schemas.openxmlformats.org/officeDocument/2006/relationships/customXml" Target="../ink/ink184.xml"/><Relationship Id="rId223" Type="http://schemas.openxmlformats.org/officeDocument/2006/relationships/image" Target="../media/image205.png"/><Relationship Id="rId244" Type="http://schemas.openxmlformats.org/officeDocument/2006/relationships/customXml" Target="../ink/ink205.xml"/><Relationship Id="rId18" Type="http://schemas.openxmlformats.org/officeDocument/2006/relationships/customXml" Target="../ink/ink92.xml"/><Relationship Id="rId39" Type="http://schemas.openxmlformats.org/officeDocument/2006/relationships/image" Target="../media/image113.png"/><Relationship Id="rId265" Type="http://schemas.openxmlformats.org/officeDocument/2006/relationships/image" Target="../media/image226.png"/><Relationship Id="rId286" Type="http://schemas.openxmlformats.org/officeDocument/2006/relationships/customXml" Target="../ink/ink226.xml"/><Relationship Id="rId50" Type="http://schemas.openxmlformats.org/officeDocument/2006/relationships/customXml" Target="../ink/ink108.xml"/><Relationship Id="rId104" Type="http://schemas.openxmlformats.org/officeDocument/2006/relationships/customXml" Target="../ink/ink135.xml"/><Relationship Id="rId125" Type="http://schemas.openxmlformats.org/officeDocument/2006/relationships/image" Target="../media/image156.png"/><Relationship Id="rId146" Type="http://schemas.openxmlformats.org/officeDocument/2006/relationships/customXml" Target="../ink/ink156.xml"/><Relationship Id="rId167" Type="http://schemas.openxmlformats.org/officeDocument/2006/relationships/image" Target="../media/image177.png"/><Relationship Id="rId188" Type="http://schemas.openxmlformats.org/officeDocument/2006/relationships/customXml" Target="../ink/ink177.xml"/><Relationship Id="rId311" Type="http://schemas.openxmlformats.org/officeDocument/2006/relationships/image" Target="../media/image249.png"/><Relationship Id="rId332" Type="http://schemas.openxmlformats.org/officeDocument/2006/relationships/customXml" Target="../ink/ink249.xml"/><Relationship Id="rId71" Type="http://schemas.openxmlformats.org/officeDocument/2006/relationships/image" Target="../media/image129.png"/><Relationship Id="rId92" Type="http://schemas.openxmlformats.org/officeDocument/2006/relationships/customXml" Target="../ink/ink129.xml"/><Relationship Id="rId213" Type="http://schemas.openxmlformats.org/officeDocument/2006/relationships/image" Target="../media/image200.png"/><Relationship Id="rId234" Type="http://schemas.openxmlformats.org/officeDocument/2006/relationships/customXml" Target="../ink/ink200.xml"/><Relationship Id="rId2" Type="http://schemas.openxmlformats.org/officeDocument/2006/relationships/tags" Target="../tags/tag15.xml"/><Relationship Id="rId29" Type="http://schemas.openxmlformats.org/officeDocument/2006/relationships/image" Target="../media/image108.png"/><Relationship Id="rId255" Type="http://schemas.openxmlformats.org/officeDocument/2006/relationships/image" Target="../media/image221.png"/><Relationship Id="rId276" Type="http://schemas.openxmlformats.org/officeDocument/2006/relationships/customXml" Target="../ink/ink221.xml"/><Relationship Id="rId297" Type="http://schemas.openxmlformats.org/officeDocument/2006/relationships/image" Target="../media/image242.png"/><Relationship Id="rId40" Type="http://schemas.openxmlformats.org/officeDocument/2006/relationships/customXml" Target="../ink/ink103.xml"/><Relationship Id="rId115" Type="http://schemas.openxmlformats.org/officeDocument/2006/relationships/image" Target="../media/image151.png"/><Relationship Id="rId136" Type="http://schemas.openxmlformats.org/officeDocument/2006/relationships/customXml" Target="../ink/ink151.xml"/><Relationship Id="rId157" Type="http://schemas.openxmlformats.org/officeDocument/2006/relationships/image" Target="../media/image172.png"/><Relationship Id="rId178" Type="http://schemas.openxmlformats.org/officeDocument/2006/relationships/customXml" Target="../ink/ink172.xml"/><Relationship Id="rId301" Type="http://schemas.openxmlformats.org/officeDocument/2006/relationships/image" Target="../media/image244.png"/><Relationship Id="rId322" Type="http://schemas.openxmlformats.org/officeDocument/2006/relationships/customXml" Target="../ink/ink244.xml"/><Relationship Id="rId61" Type="http://schemas.openxmlformats.org/officeDocument/2006/relationships/image" Target="../media/image124.png"/><Relationship Id="rId82" Type="http://schemas.openxmlformats.org/officeDocument/2006/relationships/customXml" Target="../ink/ink124.xml"/><Relationship Id="rId199" Type="http://schemas.openxmlformats.org/officeDocument/2006/relationships/image" Target="../media/image193.png"/><Relationship Id="rId203" Type="http://schemas.openxmlformats.org/officeDocument/2006/relationships/image" Target="../media/image195.png"/><Relationship Id="rId19" Type="http://schemas.openxmlformats.org/officeDocument/2006/relationships/image" Target="../media/image103.png"/><Relationship Id="rId224" Type="http://schemas.openxmlformats.org/officeDocument/2006/relationships/customXml" Target="../ink/ink195.xml"/><Relationship Id="rId245" Type="http://schemas.openxmlformats.org/officeDocument/2006/relationships/image" Target="../media/image216.png"/><Relationship Id="rId266" Type="http://schemas.openxmlformats.org/officeDocument/2006/relationships/customXml" Target="../ink/ink216.xml"/><Relationship Id="rId287" Type="http://schemas.openxmlformats.org/officeDocument/2006/relationships/image" Target="../media/image237.png"/><Relationship Id="rId30" Type="http://schemas.openxmlformats.org/officeDocument/2006/relationships/customXml" Target="../ink/ink98.xml"/><Relationship Id="rId105" Type="http://schemas.openxmlformats.org/officeDocument/2006/relationships/image" Target="../media/image146.png"/><Relationship Id="rId126" Type="http://schemas.openxmlformats.org/officeDocument/2006/relationships/customXml" Target="../ink/ink146.xml"/><Relationship Id="rId147" Type="http://schemas.openxmlformats.org/officeDocument/2006/relationships/image" Target="../media/image167.png"/><Relationship Id="rId168" Type="http://schemas.openxmlformats.org/officeDocument/2006/relationships/customXml" Target="../ink/ink167.xml"/><Relationship Id="rId312" Type="http://schemas.openxmlformats.org/officeDocument/2006/relationships/customXml" Target="../ink/ink239.xml"/><Relationship Id="rId333" Type="http://schemas.openxmlformats.org/officeDocument/2006/relationships/image" Target="../media/image260.png"/><Relationship Id="rId51" Type="http://schemas.openxmlformats.org/officeDocument/2006/relationships/image" Target="../media/image119.png"/><Relationship Id="rId72" Type="http://schemas.openxmlformats.org/officeDocument/2006/relationships/customXml" Target="../ink/ink119.xml"/><Relationship Id="rId93" Type="http://schemas.openxmlformats.org/officeDocument/2006/relationships/image" Target="../media/image140.png"/><Relationship Id="rId189" Type="http://schemas.openxmlformats.org/officeDocument/2006/relationships/image" Target="../media/image188.png"/><Relationship Id="rId3" Type="http://schemas.openxmlformats.org/officeDocument/2006/relationships/tags" Target="../tags/tag16.xml"/><Relationship Id="rId214" Type="http://schemas.openxmlformats.org/officeDocument/2006/relationships/customXml" Target="../ink/ink190.xml"/><Relationship Id="rId235" Type="http://schemas.openxmlformats.org/officeDocument/2006/relationships/image" Target="../media/image211.png"/><Relationship Id="rId256" Type="http://schemas.openxmlformats.org/officeDocument/2006/relationships/customXml" Target="../ink/ink211.xml"/><Relationship Id="rId277" Type="http://schemas.openxmlformats.org/officeDocument/2006/relationships/image" Target="../media/image232.png"/><Relationship Id="rId298" Type="http://schemas.openxmlformats.org/officeDocument/2006/relationships/customXml" Target="../ink/ink232.xml"/><Relationship Id="rId116" Type="http://schemas.openxmlformats.org/officeDocument/2006/relationships/customXml" Target="../ink/ink141.xml"/><Relationship Id="rId137" Type="http://schemas.openxmlformats.org/officeDocument/2006/relationships/image" Target="../media/image162.png"/><Relationship Id="rId158" Type="http://schemas.openxmlformats.org/officeDocument/2006/relationships/customXml" Target="../ink/ink162.xml"/><Relationship Id="rId302" Type="http://schemas.openxmlformats.org/officeDocument/2006/relationships/customXml" Target="../ink/ink234.xml"/><Relationship Id="rId323" Type="http://schemas.openxmlformats.org/officeDocument/2006/relationships/image" Target="../media/image255.png"/><Relationship Id="rId20" Type="http://schemas.openxmlformats.org/officeDocument/2006/relationships/customXml" Target="../ink/ink93.xml"/><Relationship Id="rId41" Type="http://schemas.openxmlformats.org/officeDocument/2006/relationships/image" Target="../media/image114.png"/><Relationship Id="rId62" Type="http://schemas.openxmlformats.org/officeDocument/2006/relationships/customXml" Target="../ink/ink114.xml"/><Relationship Id="rId83" Type="http://schemas.openxmlformats.org/officeDocument/2006/relationships/image" Target="../media/image135.png"/><Relationship Id="rId179" Type="http://schemas.openxmlformats.org/officeDocument/2006/relationships/image" Target="../media/image183.png"/><Relationship Id="rId190" Type="http://schemas.openxmlformats.org/officeDocument/2006/relationships/customXml" Target="../ink/ink178.xml"/><Relationship Id="rId204" Type="http://schemas.openxmlformats.org/officeDocument/2006/relationships/customXml" Target="../ink/ink185.xml"/><Relationship Id="rId225" Type="http://schemas.openxmlformats.org/officeDocument/2006/relationships/image" Target="../media/image206.png"/><Relationship Id="rId246" Type="http://schemas.openxmlformats.org/officeDocument/2006/relationships/customXml" Target="../ink/ink206.xml"/><Relationship Id="rId267" Type="http://schemas.openxmlformats.org/officeDocument/2006/relationships/image" Target="../media/image227.png"/><Relationship Id="rId288" Type="http://schemas.openxmlformats.org/officeDocument/2006/relationships/customXml" Target="../ink/ink227.xml"/><Relationship Id="rId106" Type="http://schemas.openxmlformats.org/officeDocument/2006/relationships/customXml" Target="../ink/ink136.xml"/><Relationship Id="rId127" Type="http://schemas.openxmlformats.org/officeDocument/2006/relationships/image" Target="../media/image157.png"/><Relationship Id="rId313" Type="http://schemas.openxmlformats.org/officeDocument/2006/relationships/image" Target="../media/image250.png"/><Relationship Id="rId10" Type="http://schemas.openxmlformats.org/officeDocument/2006/relationships/customXml" Target="../ink/ink88.xml"/><Relationship Id="rId31" Type="http://schemas.openxmlformats.org/officeDocument/2006/relationships/image" Target="../media/image109.png"/><Relationship Id="rId52" Type="http://schemas.openxmlformats.org/officeDocument/2006/relationships/customXml" Target="../ink/ink109.xml"/><Relationship Id="rId73" Type="http://schemas.openxmlformats.org/officeDocument/2006/relationships/image" Target="../media/image130.png"/><Relationship Id="rId94" Type="http://schemas.openxmlformats.org/officeDocument/2006/relationships/customXml" Target="../ink/ink130.xml"/><Relationship Id="rId148" Type="http://schemas.openxmlformats.org/officeDocument/2006/relationships/customXml" Target="../ink/ink157.xml"/><Relationship Id="rId169" Type="http://schemas.openxmlformats.org/officeDocument/2006/relationships/image" Target="../media/image178.png"/><Relationship Id="rId334" Type="http://schemas.openxmlformats.org/officeDocument/2006/relationships/customXml" Target="../ink/ink250.xml"/><Relationship Id="rId4" Type="http://schemas.openxmlformats.org/officeDocument/2006/relationships/slideLayout" Target="../slideLayouts/slideLayout13.xml"/><Relationship Id="rId180" Type="http://schemas.openxmlformats.org/officeDocument/2006/relationships/customXml" Target="../ink/ink173.xml"/><Relationship Id="rId215" Type="http://schemas.openxmlformats.org/officeDocument/2006/relationships/image" Target="../media/image201.png"/><Relationship Id="rId236" Type="http://schemas.openxmlformats.org/officeDocument/2006/relationships/customXml" Target="../ink/ink201.xml"/><Relationship Id="rId257" Type="http://schemas.openxmlformats.org/officeDocument/2006/relationships/image" Target="../media/image222.png"/><Relationship Id="rId278" Type="http://schemas.openxmlformats.org/officeDocument/2006/relationships/customXml" Target="../ink/ink222.xml"/><Relationship Id="rId303" Type="http://schemas.openxmlformats.org/officeDocument/2006/relationships/image" Target="../media/image245.png"/><Relationship Id="rId42" Type="http://schemas.openxmlformats.org/officeDocument/2006/relationships/customXml" Target="../ink/ink104.xml"/><Relationship Id="rId84" Type="http://schemas.openxmlformats.org/officeDocument/2006/relationships/customXml" Target="../ink/ink125.xml"/><Relationship Id="rId138" Type="http://schemas.openxmlformats.org/officeDocument/2006/relationships/customXml" Target="../ink/ink152.xml"/><Relationship Id="rId191" Type="http://schemas.openxmlformats.org/officeDocument/2006/relationships/image" Target="../media/image189.png"/><Relationship Id="rId205" Type="http://schemas.openxmlformats.org/officeDocument/2006/relationships/image" Target="../media/image196.png"/><Relationship Id="rId247" Type="http://schemas.openxmlformats.org/officeDocument/2006/relationships/image" Target="../media/image217.png"/><Relationship Id="rId107" Type="http://schemas.openxmlformats.org/officeDocument/2006/relationships/image" Target="../media/image147.png"/><Relationship Id="rId289" Type="http://schemas.openxmlformats.org/officeDocument/2006/relationships/image" Target="../media/image238.png"/><Relationship Id="rId11" Type="http://schemas.openxmlformats.org/officeDocument/2006/relationships/image" Target="../media/image99.png"/><Relationship Id="rId53" Type="http://schemas.openxmlformats.org/officeDocument/2006/relationships/image" Target="../media/image120.png"/><Relationship Id="rId149" Type="http://schemas.openxmlformats.org/officeDocument/2006/relationships/image" Target="../media/image168.png"/><Relationship Id="rId314" Type="http://schemas.openxmlformats.org/officeDocument/2006/relationships/customXml" Target="../ink/ink240.xml"/><Relationship Id="rId95" Type="http://schemas.openxmlformats.org/officeDocument/2006/relationships/image" Target="../media/image141.png"/><Relationship Id="rId160" Type="http://schemas.openxmlformats.org/officeDocument/2006/relationships/customXml" Target="../ink/ink163.xml"/><Relationship Id="rId216" Type="http://schemas.openxmlformats.org/officeDocument/2006/relationships/customXml" Target="../ink/ink191.xml"/><Relationship Id="rId258" Type="http://schemas.openxmlformats.org/officeDocument/2006/relationships/customXml" Target="../ink/ink212.xml"/><Relationship Id="rId22" Type="http://schemas.openxmlformats.org/officeDocument/2006/relationships/customXml" Target="../ink/ink94.xml"/><Relationship Id="rId64" Type="http://schemas.openxmlformats.org/officeDocument/2006/relationships/customXml" Target="../ink/ink115.xml"/><Relationship Id="rId118" Type="http://schemas.openxmlformats.org/officeDocument/2006/relationships/customXml" Target="../ink/ink142.xml"/><Relationship Id="rId325" Type="http://schemas.openxmlformats.org/officeDocument/2006/relationships/image" Target="../media/image256.png"/><Relationship Id="rId171" Type="http://schemas.openxmlformats.org/officeDocument/2006/relationships/image" Target="../media/image179.png"/><Relationship Id="rId227" Type="http://schemas.openxmlformats.org/officeDocument/2006/relationships/image" Target="../media/image207.png"/><Relationship Id="rId269" Type="http://schemas.openxmlformats.org/officeDocument/2006/relationships/image" Target="../media/image228.png"/><Relationship Id="rId33" Type="http://schemas.openxmlformats.org/officeDocument/2006/relationships/image" Target="../media/image110.png"/><Relationship Id="rId129" Type="http://schemas.openxmlformats.org/officeDocument/2006/relationships/image" Target="../media/image158.png"/><Relationship Id="rId280" Type="http://schemas.openxmlformats.org/officeDocument/2006/relationships/customXml" Target="../ink/ink223.xml"/><Relationship Id="rId336" Type="http://schemas.openxmlformats.org/officeDocument/2006/relationships/customXml" Target="../ink/ink251.xml"/><Relationship Id="rId75" Type="http://schemas.openxmlformats.org/officeDocument/2006/relationships/image" Target="../media/image131.png"/><Relationship Id="rId140" Type="http://schemas.openxmlformats.org/officeDocument/2006/relationships/customXml" Target="../ink/ink153.xml"/><Relationship Id="rId182" Type="http://schemas.openxmlformats.org/officeDocument/2006/relationships/customXml" Target="../ink/ink174.xml"/><Relationship Id="rId6" Type="http://schemas.openxmlformats.org/officeDocument/2006/relationships/image" Target="../media/image96.png"/><Relationship Id="rId238" Type="http://schemas.openxmlformats.org/officeDocument/2006/relationships/customXml" Target="../ink/ink202.xml"/><Relationship Id="rId291" Type="http://schemas.openxmlformats.org/officeDocument/2006/relationships/image" Target="../media/image239.png"/><Relationship Id="rId305" Type="http://schemas.openxmlformats.org/officeDocument/2006/relationships/image" Target="../media/image246.png"/><Relationship Id="rId44" Type="http://schemas.openxmlformats.org/officeDocument/2006/relationships/customXml" Target="../ink/ink105.xml"/><Relationship Id="rId86" Type="http://schemas.openxmlformats.org/officeDocument/2006/relationships/customXml" Target="../ink/ink126.xml"/><Relationship Id="rId151" Type="http://schemas.openxmlformats.org/officeDocument/2006/relationships/image" Target="../media/image169.png"/><Relationship Id="rId193" Type="http://schemas.openxmlformats.org/officeDocument/2006/relationships/image" Target="../media/image190.png"/><Relationship Id="rId207" Type="http://schemas.openxmlformats.org/officeDocument/2006/relationships/image" Target="../media/image197.png"/><Relationship Id="rId249" Type="http://schemas.openxmlformats.org/officeDocument/2006/relationships/image" Target="../media/image218.png"/><Relationship Id="rId13" Type="http://schemas.openxmlformats.org/officeDocument/2006/relationships/image" Target="../media/image100.png"/><Relationship Id="rId109" Type="http://schemas.openxmlformats.org/officeDocument/2006/relationships/image" Target="../media/image148.png"/><Relationship Id="rId260" Type="http://schemas.openxmlformats.org/officeDocument/2006/relationships/customXml" Target="../ink/ink213.xml"/><Relationship Id="rId316" Type="http://schemas.openxmlformats.org/officeDocument/2006/relationships/customXml" Target="../ink/ink241.xml"/><Relationship Id="rId55" Type="http://schemas.openxmlformats.org/officeDocument/2006/relationships/image" Target="../media/image121.png"/><Relationship Id="rId97" Type="http://schemas.openxmlformats.org/officeDocument/2006/relationships/image" Target="../media/image142.png"/><Relationship Id="rId120" Type="http://schemas.openxmlformats.org/officeDocument/2006/relationships/customXml" Target="../ink/ink143.xml"/><Relationship Id="rId162" Type="http://schemas.openxmlformats.org/officeDocument/2006/relationships/customXml" Target="../ink/ink164.xml"/><Relationship Id="rId218" Type="http://schemas.openxmlformats.org/officeDocument/2006/relationships/customXml" Target="../ink/ink192.xml"/><Relationship Id="rId271" Type="http://schemas.openxmlformats.org/officeDocument/2006/relationships/image" Target="../media/image229.png"/><Relationship Id="rId24" Type="http://schemas.openxmlformats.org/officeDocument/2006/relationships/customXml" Target="../ink/ink95.xml"/><Relationship Id="rId66" Type="http://schemas.openxmlformats.org/officeDocument/2006/relationships/customXml" Target="../ink/ink116.xml"/><Relationship Id="rId131" Type="http://schemas.openxmlformats.org/officeDocument/2006/relationships/image" Target="../media/image159.png"/><Relationship Id="rId327" Type="http://schemas.openxmlformats.org/officeDocument/2006/relationships/image" Target="../media/image2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66.png"/><Relationship Id="rId5" Type="http://schemas.openxmlformats.org/officeDocument/2006/relationships/image" Target="../media/image265.png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40970" y="131445"/>
            <a:ext cx="3199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数据位置与长度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1150" y="1020445"/>
            <a:ext cx="6287770" cy="5311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40970" y="131445"/>
            <a:ext cx="3199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数据位置与长度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8280" y="548640"/>
            <a:ext cx="10741660" cy="5937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40970" y="131445"/>
            <a:ext cx="3199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数据位置与长度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6375" y="3276600"/>
            <a:ext cx="3947160" cy="29540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35280" y="600075"/>
            <a:ext cx="9518015" cy="25761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274185" y="3303270"/>
            <a:ext cx="3812540" cy="2924810"/>
          </a:xfrm>
          <a:prstGeom prst="rect">
            <a:avLst/>
          </a:prstGeom>
        </p:spPr>
      </p:pic>
      <p:cxnSp>
        <p:nvCxnSpPr>
          <p:cNvPr id="15" name="直接连接符 14"/>
          <p:cNvCxnSpPr/>
          <p:nvPr/>
        </p:nvCxnSpPr>
        <p:spPr>
          <a:xfrm>
            <a:off x="4834255" y="4943475"/>
            <a:ext cx="227965" cy="0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147685" y="3303270"/>
            <a:ext cx="3940810" cy="2927350"/>
          </a:xfrm>
          <a:prstGeom prst="rect">
            <a:avLst/>
          </a:prstGeom>
        </p:spPr>
      </p:pic>
      <p:cxnSp>
        <p:nvCxnSpPr>
          <p:cNvPr id="17" name="直接连接符 16"/>
          <p:cNvCxnSpPr/>
          <p:nvPr>
            <p:custDataLst>
              <p:tags r:id="rId6"/>
            </p:custDataLst>
          </p:nvPr>
        </p:nvCxnSpPr>
        <p:spPr>
          <a:xfrm>
            <a:off x="8683625" y="5078095"/>
            <a:ext cx="281940" cy="6350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140970" y="131445"/>
            <a:ext cx="3199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例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7050" y="131445"/>
            <a:ext cx="3833495" cy="433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5110" y="900430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a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x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, [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bx+200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或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mox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ax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200+bx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的含义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将一个内存单元的内容送入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ax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这个内存单元的长度为2字节（字单元），存放一个字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内存单元的段地址在ds中，偏移地址为200加上bx中的数值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数学化的描述为：（ax）=（（ds）*16+200+（bx））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指令mov ax，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bx+200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的其他写法（常用）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ax,[200+bx]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ax,200[bx]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ax,[bx].200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84950" y="175895"/>
            <a:ext cx="411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把第三个字符串转换为大写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298565" y="653415"/>
            <a:ext cx="5286375" cy="53238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483D03F-1002-EC1E-C290-2872115A27F8}"/>
                  </a:ext>
                </a:extLst>
              </p14:cNvPr>
              <p14:cNvContentPartPr/>
              <p14:nvPr/>
            </p14:nvContentPartPr>
            <p14:xfrm>
              <a:off x="5945220" y="3328470"/>
              <a:ext cx="11160" cy="252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483D03F-1002-EC1E-C290-2872115A27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6580" y="3319470"/>
                <a:ext cx="288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5B4F12-563C-BC4C-8963-0BDF16ABCDEA}"/>
              </a:ext>
            </a:extLst>
          </p:cNvPr>
          <p:cNvGrpSpPr/>
          <p:nvPr/>
        </p:nvGrpSpPr>
        <p:grpSpPr>
          <a:xfrm>
            <a:off x="7734060" y="2117430"/>
            <a:ext cx="2195280" cy="357840"/>
            <a:chOff x="7734060" y="2117430"/>
            <a:chExt cx="219528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E62D0D27-9883-0FA6-A7D2-E770D147472F}"/>
                    </a:ext>
                  </a:extLst>
                </p14:cNvPr>
                <p14:cNvContentPartPr/>
                <p14:nvPr/>
              </p14:nvContentPartPr>
              <p14:xfrm>
                <a:off x="7959780" y="2151270"/>
                <a:ext cx="84960" cy="24048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E62D0D27-9883-0FA6-A7D2-E770D14747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53660" y="2145150"/>
                  <a:ext cx="97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129B793-C243-D01C-8F87-6ACD6AA3B252}"/>
                    </a:ext>
                  </a:extLst>
                </p14:cNvPr>
                <p14:cNvContentPartPr/>
                <p14:nvPr/>
              </p14:nvContentPartPr>
              <p14:xfrm>
                <a:off x="8057700" y="2197350"/>
                <a:ext cx="64080" cy="244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129B793-C243-D01C-8F87-6ACD6AA3B2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1580" y="2191230"/>
                  <a:ext cx="76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26553EF2-7B1A-92DD-FC25-FEED82D5394D}"/>
                    </a:ext>
                  </a:extLst>
                </p14:cNvPr>
                <p14:cNvContentPartPr/>
                <p14:nvPr/>
              </p14:nvContentPartPr>
              <p14:xfrm>
                <a:off x="8043660" y="2258190"/>
                <a:ext cx="21960" cy="241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26553EF2-7B1A-92DD-FC25-FEED82D5394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37540" y="2252070"/>
                  <a:ext cx="34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D58C622A-0E6C-62D7-A590-4ACD0D56C05D}"/>
                    </a:ext>
                  </a:extLst>
                </p14:cNvPr>
                <p14:cNvContentPartPr/>
                <p14:nvPr/>
              </p14:nvContentPartPr>
              <p14:xfrm>
                <a:off x="8051940" y="2235150"/>
                <a:ext cx="79560" cy="669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D58C622A-0E6C-62D7-A590-4ACD0D56C0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45820" y="2229030"/>
                  <a:ext cx="91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2162E3EC-D138-1005-BE14-971E80AB4A59}"/>
                    </a:ext>
                  </a:extLst>
                </p14:cNvPr>
                <p14:cNvContentPartPr/>
                <p14:nvPr/>
              </p14:nvContentPartPr>
              <p14:xfrm>
                <a:off x="8007300" y="2161710"/>
                <a:ext cx="156240" cy="23400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2162E3EC-D138-1005-BE14-971E80AB4A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001180" y="2155590"/>
                  <a:ext cx="168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151826A0-CBEA-323E-8EC6-4184BFF09012}"/>
                    </a:ext>
                  </a:extLst>
                </p14:cNvPr>
                <p14:cNvContentPartPr/>
                <p14:nvPr/>
              </p14:nvContentPartPr>
              <p14:xfrm>
                <a:off x="8207820" y="2203110"/>
                <a:ext cx="76680" cy="14652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151826A0-CBEA-323E-8EC6-4184BFF090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01700" y="2196990"/>
                  <a:ext cx="88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20D8EF0A-24D6-52E6-5A55-DEBA0766305E}"/>
                    </a:ext>
                  </a:extLst>
                </p14:cNvPr>
                <p14:cNvContentPartPr/>
                <p14:nvPr/>
              </p14:nvContentPartPr>
              <p14:xfrm>
                <a:off x="8261100" y="2163150"/>
                <a:ext cx="131760" cy="21492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20D8EF0A-24D6-52E6-5A55-DEBA076630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54980" y="2157030"/>
                  <a:ext cx="144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BAE00AD1-055F-65A4-D12C-296F9DE924E1}"/>
                    </a:ext>
                  </a:extLst>
                </p14:cNvPr>
                <p14:cNvContentPartPr/>
                <p14:nvPr/>
              </p14:nvContentPartPr>
              <p14:xfrm>
                <a:off x="8299620" y="2211030"/>
                <a:ext cx="21240" cy="23724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BAE00AD1-055F-65A4-D12C-296F9DE924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93500" y="2204910"/>
                  <a:ext cx="33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C1C77E87-77B4-0BA3-322C-2182CD7F101C}"/>
                    </a:ext>
                  </a:extLst>
                </p14:cNvPr>
                <p14:cNvContentPartPr/>
                <p14:nvPr/>
              </p14:nvContentPartPr>
              <p14:xfrm>
                <a:off x="8495100" y="2300310"/>
                <a:ext cx="68400" cy="1188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C1C77E87-77B4-0BA3-322C-2182CD7F10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88980" y="2294190"/>
                  <a:ext cx="80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7AE7F518-40F1-C220-52FB-BDA55D8241CF}"/>
                    </a:ext>
                  </a:extLst>
                </p14:cNvPr>
                <p14:cNvContentPartPr/>
                <p14:nvPr/>
              </p14:nvContentPartPr>
              <p14:xfrm>
                <a:off x="8577540" y="2210310"/>
                <a:ext cx="139680" cy="25920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7AE7F518-40F1-C220-52FB-BDA55D8241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71420" y="2204190"/>
                  <a:ext cx="151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CBF7510B-F1BE-79FE-0193-DD9FFCFFC51D}"/>
                    </a:ext>
                  </a:extLst>
                </p14:cNvPr>
                <p14:cNvContentPartPr/>
                <p14:nvPr/>
              </p14:nvContentPartPr>
              <p14:xfrm>
                <a:off x="8719740" y="2132550"/>
                <a:ext cx="85320" cy="10944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CBF7510B-F1BE-79FE-0193-DD9FFCFFC51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13620" y="2126430"/>
                  <a:ext cx="9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A427A252-052E-E701-059B-5BD1FCF354A4}"/>
                    </a:ext>
                  </a:extLst>
                </p14:cNvPr>
                <p14:cNvContentPartPr/>
                <p14:nvPr/>
              </p14:nvContentPartPr>
              <p14:xfrm>
                <a:off x="8818020" y="2147670"/>
                <a:ext cx="66960" cy="6552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A427A252-052E-E701-059B-5BD1FCF354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11900" y="2141550"/>
                  <a:ext cx="79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2985CE1-A53F-68BD-6ECB-38A69BA22C85}"/>
                    </a:ext>
                  </a:extLst>
                </p14:cNvPr>
                <p14:cNvContentPartPr/>
                <p14:nvPr/>
              </p14:nvContentPartPr>
              <p14:xfrm>
                <a:off x="8800740" y="2231190"/>
                <a:ext cx="45000" cy="3168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2985CE1-A53F-68BD-6ECB-38A69BA22C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94620" y="2225070"/>
                  <a:ext cx="57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471F4C09-5632-61F7-88D2-865773343B19}"/>
                    </a:ext>
                  </a:extLst>
                </p14:cNvPr>
                <p14:cNvContentPartPr/>
                <p14:nvPr/>
              </p14:nvContentPartPr>
              <p14:xfrm>
                <a:off x="8776260" y="2300310"/>
                <a:ext cx="45720" cy="7344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471F4C09-5632-61F7-88D2-865773343B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70140" y="2294190"/>
                  <a:ext cx="57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C9A0E906-B43F-C83C-74DD-A176C4414430}"/>
                    </a:ext>
                  </a:extLst>
                </p14:cNvPr>
                <p14:cNvContentPartPr/>
                <p14:nvPr/>
              </p14:nvContentPartPr>
              <p14:xfrm>
                <a:off x="8835660" y="2271510"/>
                <a:ext cx="51480" cy="20376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C9A0E906-B43F-C83C-74DD-A176C441443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29540" y="2265390"/>
                  <a:ext cx="63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6F1D108F-4107-7D05-06DC-8EA35CB45A9A}"/>
                    </a:ext>
                  </a:extLst>
                </p14:cNvPr>
                <p14:cNvContentPartPr/>
                <p14:nvPr/>
              </p14:nvContentPartPr>
              <p14:xfrm>
                <a:off x="8923860" y="2142630"/>
                <a:ext cx="113400" cy="925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6F1D108F-4107-7D05-06DC-8EA35CB45A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17740" y="2136510"/>
                  <a:ext cx="125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F6863E6C-3093-6DF1-D474-5F452DB1DAAF}"/>
                    </a:ext>
                  </a:extLst>
                </p14:cNvPr>
                <p14:cNvContentPartPr/>
                <p14:nvPr/>
              </p14:nvContentPartPr>
              <p14:xfrm>
                <a:off x="9012780" y="2182950"/>
                <a:ext cx="51120" cy="4644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F6863E6C-3093-6DF1-D474-5F452DB1DA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06660" y="2176830"/>
                  <a:ext cx="63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E24E6F5E-91C8-D79C-F293-243C4989F1A6}"/>
                    </a:ext>
                  </a:extLst>
                </p14:cNvPr>
                <p14:cNvContentPartPr/>
                <p14:nvPr/>
              </p14:nvContentPartPr>
              <p14:xfrm>
                <a:off x="8993340" y="2241630"/>
                <a:ext cx="146160" cy="13248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E24E6F5E-91C8-D79C-F293-243C4989F1A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87220" y="2235510"/>
                  <a:ext cx="158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3A79E58E-D23B-DE32-2329-E1BB5F5DD18B}"/>
                    </a:ext>
                  </a:extLst>
                </p14:cNvPr>
                <p14:cNvContentPartPr/>
                <p14:nvPr/>
              </p14:nvContentPartPr>
              <p14:xfrm>
                <a:off x="9160020" y="2143710"/>
                <a:ext cx="86400" cy="9684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3A79E58E-D23B-DE32-2329-E1BB5F5DD1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53900" y="2137590"/>
                  <a:ext cx="98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680CF84C-8604-A9AA-9C35-143D874F174B}"/>
                    </a:ext>
                  </a:extLst>
                </p14:cNvPr>
                <p14:cNvContentPartPr/>
                <p14:nvPr/>
              </p14:nvContentPartPr>
              <p14:xfrm>
                <a:off x="9215820" y="2144430"/>
                <a:ext cx="95040" cy="15192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680CF84C-8604-A9AA-9C35-143D874F17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09700" y="2138310"/>
                  <a:ext cx="107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459A6A7F-ADE8-33C3-1563-D06B549718CC}"/>
                    </a:ext>
                  </a:extLst>
                </p14:cNvPr>
                <p14:cNvContentPartPr/>
                <p14:nvPr/>
              </p14:nvContentPartPr>
              <p14:xfrm>
                <a:off x="9260820" y="2268630"/>
                <a:ext cx="7920" cy="7596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459A6A7F-ADE8-33C3-1563-D06B549718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54700" y="2262510"/>
                  <a:ext cx="20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F0E54CD4-AA14-CDD8-1C57-CE30752DA0CF}"/>
                    </a:ext>
                  </a:extLst>
                </p14:cNvPr>
                <p14:cNvContentPartPr/>
                <p14:nvPr/>
              </p14:nvContentPartPr>
              <p14:xfrm>
                <a:off x="9202860" y="2329110"/>
                <a:ext cx="192240" cy="4212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F0E54CD4-AA14-CDD8-1C57-CE30752DA0C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96740" y="2322990"/>
                  <a:ext cx="204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BD7B7DB9-25A9-0451-3ABF-B733632188ED}"/>
                    </a:ext>
                  </a:extLst>
                </p14:cNvPr>
                <p14:cNvContentPartPr/>
                <p14:nvPr/>
              </p14:nvContentPartPr>
              <p14:xfrm>
                <a:off x="9356220" y="2117430"/>
                <a:ext cx="103320" cy="16560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BD7B7DB9-25A9-0451-3ABF-B733632188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50100" y="2111310"/>
                  <a:ext cx="115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0448FA78-95C0-0499-4078-C0569B4DCB63}"/>
                    </a:ext>
                  </a:extLst>
                </p14:cNvPr>
                <p14:cNvContentPartPr/>
                <p14:nvPr/>
              </p14:nvContentPartPr>
              <p14:xfrm>
                <a:off x="9391500" y="2300310"/>
                <a:ext cx="19800" cy="2340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0448FA78-95C0-0499-4078-C0569B4DCB6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85380" y="2294190"/>
                  <a:ext cx="32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D0C501CC-E948-1606-9A49-7139AC2A9717}"/>
                    </a:ext>
                  </a:extLst>
                </p14:cNvPr>
                <p14:cNvContentPartPr/>
                <p14:nvPr/>
              </p14:nvContentPartPr>
              <p14:xfrm>
                <a:off x="9425340" y="2277630"/>
                <a:ext cx="78120" cy="6372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D0C501CC-E948-1606-9A49-7139AC2A971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19220" y="2271510"/>
                  <a:ext cx="90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D228191A-F313-D5AE-7201-2BFA87D61152}"/>
                    </a:ext>
                  </a:extLst>
                </p14:cNvPr>
                <p14:cNvContentPartPr/>
                <p14:nvPr/>
              </p14:nvContentPartPr>
              <p14:xfrm>
                <a:off x="9477540" y="2136150"/>
                <a:ext cx="60840" cy="3301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D228191A-F313-D5AE-7201-2BFA87D611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71420" y="2130030"/>
                  <a:ext cx="73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9161ED1D-F021-DAD1-00E9-83443C3F04E4}"/>
                    </a:ext>
                  </a:extLst>
                </p14:cNvPr>
                <p14:cNvContentPartPr/>
                <p14:nvPr/>
              </p14:nvContentPartPr>
              <p14:xfrm>
                <a:off x="9592740" y="2181510"/>
                <a:ext cx="65880" cy="424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9161ED1D-F021-DAD1-00E9-83443C3F04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86620" y="2175390"/>
                  <a:ext cx="78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88548F15-8C82-7C5D-2E69-02ED08D9CD7F}"/>
                    </a:ext>
                  </a:extLst>
                </p14:cNvPr>
                <p14:cNvContentPartPr/>
                <p14:nvPr/>
              </p14:nvContentPartPr>
              <p14:xfrm>
                <a:off x="9585540" y="2156310"/>
                <a:ext cx="88920" cy="191880"/>
              </p14:xfrm>
            </p:contentPart>
          </mc:Choice>
          <mc:Fallback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88548F15-8C82-7C5D-2E69-02ED08D9CD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79420" y="2150190"/>
                  <a:ext cx="1011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16966608-3A55-4198-8EFE-D21E6D1EEFAE}"/>
                    </a:ext>
                  </a:extLst>
                </p14:cNvPr>
                <p14:cNvContentPartPr/>
                <p14:nvPr/>
              </p14:nvContentPartPr>
              <p14:xfrm>
                <a:off x="9668340" y="2185830"/>
                <a:ext cx="176400" cy="15624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16966608-3A55-4198-8EFE-D21E6D1EEFA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62220" y="2179710"/>
                  <a:ext cx="1886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D665A33D-55C5-6E6F-C6D5-81A8688E655B}"/>
                    </a:ext>
                  </a:extLst>
                </p14:cNvPr>
                <p14:cNvContentPartPr/>
                <p14:nvPr/>
              </p14:nvContentPartPr>
              <p14:xfrm>
                <a:off x="9633420" y="2158470"/>
                <a:ext cx="68400" cy="17568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D665A33D-55C5-6E6F-C6D5-81A8688E655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27300" y="2152350"/>
                  <a:ext cx="80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327C545C-B368-FBED-3D5D-1746DB1F3D9B}"/>
                    </a:ext>
                  </a:extLst>
                </p14:cNvPr>
                <p14:cNvContentPartPr/>
                <p14:nvPr/>
              </p14:nvContentPartPr>
              <p14:xfrm>
                <a:off x="9680220" y="2264310"/>
                <a:ext cx="56880" cy="4284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327C545C-B368-FBED-3D5D-1746DB1F3D9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74100" y="2258190"/>
                  <a:ext cx="69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27852734-CE99-0846-9271-A15DE192C706}"/>
                    </a:ext>
                  </a:extLst>
                </p14:cNvPr>
                <p14:cNvContentPartPr/>
                <p14:nvPr/>
              </p14:nvContentPartPr>
              <p14:xfrm>
                <a:off x="9770580" y="2123910"/>
                <a:ext cx="80280" cy="23364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27852734-CE99-0846-9271-A15DE192C70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64460" y="2117790"/>
                  <a:ext cx="925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4506C7F-874A-8577-1679-24B370A83D9C}"/>
                    </a:ext>
                  </a:extLst>
                </p14:cNvPr>
                <p14:cNvContentPartPr/>
                <p14:nvPr/>
              </p14:nvContentPartPr>
              <p14:xfrm>
                <a:off x="9858420" y="2165310"/>
                <a:ext cx="70920" cy="7488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4506C7F-874A-8577-1679-24B370A83D9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52300" y="2159190"/>
                  <a:ext cx="83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1F8E435F-BEE1-65BF-EAE7-D2CE0DF17EEB}"/>
                    </a:ext>
                  </a:extLst>
                </p14:cNvPr>
                <p14:cNvContentPartPr/>
                <p14:nvPr/>
              </p14:nvContentPartPr>
              <p14:xfrm>
                <a:off x="9767700" y="2240910"/>
                <a:ext cx="155880" cy="19656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1F8E435F-BEE1-65BF-EAE7-D2CE0DF17EE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761580" y="2234790"/>
                  <a:ext cx="168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D418CFB4-8827-6532-3F5D-9F2FF831681E}"/>
                    </a:ext>
                  </a:extLst>
                </p14:cNvPr>
                <p14:cNvContentPartPr/>
                <p14:nvPr/>
              </p14:nvContentPartPr>
              <p14:xfrm>
                <a:off x="7795620" y="2300310"/>
                <a:ext cx="26640" cy="10296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D418CFB4-8827-6532-3F5D-9F2FF831681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89500" y="2294190"/>
                  <a:ext cx="38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65A18BC4-9EAF-A0EC-78BE-D643FBBEA8BC}"/>
                    </a:ext>
                  </a:extLst>
                </p14:cNvPr>
                <p14:cNvContentPartPr/>
                <p14:nvPr/>
              </p14:nvContentPartPr>
              <p14:xfrm>
                <a:off x="7734060" y="2279070"/>
                <a:ext cx="148680" cy="1818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65A18BC4-9EAF-A0EC-78BE-D643FBBEA8B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27940" y="2272950"/>
                  <a:ext cx="1609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6A3E95EF-0D50-E3F3-26E7-491B9E08A868}"/>
              </a:ext>
            </a:extLst>
          </p:cNvPr>
          <p:cNvGrpSpPr/>
          <p:nvPr/>
        </p:nvGrpSpPr>
        <p:grpSpPr>
          <a:xfrm>
            <a:off x="7744500" y="2561670"/>
            <a:ext cx="2538720" cy="288360"/>
            <a:chOff x="7744500" y="2561670"/>
            <a:chExt cx="253872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92CE4039-C283-594A-0010-BE0321A113D9}"/>
                    </a:ext>
                  </a:extLst>
                </p14:cNvPr>
                <p14:cNvContentPartPr/>
                <p14:nvPr/>
              </p14:nvContentPartPr>
              <p14:xfrm>
                <a:off x="7810740" y="2679390"/>
                <a:ext cx="74520" cy="8352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92CE4039-C283-594A-0010-BE0321A113D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04620" y="2673270"/>
                  <a:ext cx="86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0EFDA322-03D6-6086-BA7B-D07598264383}"/>
                    </a:ext>
                  </a:extLst>
                </p14:cNvPr>
                <p14:cNvContentPartPr/>
                <p14:nvPr/>
              </p14:nvContentPartPr>
              <p14:xfrm>
                <a:off x="7744500" y="2642310"/>
                <a:ext cx="177120" cy="18684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0EFDA322-03D6-6086-BA7B-D0759826438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38380" y="2636190"/>
                  <a:ext cx="189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墨迹 59">
                  <a:extLst>
                    <a:ext uri="{FF2B5EF4-FFF2-40B4-BE49-F238E27FC236}">
                      <a16:creationId xmlns:a16="http://schemas.microsoft.com/office/drawing/2014/main" id="{0B37F3B8-B254-9E61-131B-CEA01CD61A3D}"/>
                    </a:ext>
                  </a:extLst>
                </p14:cNvPr>
                <p14:cNvContentPartPr/>
                <p14:nvPr/>
              </p14:nvContentPartPr>
              <p14:xfrm>
                <a:off x="8009460" y="2621790"/>
                <a:ext cx="50400" cy="11160"/>
              </p14:xfrm>
            </p:contentPart>
          </mc:Choice>
          <mc:Fallback>
            <p:pic>
              <p:nvPicPr>
                <p:cNvPr id="60" name="墨迹 59">
                  <a:extLst>
                    <a:ext uri="{FF2B5EF4-FFF2-40B4-BE49-F238E27FC236}">
                      <a16:creationId xmlns:a16="http://schemas.microsoft.com/office/drawing/2014/main" id="{0B37F3B8-B254-9E61-131B-CEA01CD61A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03340" y="2615670"/>
                  <a:ext cx="62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81BCF8BF-2080-7E09-3DC8-D97AC37C528C}"/>
                    </a:ext>
                  </a:extLst>
                </p14:cNvPr>
                <p14:cNvContentPartPr/>
                <p14:nvPr/>
              </p14:nvContentPartPr>
              <p14:xfrm>
                <a:off x="7996140" y="2699910"/>
                <a:ext cx="13680" cy="10296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81BCF8BF-2080-7E09-3DC8-D97AC37C528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90020" y="2693790"/>
                  <a:ext cx="259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288F2A8B-3584-3A99-D3F7-AEEFCD2896D3}"/>
                    </a:ext>
                  </a:extLst>
                </p14:cNvPr>
                <p14:cNvContentPartPr/>
                <p14:nvPr/>
              </p14:nvContentPartPr>
              <p14:xfrm>
                <a:off x="8011620" y="2677230"/>
                <a:ext cx="113040" cy="1652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288F2A8B-3584-3A99-D3F7-AEEFCD2896D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05500" y="2671110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479BDD14-2688-9F37-7A65-49F3D18004BB}"/>
                    </a:ext>
                  </a:extLst>
                </p14:cNvPr>
                <p14:cNvContentPartPr/>
                <p14:nvPr/>
              </p14:nvContentPartPr>
              <p14:xfrm>
                <a:off x="8027820" y="2626110"/>
                <a:ext cx="20520" cy="14292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479BDD14-2688-9F37-7A65-49F3D18004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21700" y="2619990"/>
                  <a:ext cx="32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22FE53A8-07F9-0E74-72C8-DCF36D542B4C}"/>
                    </a:ext>
                  </a:extLst>
                </p14:cNvPr>
                <p14:cNvContentPartPr/>
                <p14:nvPr/>
              </p14:nvContentPartPr>
              <p14:xfrm>
                <a:off x="7973820" y="2724390"/>
                <a:ext cx="170640" cy="5652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22FE53A8-07F9-0E74-72C8-DCF36D542B4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67700" y="2718270"/>
                  <a:ext cx="182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643958A7-BC55-B416-27E0-8F10DEE1AE92}"/>
                    </a:ext>
                  </a:extLst>
                </p14:cNvPr>
                <p14:cNvContentPartPr/>
                <p14:nvPr/>
              </p14:nvContentPartPr>
              <p14:xfrm>
                <a:off x="8179740" y="2637270"/>
                <a:ext cx="76320" cy="2232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643958A7-BC55-B416-27E0-8F10DEE1AE9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73620" y="2631150"/>
                  <a:ext cx="88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664B393B-9185-8CD2-80BD-A1AC5E54B151}"/>
                    </a:ext>
                  </a:extLst>
                </p14:cNvPr>
                <p14:cNvContentPartPr/>
                <p14:nvPr/>
              </p14:nvContentPartPr>
              <p14:xfrm>
                <a:off x="8174700" y="2619630"/>
                <a:ext cx="100080" cy="14940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664B393B-9185-8CD2-80BD-A1AC5E54B15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168580" y="2613510"/>
                  <a:ext cx="11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53C1625F-D1F3-CA52-3E95-5E65236B5860}"/>
                    </a:ext>
                  </a:extLst>
                </p14:cNvPr>
                <p14:cNvContentPartPr/>
                <p14:nvPr/>
              </p14:nvContentPartPr>
              <p14:xfrm>
                <a:off x="8233740" y="2690190"/>
                <a:ext cx="41040" cy="14688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53C1625F-D1F3-CA52-3E95-5E65236B586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227620" y="2684070"/>
                  <a:ext cx="53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3B6CE1BC-C759-4967-D4E1-7DDB8DA4D7C0}"/>
                    </a:ext>
                  </a:extLst>
                </p14:cNvPr>
                <p14:cNvContentPartPr/>
                <p14:nvPr/>
              </p14:nvContentPartPr>
              <p14:xfrm>
                <a:off x="8237340" y="2650230"/>
                <a:ext cx="114480" cy="7488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3B6CE1BC-C759-4967-D4E1-7DDB8DA4D7C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31220" y="2644110"/>
                  <a:ext cx="126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9EF31373-170C-C60A-6E78-E3BEC29B7CB1}"/>
                    </a:ext>
                  </a:extLst>
                </p14:cNvPr>
                <p14:cNvContentPartPr/>
                <p14:nvPr/>
              </p14:nvContentPartPr>
              <p14:xfrm>
                <a:off x="8277300" y="2704950"/>
                <a:ext cx="49320" cy="12492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9EF31373-170C-C60A-6E78-E3BEC29B7C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271180" y="2698830"/>
                  <a:ext cx="61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B535861A-AF0C-EE79-E39D-D4DFB6CCF6C4}"/>
                    </a:ext>
                  </a:extLst>
                </p14:cNvPr>
                <p14:cNvContentPartPr/>
                <p14:nvPr/>
              </p14:nvContentPartPr>
              <p14:xfrm>
                <a:off x="8283420" y="2748510"/>
                <a:ext cx="54720" cy="8568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B535861A-AF0C-EE79-E39D-D4DFB6CCF6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77300" y="2742390"/>
                  <a:ext cx="66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24871A16-D384-003B-41C2-2414CDB4AB47}"/>
                    </a:ext>
                  </a:extLst>
                </p14:cNvPr>
                <p14:cNvContentPartPr/>
                <p14:nvPr/>
              </p14:nvContentPartPr>
              <p14:xfrm>
                <a:off x="8320500" y="2717190"/>
                <a:ext cx="69480" cy="13284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24871A16-D384-003B-41C2-2414CDB4AB4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314380" y="2711070"/>
                  <a:ext cx="81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95A84DA8-6AE2-6B92-31A3-89E5A28567E8}"/>
                    </a:ext>
                  </a:extLst>
                </p14:cNvPr>
                <p14:cNvContentPartPr/>
                <p14:nvPr/>
              </p14:nvContentPartPr>
              <p14:xfrm>
                <a:off x="8360100" y="2765790"/>
                <a:ext cx="2520" cy="4572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95A84DA8-6AE2-6B92-31A3-89E5A28567E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53980" y="2759670"/>
                  <a:ext cx="14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DADBA8F4-E63B-3A6B-92FF-97DA2F5B4592}"/>
                    </a:ext>
                  </a:extLst>
                </p14:cNvPr>
                <p14:cNvContentPartPr/>
                <p14:nvPr/>
              </p14:nvContentPartPr>
              <p14:xfrm>
                <a:off x="8425260" y="2717190"/>
                <a:ext cx="60120" cy="7128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DADBA8F4-E63B-3A6B-92FF-97DA2F5B459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419140" y="2711070"/>
                  <a:ext cx="72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3DD1B651-6B3B-2A9F-B0E5-E8494E09BF01}"/>
                    </a:ext>
                  </a:extLst>
                </p14:cNvPr>
                <p14:cNvContentPartPr/>
                <p14:nvPr/>
              </p14:nvContentPartPr>
              <p14:xfrm>
                <a:off x="8441460" y="2640150"/>
                <a:ext cx="129240" cy="15984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3DD1B651-6B3B-2A9F-B0E5-E8494E09BF0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35340" y="2634030"/>
                  <a:ext cx="141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18E10D7C-B594-2DC7-C955-32646501F00F}"/>
                    </a:ext>
                  </a:extLst>
                </p14:cNvPr>
                <p14:cNvContentPartPr/>
                <p14:nvPr/>
              </p14:nvContentPartPr>
              <p14:xfrm>
                <a:off x="8607780" y="2738790"/>
                <a:ext cx="72720" cy="1548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18E10D7C-B594-2DC7-C955-32646501F00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01660" y="2732670"/>
                  <a:ext cx="8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2A1C3091-FD1F-D490-2897-CF31D2897BFC}"/>
                    </a:ext>
                  </a:extLst>
                </p14:cNvPr>
                <p14:cNvContentPartPr/>
                <p14:nvPr/>
              </p14:nvContentPartPr>
              <p14:xfrm>
                <a:off x="8729460" y="2594070"/>
                <a:ext cx="149760" cy="20268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2A1C3091-FD1F-D490-2897-CF31D2897BF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723340" y="2587950"/>
                  <a:ext cx="162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F76BA1B1-1B72-E67B-38F4-BC2D87BD7F8A}"/>
                    </a:ext>
                  </a:extLst>
                </p14:cNvPr>
                <p14:cNvContentPartPr/>
                <p14:nvPr/>
              </p14:nvContentPartPr>
              <p14:xfrm>
                <a:off x="8955540" y="2666790"/>
                <a:ext cx="84960" cy="12096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F76BA1B1-1B72-E67B-38F4-BC2D87BD7F8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49420" y="2660670"/>
                  <a:ext cx="97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A3313F3E-9CDB-D1E7-5FD7-EAE45E7773DE}"/>
                    </a:ext>
                  </a:extLst>
                </p14:cNvPr>
                <p14:cNvContentPartPr/>
                <p14:nvPr/>
              </p14:nvContentPartPr>
              <p14:xfrm>
                <a:off x="9080460" y="2651310"/>
                <a:ext cx="25560" cy="14184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A3313F3E-9CDB-D1E7-5FD7-EAE45E7773D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074340" y="2645190"/>
                  <a:ext cx="37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BC3A6E34-0213-277A-37B5-C18E00B6BEE1}"/>
                    </a:ext>
                  </a:extLst>
                </p14:cNvPr>
                <p14:cNvContentPartPr/>
                <p14:nvPr/>
              </p14:nvContentPartPr>
              <p14:xfrm>
                <a:off x="9137340" y="2642310"/>
                <a:ext cx="54000" cy="16272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BC3A6E34-0213-277A-37B5-C18E00B6BEE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31220" y="2636190"/>
                  <a:ext cx="66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C0D63F46-72CF-9131-E50C-599AB16D9D8C}"/>
                    </a:ext>
                  </a:extLst>
                </p14:cNvPr>
                <p14:cNvContentPartPr/>
                <p14:nvPr/>
              </p14:nvContentPartPr>
              <p14:xfrm>
                <a:off x="9229860" y="2654910"/>
                <a:ext cx="70200" cy="12564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C0D63F46-72CF-9131-E50C-599AB16D9D8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23740" y="2648790"/>
                  <a:ext cx="82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4CF8508B-263E-47C5-48F9-5C86AAD6764F}"/>
                    </a:ext>
                  </a:extLst>
                </p14:cNvPr>
                <p14:cNvContentPartPr/>
                <p14:nvPr/>
              </p14:nvContentPartPr>
              <p14:xfrm>
                <a:off x="9349380" y="2686590"/>
                <a:ext cx="3600" cy="374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4CF8508B-263E-47C5-48F9-5C86AAD6764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343260" y="2680470"/>
                  <a:ext cx="15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A3F38C48-2A4F-B644-0893-66055E7AAC59}"/>
                    </a:ext>
                  </a:extLst>
                </p14:cNvPr>
                <p14:cNvContentPartPr/>
                <p14:nvPr/>
              </p14:nvContentPartPr>
              <p14:xfrm>
                <a:off x="9356220" y="2758230"/>
                <a:ext cx="4680" cy="720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A3F38C48-2A4F-B644-0893-66055E7AAC5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50100" y="2752110"/>
                  <a:ext cx="16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3603C897-EB13-8250-2D94-4275A3D0B3FE}"/>
                    </a:ext>
                  </a:extLst>
                </p14:cNvPr>
                <p14:cNvContentPartPr/>
                <p14:nvPr/>
              </p14:nvContentPartPr>
              <p14:xfrm>
                <a:off x="9427500" y="2652750"/>
                <a:ext cx="77400" cy="13428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3603C897-EB13-8250-2D94-4275A3D0B3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421380" y="2646630"/>
                  <a:ext cx="8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DCC422F6-383E-7AAA-CDD4-AD809B61477B}"/>
                    </a:ext>
                  </a:extLst>
                </p14:cNvPr>
                <p14:cNvContentPartPr/>
                <p14:nvPr/>
              </p14:nvContentPartPr>
              <p14:xfrm>
                <a:off x="9565380" y="2602350"/>
                <a:ext cx="92160" cy="3456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DCC422F6-383E-7AAA-CDD4-AD809B61477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59260" y="2596230"/>
                  <a:ext cx="104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A95565BA-FEDF-9881-8561-5FCDD6D90F51}"/>
                    </a:ext>
                  </a:extLst>
                </p14:cNvPr>
                <p14:cNvContentPartPr/>
                <p14:nvPr/>
              </p14:nvContentPartPr>
              <p14:xfrm>
                <a:off x="9592380" y="2583990"/>
                <a:ext cx="18720" cy="12348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A95565BA-FEDF-9881-8561-5FCDD6D90F5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586260" y="2577870"/>
                  <a:ext cx="30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A0FD3094-8969-4D43-5C67-8FA18A251E45}"/>
                    </a:ext>
                  </a:extLst>
                </p14:cNvPr>
                <p14:cNvContentPartPr/>
                <p14:nvPr/>
              </p14:nvContentPartPr>
              <p14:xfrm>
                <a:off x="9547740" y="2648790"/>
                <a:ext cx="124560" cy="6552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A0FD3094-8969-4D43-5C67-8FA18A251E4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41620" y="2642670"/>
                  <a:ext cx="13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6AB96837-ABAB-9E56-BF28-43571B4F645E}"/>
                    </a:ext>
                  </a:extLst>
                </p14:cNvPr>
                <p14:cNvContentPartPr/>
                <p14:nvPr/>
              </p14:nvContentPartPr>
              <p14:xfrm>
                <a:off x="9571860" y="2741310"/>
                <a:ext cx="19080" cy="2088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6AB96837-ABAB-9E56-BF28-43571B4F645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65740" y="2735190"/>
                  <a:ext cx="3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DEC5EE2D-9BB6-D19F-DC57-3DAADF2671AC}"/>
                    </a:ext>
                  </a:extLst>
                </p14:cNvPr>
                <p14:cNvContentPartPr/>
                <p14:nvPr/>
              </p14:nvContentPartPr>
              <p14:xfrm>
                <a:off x="9595980" y="2704230"/>
                <a:ext cx="66960" cy="6948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DEC5EE2D-9BB6-D19F-DC57-3DAADF2671A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589860" y="2698110"/>
                  <a:ext cx="79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E0879353-1E0F-5454-6157-B44F6FF1290A}"/>
                    </a:ext>
                  </a:extLst>
                </p14:cNvPr>
                <p14:cNvContentPartPr/>
                <p14:nvPr/>
              </p14:nvContentPartPr>
              <p14:xfrm>
                <a:off x="9600660" y="2729430"/>
                <a:ext cx="50400" cy="4932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E0879353-1E0F-5454-6157-B44F6FF1290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94540" y="2723310"/>
                  <a:ext cx="626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71443EDA-92A5-3A60-5C35-ED47D024F63A}"/>
                    </a:ext>
                  </a:extLst>
                </p14:cNvPr>
                <p14:cNvContentPartPr/>
                <p14:nvPr/>
              </p14:nvContentPartPr>
              <p14:xfrm>
                <a:off x="9557820" y="2802870"/>
                <a:ext cx="199080" cy="2556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71443EDA-92A5-3A60-5C35-ED47D024F63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551700" y="2796750"/>
                  <a:ext cx="211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BF9C009A-4532-CF47-85B6-33E12E361B65}"/>
                    </a:ext>
                  </a:extLst>
                </p14:cNvPr>
                <p14:cNvContentPartPr/>
                <p14:nvPr/>
              </p14:nvContentPartPr>
              <p14:xfrm>
                <a:off x="9713700" y="2561670"/>
                <a:ext cx="151920" cy="14184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BF9C009A-4532-CF47-85B6-33E12E361B6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07580" y="2555550"/>
                  <a:ext cx="164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F3BE2C8A-2DDA-6ACC-859D-1FC75867B500}"/>
                    </a:ext>
                  </a:extLst>
                </p14:cNvPr>
                <p14:cNvContentPartPr/>
                <p14:nvPr/>
              </p14:nvContentPartPr>
              <p14:xfrm>
                <a:off x="9699660" y="2631150"/>
                <a:ext cx="91080" cy="16704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F3BE2C8A-2DDA-6ACC-859D-1FC75867B50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693540" y="2625030"/>
                  <a:ext cx="1033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5" name="墨迹 94">
                  <a:extLst>
                    <a:ext uri="{FF2B5EF4-FFF2-40B4-BE49-F238E27FC236}">
                      <a16:creationId xmlns:a16="http://schemas.microsoft.com/office/drawing/2014/main" id="{A5E772E1-3CC2-836D-FD76-980805C9E245}"/>
                    </a:ext>
                  </a:extLst>
                </p14:cNvPr>
                <p14:cNvContentPartPr/>
                <p14:nvPr/>
              </p14:nvContentPartPr>
              <p14:xfrm>
                <a:off x="9775260" y="2705670"/>
                <a:ext cx="83160" cy="110880"/>
              </p14:xfrm>
            </p:contentPart>
          </mc:Choice>
          <mc:Fallback>
            <p:pic>
              <p:nvPicPr>
                <p:cNvPr id="95" name="墨迹 94">
                  <a:extLst>
                    <a:ext uri="{FF2B5EF4-FFF2-40B4-BE49-F238E27FC236}">
                      <a16:creationId xmlns:a16="http://schemas.microsoft.com/office/drawing/2014/main" id="{A5E772E1-3CC2-836D-FD76-980805C9E24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69140" y="2699550"/>
                  <a:ext cx="95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4B881E09-AD1B-C016-D99E-8501B6A405F8}"/>
                    </a:ext>
                  </a:extLst>
                </p14:cNvPr>
                <p14:cNvContentPartPr/>
                <p14:nvPr/>
              </p14:nvContentPartPr>
              <p14:xfrm>
                <a:off x="9773100" y="2738430"/>
                <a:ext cx="44280" cy="2952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4B881E09-AD1B-C016-D99E-8501B6A405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66980" y="2732310"/>
                  <a:ext cx="56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5A38C054-972F-1F5A-3A4F-5BC0BE213385}"/>
                    </a:ext>
                  </a:extLst>
                </p14:cNvPr>
                <p14:cNvContentPartPr/>
                <p14:nvPr/>
              </p14:nvContentPartPr>
              <p14:xfrm>
                <a:off x="9785700" y="2774790"/>
                <a:ext cx="31320" cy="1080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5A38C054-972F-1F5A-3A4F-5BC0BE21338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79580" y="2768670"/>
                  <a:ext cx="435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17386D24-8FC4-EAF5-04AF-A17868A7BCAC}"/>
                    </a:ext>
                  </a:extLst>
                </p14:cNvPr>
                <p14:cNvContentPartPr/>
                <p14:nvPr/>
              </p14:nvContentPartPr>
              <p14:xfrm>
                <a:off x="9759060" y="2789910"/>
                <a:ext cx="118440" cy="2160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17386D24-8FC4-EAF5-04AF-A17868A7BCA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752940" y="2783790"/>
                  <a:ext cx="1306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B054F21C-529A-F5F6-D863-56202EBD0299}"/>
                    </a:ext>
                  </a:extLst>
                </p14:cNvPr>
                <p14:cNvContentPartPr/>
                <p14:nvPr/>
              </p14:nvContentPartPr>
              <p14:xfrm>
                <a:off x="9914580" y="2594790"/>
                <a:ext cx="39600" cy="15840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B054F21C-529A-F5F6-D863-56202EBD029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908460" y="2588670"/>
                  <a:ext cx="51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68FDE7F7-472F-FC49-0340-022426E8C2AE}"/>
                    </a:ext>
                  </a:extLst>
                </p14:cNvPr>
                <p14:cNvContentPartPr/>
                <p14:nvPr/>
              </p14:nvContentPartPr>
              <p14:xfrm>
                <a:off x="9939060" y="2729070"/>
                <a:ext cx="42480" cy="7200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68FDE7F7-472F-FC49-0340-022426E8C2A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32940" y="2722950"/>
                  <a:ext cx="54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7A3FD60E-927B-6CE4-5325-95471CD63ED7}"/>
                    </a:ext>
                  </a:extLst>
                </p14:cNvPr>
                <p14:cNvContentPartPr/>
                <p14:nvPr/>
              </p14:nvContentPartPr>
              <p14:xfrm>
                <a:off x="9970380" y="2626470"/>
                <a:ext cx="62280" cy="8820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7A3FD60E-927B-6CE4-5325-95471CD63ED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964260" y="2620350"/>
                  <a:ext cx="74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26A6723D-6FC6-092D-9515-FCD53C01A19E}"/>
                    </a:ext>
                  </a:extLst>
                </p14:cNvPr>
                <p14:cNvContentPartPr/>
                <p14:nvPr/>
              </p14:nvContentPartPr>
              <p14:xfrm>
                <a:off x="9975060" y="2696670"/>
                <a:ext cx="63360" cy="11484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26A6723D-6FC6-092D-9515-FCD53C01A19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68940" y="2690550"/>
                  <a:ext cx="75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3" name="墨迹 102">
                  <a:extLst>
                    <a:ext uri="{FF2B5EF4-FFF2-40B4-BE49-F238E27FC236}">
                      <a16:creationId xmlns:a16="http://schemas.microsoft.com/office/drawing/2014/main" id="{0411C352-811D-4257-EC5E-F995BC04E76F}"/>
                    </a:ext>
                  </a:extLst>
                </p14:cNvPr>
                <p14:cNvContentPartPr/>
                <p14:nvPr/>
              </p14:nvContentPartPr>
              <p14:xfrm>
                <a:off x="9983700" y="2762190"/>
                <a:ext cx="66960" cy="57240"/>
              </p14:xfrm>
            </p:contentPart>
          </mc:Choice>
          <mc:Fallback>
            <p:pic>
              <p:nvPicPr>
                <p:cNvPr id="103" name="墨迹 102">
                  <a:extLst>
                    <a:ext uri="{FF2B5EF4-FFF2-40B4-BE49-F238E27FC236}">
                      <a16:creationId xmlns:a16="http://schemas.microsoft.com/office/drawing/2014/main" id="{0411C352-811D-4257-EC5E-F995BC04E76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977580" y="2756070"/>
                  <a:ext cx="79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9DCA97F8-E59A-16FC-1EE2-D4FDDFBDA0A6}"/>
                    </a:ext>
                  </a:extLst>
                </p14:cNvPr>
                <p14:cNvContentPartPr/>
                <p14:nvPr/>
              </p14:nvContentPartPr>
              <p14:xfrm>
                <a:off x="9994500" y="2796390"/>
                <a:ext cx="93240" cy="1548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9DCA97F8-E59A-16FC-1EE2-D4FDDFBDA0A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988380" y="2790270"/>
                  <a:ext cx="105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墨迹 104">
                  <a:extLst>
                    <a:ext uri="{FF2B5EF4-FFF2-40B4-BE49-F238E27FC236}">
                      <a16:creationId xmlns:a16="http://schemas.microsoft.com/office/drawing/2014/main" id="{6747BACB-ED13-F0E4-2AE1-752CBF3C34C2}"/>
                    </a:ext>
                  </a:extLst>
                </p14:cNvPr>
                <p14:cNvContentPartPr/>
                <p14:nvPr/>
              </p14:nvContentPartPr>
              <p14:xfrm>
                <a:off x="10085220" y="2625390"/>
                <a:ext cx="15120" cy="32040"/>
              </p14:xfrm>
            </p:contentPart>
          </mc:Choice>
          <mc:Fallback>
            <p:pic>
              <p:nvPicPr>
                <p:cNvPr id="105" name="墨迹 104">
                  <a:extLst>
                    <a:ext uri="{FF2B5EF4-FFF2-40B4-BE49-F238E27FC236}">
                      <a16:creationId xmlns:a16="http://schemas.microsoft.com/office/drawing/2014/main" id="{6747BACB-ED13-F0E4-2AE1-752CBF3C34C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079100" y="2619270"/>
                  <a:ext cx="273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A5D30C5C-E6CF-5C5A-5A4E-A5BD11DC77A7}"/>
                    </a:ext>
                  </a:extLst>
                </p14:cNvPr>
                <p14:cNvContentPartPr/>
                <p14:nvPr/>
              </p14:nvContentPartPr>
              <p14:xfrm>
                <a:off x="10108980" y="2587590"/>
                <a:ext cx="82800" cy="10836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A5D30C5C-E6CF-5C5A-5A4E-A5BD11DC77A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02860" y="2581470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8E546EE2-E1E6-FBC5-E2F1-B596985C3117}"/>
                    </a:ext>
                  </a:extLst>
                </p14:cNvPr>
                <p14:cNvContentPartPr/>
                <p14:nvPr/>
              </p14:nvContentPartPr>
              <p14:xfrm>
                <a:off x="10070460" y="2621070"/>
                <a:ext cx="103320" cy="22752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8E546EE2-E1E6-FBC5-E2F1-B596985C311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064340" y="2614950"/>
                  <a:ext cx="115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7BF33103-457B-600C-34A3-20A109B2A324}"/>
                    </a:ext>
                  </a:extLst>
                </p14:cNvPr>
                <p14:cNvContentPartPr/>
                <p14:nvPr/>
              </p14:nvContentPartPr>
              <p14:xfrm>
                <a:off x="10139220" y="2768310"/>
                <a:ext cx="144000" cy="4356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7BF33103-457B-600C-34A3-20A109B2A32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33100" y="2762190"/>
                  <a:ext cx="156240" cy="55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7335" y="215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  SI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DI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寄存器使用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14325" y="904240"/>
            <a:ext cx="65919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BX：通用寄存器，在计算存储器地址时，常作为基址寄存器用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SI :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source index 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，源变址寄存器，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Dl : destination index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目标变址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寄存器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2430" y="19373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与通用寄存器的区别：SI和DI不能够分成两个8位寄存器来使用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9740" y="2649220"/>
            <a:ext cx="34397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下面的三组指令实现了相同的功能：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(1)mov bx,0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 ax [bx]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(2)mov si,0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ax,[si]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(3)mov di,0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ax,[di]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041525" y="3203575"/>
            <a:ext cx="21056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(1)mov bx,0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ax [bx+123]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(2)mov si,0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ax,[si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+123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]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(3)mov di,0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ax,[di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+123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]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06260" y="262255"/>
            <a:ext cx="4766945" cy="11664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79285" y="1513840"/>
            <a:ext cx="2797175" cy="10687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81520" y="2633345"/>
            <a:ext cx="3836670" cy="417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F0784D1A-757F-F8BE-CE38-009BF86A2040}"/>
                  </a:ext>
                </a:extLst>
              </p14:cNvPr>
              <p14:cNvContentPartPr/>
              <p14:nvPr/>
            </p14:nvContentPartPr>
            <p14:xfrm>
              <a:off x="7384650" y="5315970"/>
              <a:ext cx="597960" cy="338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F0784D1A-757F-F8BE-CE38-009BF86A20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8530" y="5309850"/>
                <a:ext cx="610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925F5B3-19B2-6079-8C32-9F78EA7186C0}"/>
                  </a:ext>
                </a:extLst>
              </p14:cNvPr>
              <p14:cNvContentPartPr/>
              <p14:nvPr/>
            </p14:nvContentPartPr>
            <p14:xfrm>
              <a:off x="8338290" y="3796410"/>
              <a:ext cx="104040" cy="939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925F5B3-19B2-6079-8C32-9F78EA7186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32170" y="3790290"/>
                <a:ext cx="116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0CB119F-854B-FE2E-D041-DF7D42399E60}"/>
                  </a:ext>
                </a:extLst>
              </p14:cNvPr>
              <p14:cNvContentPartPr/>
              <p14:nvPr/>
            </p14:nvContentPartPr>
            <p14:xfrm>
              <a:off x="8459610" y="3836010"/>
              <a:ext cx="47520" cy="6012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0CB119F-854B-FE2E-D041-DF7D42399E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53490" y="3829890"/>
                <a:ext cx="597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1BA517D-278E-1976-F618-628D0774F098}"/>
                  </a:ext>
                </a:extLst>
              </p14:cNvPr>
              <p14:cNvContentPartPr/>
              <p14:nvPr/>
            </p14:nvContentPartPr>
            <p14:xfrm>
              <a:off x="8516490" y="3827730"/>
              <a:ext cx="63720" cy="734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1BA517D-278E-1976-F618-628D0774F09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10370" y="3821610"/>
                <a:ext cx="7596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组合 59">
            <a:extLst>
              <a:ext uri="{FF2B5EF4-FFF2-40B4-BE49-F238E27FC236}">
                <a16:creationId xmlns:a16="http://schemas.microsoft.com/office/drawing/2014/main" id="{A5701955-57E6-AF4B-BD09-9B55AD81030A}"/>
              </a:ext>
            </a:extLst>
          </p:cNvPr>
          <p:cNvGrpSpPr/>
          <p:nvPr/>
        </p:nvGrpSpPr>
        <p:grpSpPr>
          <a:xfrm>
            <a:off x="8709810" y="3707490"/>
            <a:ext cx="1810440" cy="325440"/>
            <a:chOff x="8709810" y="3707490"/>
            <a:chExt cx="181044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1D352C8F-4C27-C3FC-D433-61C72D7B454E}"/>
                    </a:ext>
                  </a:extLst>
                </p14:cNvPr>
                <p14:cNvContentPartPr/>
                <p14:nvPr/>
              </p14:nvContentPartPr>
              <p14:xfrm>
                <a:off x="8709810" y="3823410"/>
                <a:ext cx="55440" cy="6660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1D352C8F-4C27-C3FC-D433-61C72D7B45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03690" y="3817290"/>
                  <a:ext cx="67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1FC3E142-272D-BC9C-5402-1F7D79454244}"/>
                    </a:ext>
                  </a:extLst>
                </p14:cNvPr>
                <p14:cNvContentPartPr/>
                <p14:nvPr/>
              </p14:nvContentPartPr>
              <p14:xfrm>
                <a:off x="8775690" y="3823050"/>
                <a:ext cx="40680" cy="684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1FC3E142-272D-BC9C-5402-1F7D794542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69570" y="3816930"/>
                  <a:ext cx="52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DC4BA3D8-024F-F741-6E85-D7426F6269C7}"/>
                    </a:ext>
                  </a:extLst>
                </p14:cNvPr>
                <p14:cNvContentPartPr/>
                <p14:nvPr/>
              </p14:nvContentPartPr>
              <p14:xfrm>
                <a:off x="8776410" y="3812970"/>
                <a:ext cx="28800" cy="799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DC4BA3D8-024F-F741-6E85-D7426F6269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70290" y="3806850"/>
                  <a:ext cx="41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C0E84EE1-0489-C667-1251-FDF4F7A42240}"/>
                    </a:ext>
                  </a:extLst>
                </p14:cNvPr>
                <p14:cNvContentPartPr/>
                <p14:nvPr/>
              </p14:nvContentPartPr>
              <p14:xfrm>
                <a:off x="8861730" y="3869490"/>
                <a:ext cx="21960" cy="309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C0E84EE1-0489-C667-1251-FDF4F7A422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55610" y="3863370"/>
                  <a:ext cx="34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89DE21F-FA57-80C2-86C6-13821FDAF9AB}"/>
                    </a:ext>
                  </a:extLst>
                </p14:cNvPr>
                <p14:cNvContentPartPr/>
                <p14:nvPr/>
              </p14:nvContentPartPr>
              <p14:xfrm>
                <a:off x="8922210" y="3776250"/>
                <a:ext cx="100440" cy="11808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89DE21F-FA57-80C2-86C6-13821FDAF9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16090" y="3770130"/>
                  <a:ext cx="112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64AE55FD-0E3A-1728-C836-10B3B5EC6F37}"/>
                    </a:ext>
                  </a:extLst>
                </p14:cNvPr>
                <p14:cNvContentPartPr/>
                <p14:nvPr/>
              </p14:nvContentPartPr>
              <p14:xfrm>
                <a:off x="9010050" y="3800370"/>
                <a:ext cx="15480" cy="1692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64AE55FD-0E3A-1728-C836-10B3B5EC6F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03930" y="379425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7FFF3237-66AF-D7B5-8D84-3A9148628979}"/>
                    </a:ext>
                  </a:extLst>
                </p14:cNvPr>
                <p14:cNvContentPartPr/>
                <p14:nvPr/>
              </p14:nvContentPartPr>
              <p14:xfrm>
                <a:off x="8986290" y="3837090"/>
                <a:ext cx="74160" cy="5724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7FFF3237-66AF-D7B5-8D84-3A91486289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0170" y="3830970"/>
                  <a:ext cx="86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C422E5E-9AD5-E473-834C-EDA720B6FBCC}"/>
                    </a:ext>
                  </a:extLst>
                </p14:cNvPr>
                <p14:cNvContentPartPr/>
                <p14:nvPr/>
              </p14:nvContentPartPr>
              <p14:xfrm>
                <a:off x="9150450" y="3789930"/>
                <a:ext cx="7560" cy="3924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C422E5E-9AD5-E473-834C-EDA720B6FB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44330" y="3783810"/>
                  <a:ext cx="19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ACBDA30-5A3A-0368-2537-3132158BD374}"/>
                    </a:ext>
                  </a:extLst>
                </p14:cNvPr>
                <p14:cNvContentPartPr/>
                <p14:nvPr/>
              </p14:nvContentPartPr>
              <p14:xfrm>
                <a:off x="9147210" y="3816930"/>
                <a:ext cx="25200" cy="597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ACBDA30-5A3A-0368-2537-3132158BD3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41090" y="3810810"/>
                  <a:ext cx="37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76D1CE77-5761-754A-2207-3DEDE26BF608}"/>
                    </a:ext>
                  </a:extLst>
                </p14:cNvPr>
                <p14:cNvContentPartPr/>
                <p14:nvPr/>
              </p14:nvContentPartPr>
              <p14:xfrm>
                <a:off x="9177090" y="3757170"/>
                <a:ext cx="27000" cy="15048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76D1CE77-5761-754A-2207-3DEDE26BF6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70970" y="3751050"/>
                  <a:ext cx="39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F758447-E168-355D-2519-5BABC6736330}"/>
                    </a:ext>
                  </a:extLst>
                </p14:cNvPr>
                <p14:cNvContentPartPr/>
                <p14:nvPr/>
              </p14:nvContentPartPr>
              <p14:xfrm>
                <a:off x="9212730" y="3732330"/>
                <a:ext cx="46080" cy="10692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F758447-E168-355D-2519-5BABC673633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06610" y="3726210"/>
                  <a:ext cx="58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6F5C4B5A-7423-8210-2581-35BB4C1C3331}"/>
                    </a:ext>
                  </a:extLst>
                </p14:cNvPr>
                <p14:cNvContentPartPr/>
                <p14:nvPr/>
              </p14:nvContentPartPr>
              <p14:xfrm>
                <a:off x="9193290" y="3794250"/>
                <a:ext cx="111600" cy="9468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6F5C4B5A-7423-8210-2581-35BB4C1C33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87170" y="3788130"/>
                  <a:ext cx="12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089F0EA4-BCE1-4DA1-2A7D-DEB566757076}"/>
                    </a:ext>
                  </a:extLst>
                </p14:cNvPr>
                <p14:cNvContentPartPr/>
                <p14:nvPr/>
              </p14:nvContentPartPr>
              <p14:xfrm>
                <a:off x="9214170" y="3829890"/>
                <a:ext cx="64800" cy="13032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089F0EA4-BCE1-4DA1-2A7D-DEB5667570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08050" y="3823770"/>
                  <a:ext cx="77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644D760D-31DA-CC81-C3A1-5E18D5093E97}"/>
                    </a:ext>
                  </a:extLst>
                </p14:cNvPr>
                <p14:cNvContentPartPr/>
                <p14:nvPr/>
              </p14:nvContentPartPr>
              <p14:xfrm>
                <a:off x="9223890" y="3888930"/>
                <a:ext cx="18720" cy="828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644D760D-31DA-CC81-C3A1-5E18D5093E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17770" y="3882810"/>
                  <a:ext cx="3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墨迹 30">
                  <a:extLst>
                    <a:ext uri="{FF2B5EF4-FFF2-40B4-BE49-F238E27FC236}">
                      <a16:creationId xmlns:a16="http://schemas.microsoft.com/office/drawing/2014/main" id="{2AEDD330-83A0-9E61-4CFB-8ABB04EB4541}"/>
                    </a:ext>
                  </a:extLst>
                </p14:cNvPr>
                <p14:cNvContentPartPr/>
                <p14:nvPr/>
              </p14:nvContentPartPr>
              <p14:xfrm>
                <a:off x="9348090" y="3806850"/>
                <a:ext cx="65520" cy="74880"/>
              </p14:xfrm>
            </p:contentPart>
          </mc:Choice>
          <mc:Fallback>
            <p:pic>
              <p:nvPicPr>
                <p:cNvPr id="31" name="墨迹 30">
                  <a:extLst>
                    <a:ext uri="{FF2B5EF4-FFF2-40B4-BE49-F238E27FC236}">
                      <a16:creationId xmlns:a16="http://schemas.microsoft.com/office/drawing/2014/main" id="{2AEDD330-83A0-9E61-4CFB-8ABB04EB45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41970" y="3800730"/>
                  <a:ext cx="777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88389106-0EE6-1D3D-2159-EDD05457017B}"/>
                    </a:ext>
                  </a:extLst>
                </p14:cNvPr>
                <p14:cNvContentPartPr/>
                <p14:nvPr/>
              </p14:nvContentPartPr>
              <p14:xfrm>
                <a:off x="9385530" y="3791010"/>
                <a:ext cx="61560" cy="8280"/>
              </p14:xfrm>
            </p:contentPart>
          </mc:Choice>
          <mc:Fallback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88389106-0EE6-1D3D-2159-EDD0545701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79410" y="3784890"/>
                  <a:ext cx="73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2B8AF5FE-93E8-482B-CE43-5EA96013A569}"/>
                    </a:ext>
                  </a:extLst>
                </p14:cNvPr>
                <p14:cNvContentPartPr/>
                <p14:nvPr/>
              </p14:nvContentPartPr>
              <p14:xfrm>
                <a:off x="9413610" y="3774450"/>
                <a:ext cx="55800" cy="11772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2B8AF5FE-93E8-482B-CE43-5EA96013A5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07490" y="3768330"/>
                  <a:ext cx="68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墨迹 33">
                  <a:extLst>
                    <a:ext uri="{FF2B5EF4-FFF2-40B4-BE49-F238E27FC236}">
                      <a16:creationId xmlns:a16="http://schemas.microsoft.com/office/drawing/2014/main" id="{5E9585C2-37CF-F14E-7435-BB80CE21A1EF}"/>
                    </a:ext>
                  </a:extLst>
                </p14:cNvPr>
                <p14:cNvContentPartPr/>
                <p14:nvPr/>
              </p14:nvContentPartPr>
              <p14:xfrm>
                <a:off x="9457170" y="3782370"/>
                <a:ext cx="44640" cy="102960"/>
              </p14:xfrm>
            </p:contentPart>
          </mc:Choice>
          <mc:Fallback>
            <p:pic>
              <p:nvPicPr>
                <p:cNvPr id="34" name="墨迹 33">
                  <a:extLst>
                    <a:ext uri="{FF2B5EF4-FFF2-40B4-BE49-F238E27FC236}">
                      <a16:creationId xmlns:a16="http://schemas.microsoft.com/office/drawing/2014/main" id="{5E9585C2-37CF-F14E-7435-BB80CE21A1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451050" y="3776250"/>
                  <a:ext cx="56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墨迹 34">
                  <a:extLst>
                    <a:ext uri="{FF2B5EF4-FFF2-40B4-BE49-F238E27FC236}">
                      <a16:creationId xmlns:a16="http://schemas.microsoft.com/office/drawing/2014/main" id="{FFAB33AC-D554-7A07-CA62-87C5398C51AE}"/>
                    </a:ext>
                  </a:extLst>
                </p14:cNvPr>
                <p14:cNvContentPartPr/>
                <p14:nvPr/>
              </p14:nvContentPartPr>
              <p14:xfrm>
                <a:off x="9525930" y="3745650"/>
                <a:ext cx="10440" cy="29520"/>
              </p14:xfrm>
            </p:contentPart>
          </mc:Choice>
          <mc:Fallback>
            <p:pic>
              <p:nvPicPr>
                <p:cNvPr id="35" name="墨迹 34">
                  <a:extLst>
                    <a:ext uri="{FF2B5EF4-FFF2-40B4-BE49-F238E27FC236}">
                      <a16:creationId xmlns:a16="http://schemas.microsoft.com/office/drawing/2014/main" id="{FFAB33AC-D554-7A07-CA62-87C5398C51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19810" y="3739530"/>
                  <a:ext cx="22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F228040-460D-CBEB-DF5B-070361869D6E}"/>
                    </a:ext>
                  </a:extLst>
                </p14:cNvPr>
                <p14:cNvContentPartPr/>
                <p14:nvPr/>
              </p14:nvContentPartPr>
              <p14:xfrm>
                <a:off x="9490650" y="3797130"/>
                <a:ext cx="64440" cy="957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F228040-460D-CBEB-DF5B-070361869D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84530" y="3791010"/>
                  <a:ext cx="76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BAFCCD6A-0301-53E0-9687-21343FEE79CB}"/>
                    </a:ext>
                  </a:extLst>
                </p14:cNvPr>
                <p14:cNvContentPartPr/>
                <p14:nvPr/>
              </p14:nvContentPartPr>
              <p14:xfrm>
                <a:off x="9548970" y="3821610"/>
                <a:ext cx="57240" cy="7092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BAFCCD6A-0301-53E0-9687-21343FEE79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42850" y="3815490"/>
                  <a:ext cx="69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1D7E887-6193-EC9B-878A-13756D849877}"/>
                    </a:ext>
                  </a:extLst>
                </p14:cNvPr>
                <p14:cNvContentPartPr/>
                <p14:nvPr/>
              </p14:nvContentPartPr>
              <p14:xfrm>
                <a:off x="9544650" y="3822690"/>
                <a:ext cx="127800" cy="210240"/>
              </p14:xfrm>
            </p:contentPart>
          </mc:Choice>
          <mc:Fallback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1D7E887-6193-EC9B-878A-13756D8498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38530" y="3816570"/>
                  <a:ext cx="140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6523C91B-5A77-7072-6AB0-991C1AF26674}"/>
                    </a:ext>
                  </a:extLst>
                </p14:cNvPr>
                <p14:cNvContentPartPr/>
                <p14:nvPr/>
              </p14:nvContentPartPr>
              <p14:xfrm>
                <a:off x="9753090" y="3789570"/>
                <a:ext cx="73800" cy="95400"/>
              </p14:xfrm>
            </p:contentPart>
          </mc:Choice>
          <mc:Fallback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6523C91B-5A77-7072-6AB0-991C1AF2667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46970" y="3783450"/>
                  <a:ext cx="86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2227F87E-9F62-AE5A-A933-2882FE58693D}"/>
                    </a:ext>
                  </a:extLst>
                </p14:cNvPr>
                <p14:cNvContentPartPr/>
                <p14:nvPr/>
              </p14:nvContentPartPr>
              <p14:xfrm>
                <a:off x="9826530" y="3743490"/>
                <a:ext cx="55440" cy="152280"/>
              </p14:xfrm>
            </p:contentPart>
          </mc:Choice>
          <mc:Fallback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2227F87E-9F62-AE5A-A933-2882FE5869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0410" y="3737370"/>
                  <a:ext cx="676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190C657F-417E-A310-E67D-6AB3BAFB9CF7}"/>
                    </a:ext>
                  </a:extLst>
                </p14:cNvPr>
                <p14:cNvContentPartPr/>
                <p14:nvPr/>
              </p14:nvContentPartPr>
              <p14:xfrm>
                <a:off x="9867570" y="3798210"/>
                <a:ext cx="38160" cy="112320"/>
              </p14:xfrm>
            </p:contentPart>
          </mc:Choice>
          <mc:Fallback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190C657F-417E-A310-E67D-6AB3BAFB9CF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61450" y="3792090"/>
                  <a:ext cx="50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432CA059-A010-3BD8-0FCE-B465F914D66B}"/>
                    </a:ext>
                  </a:extLst>
                </p14:cNvPr>
                <p14:cNvContentPartPr/>
                <p14:nvPr/>
              </p14:nvContentPartPr>
              <p14:xfrm>
                <a:off x="9842730" y="3857970"/>
                <a:ext cx="60120" cy="4068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432CA059-A010-3BD8-0FCE-B465F914D6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6610" y="3851850"/>
                  <a:ext cx="72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641A02E8-FFD3-4106-C888-37DFD928A9EA}"/>
                    </a:ext>
                  </a:extLst>
                </p14:cNvPr>
                <p14:cNvContentPartPr/>
                <p14:nvPr/>
              </p14:nvContentPartPr>
              <p14:xfrm>
                <a:off x="9887370" y="3707490"/>
                <a:ext cx="83880" cy="21312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641A02E8-FFD3-4106-C888-37DFD928A9E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81250" y="3701370"/>
                  <a:ext cx="96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5F85780D-6A48-B42C-8835-17BCA55B6C08}"/>
                    </a:ext>
                  </a:extLst>
                </p14:cNvPr>
                <p14:cNvContentPartPr/>
                <p14:nvPr/>
              </p14:nvContentPartPr>
              <p14:xfrm>
                <a:off x="9910770" y="3821250"/>
                <a:ext cx="22320" cy="15480"/>
              </p14:xfrm>
            </p:contentPart>
          </mc:Choice>
          <mc:Fallback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5F85780D-6A48-B42C-8835-17BCA55B6C0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4650" y="3815130"/>
                  <a:ext cx="34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80A06B64-21B8-0C9C-C373-9B2DF7ABDAE0}"/>
                    </a:ext>
                  </a:extLst>
                </p14:cNvPr>
                <p14:cNvContentPartPr/>
                <p14:nvPr/>
              </p14:nvContentPartPr>
              <p14:xfrm>
                <a:off x="9996450" y="3799290"/>
                <a:ext cx="38160" cy="2988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80A06B64-21B8-0C9C-C373-9B2DF7ABDA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90330" y="3793170"/>
                  <a:ext cx="50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70A9C357-1C42-7274-CEE6-3AB338D79A3E}"/>
                    </a:ext>
                  </a:extLst>
                </p14:cNvPr>
                <p14:cNvContentPartPr/>
                <p14:nvPr/>
              </p14:nvContentPartPr>
              <p14:xfrm>
                <a:off x="10014450" y="3787410"/>
                <a:ext cx="17640" cy="1011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70A9C357-1C42-7274-CEE6-3AB338D79A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08330" y="3781290"/>
                  <a:ext cx="2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6EEFAF72-E776-99E8-8ACE-650E36B3DF3A}"/>
                    </a:ext>
                  </a:extLst>
                </p14:cNvPr>
                <p14:cNvContentPartPr/>
                <p14:nvPr/>
              </p14:nvContentPartPr>
              <p14:xfrm>
                <a:off x="10021650" y="3827370"/>
                <a:ext cx="32040" cy="75960"/>
              </p14:xfrm>
            </p:contentPart>
          </mc:Choice>
          <mc:Fallback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6EEFAF72-E776-99E8-8ACE-650E36B3DF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15530" y="3821250"/>
                  <a:ext cx="44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9C6AE2A5-163F-94D0-6804-4B7DCB8C5CB8}"/>
                    </a:ext>
                  </a:extLst>
                </p14:cNvPr>
                <p14:cNvContentPartPr/>
                <p14:nvPr/>
              </p14:nvContentPartPr>
              <p14:xfrm>
                <a:off x="10061970" y="3779850"/>
                <a:ext cx="58680" cy="63360"/>
              </p14:xfrm>
            </p:contentPart>
          </mc:Choice>
          <mc:Fallback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9C6AE2A5-163F-94D0-6804-4B7DCB8C5C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5850" y="3773730"/>
                  <a:ext cx="70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DE619EF2-5D16-0843-6BFE-022C1EDB3AFE}"/>
                    </a:ext>
                  </a:extLst>
                </p14:cNvPr>
                <p14:cNvContentPartPr/>
                <p14:nvPr/>
              </p14:nvContentPartPr>
              <p14:xfrm>
                <a:off x="10058730" y="3761490"/>
                <a:ext cx="126720" cy="14184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DE619EF2-5D16-0843-6BFE-022C1EDB3A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52610" y="3755370"/>
                  <a:ext cx="138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CE71C285-E1F8-4F98-8660-A6AF7C09436B}"/>
                    </a:ext>
                  </a:extLst>
                </p14:cNvPr>
                <p14:cNvContentPartPr/>
                <p14:nvPr/>
              </p14:nvContentPartPr>
              <p14:xfrm>
                <a:off x="10193010" y="3806490"/>
                <a:ext cx="27000" cy="17280"/>
              </p14:xfrm>
            </p:contentPart>
          </mc:Choice>
          <mc:Fallback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CE71C285-E1F8-4F98-8660-A6AF7C0943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86890" y="3800370"/>
                  <a:ext cx="39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4FECA261-8FDA-D69B-E809-0B9C4857EB32}"/>
                    </a:ext>
                  </a:extLst>
                </p14:cNvPr>
                <p14:cNvContentPartPr/>
                <p14:nvPr/>
              </p14:nvContentPartPr>
              <p14:xfrm>
                <a:off x="10201290" y="3772650"/>
                <a:ext cx="10800" cy="95760"/>
              </p14:xfrm>
            </p:contentPart>
          </mc:Choice>
          <mc:Fallback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4FECA261-8FDA-D69B-E809-0B9C4857EB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95170" y="3766530"/>
                  <a:ext cx="23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8664F43D-F7F6-12C4-3D8F-94CD8E7A75EB}"/>
                    </a:ext>
                  </a:extLst>
                </p14:cNvPr>
                <p14:cNvContentPartPr/>
                <p14:nvPr/>
              </p14:nvContentPartPr>
              <p14:xfrm>
                <a:off x="10202370" y="3741330"/>
                <a:ext cx="66240" cy="160200"/>
              </p14:xfrm>
            </p:contentPart>
          </mc:Choice>
          <mc:Fallback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8664F43D-F7F6-12C4-3D8F-94CD8E7A75E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96250" y="3735210"/>
                  <a:ext cx="78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DF4C2B13-9C84-72F9-3A25-5C4FD808EF91}"/>
                    </a:ext>
                  </a:extLst>
                </p14:cNvPr>
                <p14:cNvContentPartPr/>
                <p14:nvPr/>
              </p14:nvContentPartPr>
              <p14:xfrm>
                <a:off x="10276530" y="3801450"/>
                <a:ext cx="18720" cy="25200"/>
              </p14:xfrm>
            </p:contentPart>
          </mc:Choice>
          <mc:Fallback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DF4C2B13-9C84-72F9-3A25-5C4FD808EF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70410" y="3795330"/>
                  <a:ext cx="30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墨迹 55">
                  <a:extLst>
                    <a:ext uri="{FF2B5EF4-FFF2-40B4-BE49-F238E27FC236}">
                      <a16:creationId xmlns:a16="http://schemas.microsoft.com/office/drawing/2014/main" id="{4BF9CFE7-E526-9D5E-1CA3-0D4320ECE1EC}"/>
                    </a:ext>
                  </a:extLst>
                </p14:cNvPr>
                <p14:cNvContentPartPr/>
                <p14:nvPr/>
              </p14:nvContentPartPr>
              <p14:xfrm>
                <a:off x="10232970" y="3801810"/>
                <a:ext cx="99360" cy="100080"/>
              </p14:xfrm>
            </p:contentPart>
          </mc:Choice>
          <mc:Fallback>
            <p:pic>
              <p:nvPicPr>
                <p:cNvPr id="56" name="墨迹 55">
                  <a:extLst>
                    <a:ext uri="{FF2B5EF4-FFF2-40B4-BE49-F238E27FC236}">
                      <a16:creationId xmlns:a16="http://schemas.microsoft.com/office/drawing/2014/main" id="{4BF9CFE7-E526-9D5E-1CA3-0D4320ECE1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26850" y="3795690"/>
                  <a:ext cx="111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墨迹 56">
                  <a:extLst>
                    <a:ext uri="{FF2B5EF4-FFF2-40B4-BE49-F238E27FC236}">
                      <a16:creationId xmlns:a16="http://schemas.microsoft.com/office/drawing/2014/main" id="{AA84AF82-CED3-2E52-4B25-BAF2D5EDE733}"/>
                    </a:ext>
                  </a:extLst>
                </p14:cNvPr>
                <p14:cNvContentPartPr/>
                <p14:nvPr/>
              </p14:nvContentPartPr>
              <p14:xfrm>
                <a:off x="10349970" y="3747450"/>
                <a:ext cx="28800" cy="14400"/>
              </p14:xfrm>
            </p:contentPart>
          </mc:Choice>
          <mc:Fallback>
            <p:pic>
              <p:nvPicPr>
                <p:cNvPr id="57" name="墨迹 56">
                  <a:extLst>
                    <a:ext uri="{FF2B5EF4-FFF2-40B4-BE49-F238E27FC236}">
                      <a16:creationId xmlns:a16="http://schemas.microsoft.com/office/drawing/2014/main" id="{AA84AF82-CED3-2E52-4B25-BAF2D5EDE7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43850" y="3741330"/>
                  <a:ext cx="41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墨迹 57">
                  <a:extLst>
                    <a:ext uri="{FF2B5EF4-FFF2-40B4-BE49-F238E27FC236}">
                      <a16:creationId xmlns:a16="http://schemas.microsoft.com/office/drawing/2014/main" id="{1279F67E-A6A6-FC8D-C6DA-713F3B1D96E2}"/>
                    </a:ext>
                  </a:extLst>
                </p14:cNvPr>
                <p14:cNvContentPartPr/>
                <p14:nvPr/>
              </p14:nvContentPartPr>
              <p14:xfrm>
                <a:off x="10334130" y="3785250"/>
                <a:ext cx="88560" cy="121320"/>
              </p14:xfrm>
            </p:contentPart>
          </mc:Choice>
          <mc:Fallback>
            <p:pic>
              <p:nvPicPr>
                <p:cNvPr id="58" name="墨迹 57">
                  <a:extLst>
                    <a:ext uri="{FF2B5EF4-FFF2-40B4-BE49-F238E27FC236}">
                      <a16:creationId xmlns:a16="http://schemas.microsoft.com/office/drawing/2014/main" id="{1279F67E-A6A6-FC8D-C6DA-713F3B1D96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28010" y="3779130"/>
                  <a:ext cx="10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2CD90634-A9F1-5B4A-526D-6602A6A20D52}"/>
                    </a:ext>
                  </a:extLst>
                </p14:cNvPr>
                <p14:cNvContentPartPr/>
                <p14:nvPr/>
              </p14:nvContentPartPr>
              <p14:xfrm>
                <a:off x="10457250" y="3744570"/>
                <a:ext cx="63000" cy="164160"/>
              </p14:xfrm>
            </p:contentPart>
          </mc:Choice>
          <mc:Fallback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2CD90634-A9F1-5B4A-526D-6602A6A20D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51130" y="3738450"/>
                  <a:ext cx="752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29D417A9-A2BD-3894-A617-48260B9A4087}"/>
              </a:ext>
            </a:extLst>
          </p:cNvPr>
          <p:cNvGrpSpPr/>
          <p:nvPr/>
        </p:nvGrpSpPr>
        <p:grpSpPr>
          <a:xfrm>
            <a:off x="9132090" y="4085850"/>
            <a:ext cx="1494360" cy="276120"/>
            <a:chOff x="9132090" y="4085850"/>
            <a:chExt cx="1494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1C1FFE40-0681-024F-6B52-13FB32F10E1E}"/>
                    </a:ext>
                  </a:extLst>
                </p14:cNvPr>
                <p14:cNvContentPartPr/>
                <p14:nvPr/>
              </p14:nvContentPartPr>
              <p14:xfrm>
                <a:off x="9132090" y="4108530"/>
                <a:ext cx="64080" cy="161280"/>
              </p14:xfrm>
            </p:contentPart>
          </mc:Choice>
          <mc:Fallback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1C1FFE40-0681-024F-6B52-13FB32F10E1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25970" y="4102410"/>
                  <a:ext cx="763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墨迹 61">
                  <a:extLst>
                    <a:ext uri="{FF2B5EF4-FFF2-40B4-BE49-F238E27FC236}">
                      <a16:creationId xmlns:a16="http://schemas.microsoft.com/office/drawing/2014/main" id="{0C93DCE9-0A64-655D-630C-9F6ADEF0C177}"/>
                    </a:ext>
                  </a:extLst>
                </p14:cNvPr>
                <p14:cNvContentPartPr/>
                <p14:nvPr/>
              </p14:nvContentPartPr>
              <p14:xfrm>
                <a:off x="9193650" y="4124370"/>
                <a:ext cx="58680" cy="37440"/>
              </p14:xfrm>
            </p:contentPart>
          </mc:Choice>
          <mc:Fallback>
            <p:pic>
              <p:nvPicPr>
                <p:cNvPr id="62" name="墨迹 61">
                  <a:extLst>
                    <a:ext uri="{FF2B5EF4-FFF2-40B4-BE49-F238E27FC236}">
                      <a16:creationId xmlns:a16="http://schemas.microsoft.com/office/drawing/2014/main" id="{0C93DCE9-0A64-655D-630C-9F6ADEF0C1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87530" y="4118250"/>
                  <a:ext cx="70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57034CEA-3239-5191-9F60-8074699FF73B}"/>
                    </a:ext>
                  </a:extLst>
                </p14:cNvPr>
                <p14:cNvContentPartPr/>
                <p14:nvPr/>
              </p14:nvContentPartPr>
              <p14:xfrm>
                <a:off x="9201570" y="4108170"/>
                <a:ext cx="114120" cy="184680"/>
              </p14:xfrm>
            </p:contentPart>
          </mc:Choice>
          <mc:Fallback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57034CEA-3239-5191-9F60-8074699FF7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95450" y="4102050"/>
                  <a:ext cx="126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墨迹 63">
                  <a:extLst>
                    <a:ext uri="{FF2B5EF4-FFF2-40B4-BE49-F238E27FC236}">
                      <a16:creationId xmlns:a16="http://schemas.microsoft.com/office/drawing/2014/main" id="{94DC365F-DA40-80A9-132A-EAE63A6B6135}"/>
                    </a:ext>
                  </a:extLst>
                </p14:cNvPr>
                <p14:cNvContentPartPr/>
                <p14:nvPr/>
              </p14:nvContentPartPr>
              <p14:xfrm>
                <a:off x="9293010" y="4106370"/>
                <a:ext cx="48600" cy="122400"/>
              </p14:xfrm>
            </p:contentPart>
          </mc:Choice>
          <mc:Fallback>
            <p:pic>
              <p:nvPicPr>
                <p:cNvPr id="64" name="墨迹 63">
                  <a:extLst>
                    <a:ext uri="{FF2B5EF4-FFF2-40B4-BE49-F238E27FC236}">
                      <a16:creationId xmlns:a16="http://schemas.microsoft.com/office/drawing/2014/main" id="{94DC365F-DA40-80A9-132A-EAE63A6B61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86890" y="4100250"/>
                  <a:ext cx="60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417CB50F-1F4A-AF32-7E27-330360D1EBEB}"/>
                    </a:ext>
                  </a:extLst>
                </p14:cNvPr>
                <p14:cNvContentPartPr/>
                <p14:nvPr/>
              </p14:nvContentPartPr>
              <p14:xfrm>
                <a:off x="9329730" y="4212210"/>
                <a:ext cx="38520" cy="44640"/>
              </p14:xfrm>
            </p:contentPart>
          </mc:Choice>
          <mc:Fallback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417CB50F-1F4A-AF32-7E27-330360D1EBE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23610" y="4206090"/>
                  <a:ext cx="50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墨迹 65">
                  <a:extLst>
                    <a:ext uri="{FF2B5EF4-FFF2-40B4-BE49-F238E27FC236}">
                      <a16:creationId xmlns:a16="http://schemas.microsoft.com/office/drawing/2014/main" id="{72C95E67-6652-8E45-DDFE-80FC84F4DDF2}"/>
                    </a:ext>
                  </a:extLst>
                </p14:cNvPr>
                <p14:cNvContentPartPr/>
                <p14:nvPr/>
              </p14:nvContentPartPr>
              <p14:xfrm>
                <a:off x="9331530" y="4109610"/>
                <a:ext cx="86400" cy="77040"/>
              </p14:xfrm>
            </p:contentPart>
          </mc:Choice>
          <mc:Fallback>
            <p:pic>
              <p:nvPicPr>
                <p:cNvPr id="66" name="墨迹 65">
                  <a:extLst>
                    <a:ext uri="{FF2B5EF4-FFF2-40B4-BE49-F238E27FC236}">
                      <a16:creationId xmlns:a16="http://schemas.microsoft.com/office/drawing/2014/main" id="{72C95E67-6652-8E45-DDFE-80FC84F4DDF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25410" y="4103490"/>
                  <a:ext cx="98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8DD8DE09-720A-BFCF-50B7-8A8049243CBF}"/>
                    </a:ext>
                  </a:extLst>
                </p14:cNvPr>
                <p14:cNvContentPartPr/>
                <p14:nvPr/>
              </p14:nvContentPartPr>
              <p14:xfrm>
                <a:off x="9368970" y="4185930"/>
                <a:ext cx="56160" cy="76680"/>
              </p14:xfrm>
            </p:contentPart>
          </mc:Choice>
          <mc:Fallback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8DD8DE09-720A-BFCF-50B7-8A8049243CB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62850" y="4179810"/>
                  <a:ext cx="68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墨迹 67">
                  <a:extLst>
                    <a:ext uri="{FF2B5EF4-FFF2-40B4-BE49-F238E27FC236}">
                      <a16:creationId xmlns:a16="http://schemas.microsoft.com/office/drawing/2014/main" id="{BDDAD5B5-430A-0793-3524-2201391C3F8A}"/>
                    </a:ext>
                  </a:extLst>
                </p14:cNvPr>
                <p14:cNvContentPartPr/>
                <p14:nvPr/>
              </p14:nvContentPartPr>
              <p14:xfrm>
                <a:off x="9371850" y="4229130"/>
                <a:ext cx="62280" cy="52200"/>
              </p14:xfrm>
            </p:contentPart>
          </mc:Choice>
          <mc:Fallback>
            <p:pic>
              <p:nvPicPr>
                <p:cNvPr id="68" name="墨迹 67">
                  <a:extLst>
                    <a:ext uri="{FF2B5EF4-FFF2-40B4-BE49-F238E27FC236}">
                      <a16:creationId xmlns:a16="http://schemas.microsoft.com/office/drawing/2014/main" id="{BDDAD5B5-430A-0793-3524-2201391C3F8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65730" y="4223010"/>
                  <a:ext cx="74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DC9B0268-4562-B092-5B12-C7595EA28EE6}"/>
                    </a:ext>
                  </a:extLst>
                </p14:cNvPr>
                <p14:cNvContentPartPr/>
                <p14:nvPr/>
              </p14:nvContentPartPr>
              <p14:xfrm>
                <a:off x="9382650" y="4279890"/>
                <a:ext cx="59400" cy="3960"/>
              </p14:xfrm>
            </p:contentPart>
          </mc:Choice>
          <mc:Fallback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DC9B0268-4562-B092-5B12-C7595EA28E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76530" y="4273770"/>
                  <a:ext cx="716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A54781FE-74E9-E7BC-A620-22931ED42A36}"/>
                    </a:ext>
                  </a:extLst>
                </p14:cNvPr>
                <p14:cNvContentPartPr/>
                <p14:nvPr/>
              </p14:nvContentPartPr>
              <p14:xfrm>
                <a:off x="9500370" y="4184490"/>
                <a:ext cx="56880" cy="79560"/>
              </p14:xfrm>
            </p:contentPart>
          </mc:Choice>
          <mc:Fallback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A54781FE-74E9-E7BC-A620-22931ED42A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94250" y="4178370"/>
                  <a:ext cx="691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墨迹 71">
                  <a:extLst>
                    <a:ext uri="{FF2B5EF4-FFF2-40B4-BE49-F238E27FC236}">
                      <a16:creationId xmlns:a16="http://schemas.microsoft.com/office/drawing/2014/main" id="{CDB3CCF9-C7F5-50D7-5F90-6989B16EC80A}"/>
                    </a:ext>
                  </a:extLst>
                </p14:cNvPr>
                <p14:cNvContentPartPr/>
                <p14:nvPr/>
              </p14:nvContentPartPr>
              <p14:xfrm>
                <a:off x="9565890" y="4196010"/>
                <a:ext cx="50400" cy="66960"/>
              </p14:xfrm>
            </p:contentPart>
          </mc:Choice>
          <mc:Fallback>
            <p:pic>
              <p:nvPicPr>
                <p:cNvPr id="72" name="墨迹 71">
                  <a:extLst>
                    <a:ext uri="{FF2B5EF4-FFF2-40B4-BE49-F238E27FC236}">
                      <a16:creationId xmlns:a16="http://schemas.microsoft.com/office/drawing/2014/main" id="{CDB3CCF9-C7F5-50D7-5F90-6989B16EC8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559770" y="4189890"/>
                  <a:ext cx="62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1D7E07BD-5BB0-F751-E380-611E5914A0A3}"/>
                    </a:ext>
                  </a:extLst>
                </p14:cNvPr>
                <p14:cNvContentPartPr/>
                <p14:nvPr/>
              </p14:nvContentPartPr>
              <p14:xfrm>
                <a:off x="9563010" y="4171890"/>
                <a:ext cx="36000" cy="93960"/>
              </p14:xfrm>
            </p:contentPart>
          </mc:Choice>
          <mc:Fallback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1D7E07BD-5BB0-F751-E380-611E5914A0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56890" y="4165770"/>
                  <a:ext cx="48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F03A4718-A784-65F9-FFBA-DAC77827E5B2}"/>
                    </a:ext>
                  </a:extLst>
                </p14:cNvPr>
                <p14:cNvContentPartPr/>
                <p14:nvPr/>
              </p14:nvContentPartPr>
              <p14:xfrm>
                <a:off x="9652650" y="4244610"/>
                <a:ext cx="33120" cy="2484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F03A4718-A784-65F9-FFBA-DAC77827E5B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46530" y="4238490"/>
                  <a:ext cx="45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AA128A77-BA69-DD30-F89C-22C7ADC8E876}"/>
                    </a:ext>
                  </a:extLst>
                </p14:cNvPr>
                <p14:cNvContentPartPr/>
                <p14:nvPr/>
              </p14:nvContentPartPr>
              <p14:xfrm>
                <a:off x="9701250" y="4121490"/>
                <a:ext cx="47880" cy="88560"/>
              </p14:xfrm>
            </p:contentPart>
          </mc:Choice>
          <mc:Fallback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AA128A77-BA69-DD30-F89C-22C7ADC8E8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95130" y="4115370"/>
                  <a:ext cx="60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0C3DCE05-614E-434F-87DB-F440B8750EED}"/>
                    </a:ext>
                  </a:extLst>
                </p14:cNvPr>
                <p14:cNvContentPartPr/>
                <p14:nvPr/>
              </p14:nvContentPartPr>
              <p14:xfrm>
                <a:off x="9694770" y="4171530"/>
                <a:ext cx="45360" cy="26280"/>
              </p14:xfrm>
            </p:contentPart>
          </mc:Choice>
          <mc:Fallback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0C3DCE05-614E-434F-87DB-F440B8750E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88650" y="4165410"/>
                  <a:ext cx="57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B4E55392-DEB1-3359-1212-0A22A373DFEA}"/>
                    </a:ext>
                  </a:extLst>
                </p14:cNvPr>
                <p14:cNvContentPartPr/>
                <p14:nvPr/>
              </p14:nvContentPartPr>
              <p14:xfrm>
                <a:off x="9700890" y="4177650"/>
                <a:ext cx="61920" cy="85680"/>
              </p14:xfrm>
            </p:contentPart>
          </mc:Choice>
          <mc:Fallback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B4E55392-DEB1-3359-1212-0A22A373DF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94770" y="4171530"/>
                  <a:ext cx="741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墨迹 77">
                  <a:extLst>
                    <a:ext uri="{FF2B5EF4-FFF2-40B4-BE49-F238E27FC236}">
                      <a16:creationId xmlns:a16="http://schemas.microsoft.com/office/drawing/2014/main" id="{BA6CE297-1F5A-2309-2C98-75A3F0522798}"/>
                    </a:ext>
                  </a:extLst>
                </p14:cNvPr>
                <p14:cNvContentPartPr/>
                <p14:nvPr/>
              </p14:nvContentPartPr>
              <p14:xfrm>
                <a:off x="9765690" y="4143450"/>
                <a:ext cx="44280" cy="64080"/>
              </p14:xfrm>
            </p:contentPart>
          </mc:Choice>
          <mc:Fallback>
            <p:pic>
              <p:nvPicPr>
                <p:cNvPr id="78" name="墨迹 77">
                  <a:extLst>
                    <a:ext uri="{FF2B5EF4-FFF2-40B4-BE49-F238E27FC236}">
                      <a16:creationId xmlns:a16="http://schemas.microsoft.com/office/drawing/2014/main" id="{BA6CE297-1F5A-2309-2C98-75A3F05227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59570" y="4137330"/>
                  <a:ext cx="56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22B07412-5600-57A8-ECE7-EE8C07D06982}"/>
                    </a:ext>
                  </a:extLst>
                </p14:cNvPr>
                <p14:cNvContentPartPr/>
                <p14:nvPr/>
              </p14:nvContentPartPr>
              <p14:xfrm>
                <a:off x="9765690" y="4171170"/>
                <a:ext cx="30240" cy="190800"/>
              </p14:xfrm>
            </p:contentPart>
          </mc:Choice>
          <mc:Fallback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22B07412-5600-57A8-ECE7-EE8C07D069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9570" y="4165050"/>
                  <a:ext cx="42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墨迹 79">
                  <a:extLst>
                    <a:ext uri="{FF2B5EF4-FFF2-40B4-BE49-F238E27FC236}">
                      <a16:creationId xmlns:a16="http://schemas.microsoft.com/office/drawing/2014/main" id="{CCA5E389-1C3C-F692-91BD-3256A876A946}"/>
                    </a:ext>
                  </a:extLst>
                </p14:cNvPr>
                <p14:cNvContentPartPr/>
                <p14:nvPr/>
              </p14:nvContentPartPr>
              <p14:xfrm>
                <a:off x="9834810" y="4114650"/>
                <a:ext cx="41400" cy="63720"/>
              </p14:xfrm>
            </p:contentPart>
          </mc:Choice>
          <mc:Fallback>
            <p:pic>
              <p:nvPicPr>
                <p:cNvPr id="80" name="墨迹 79">
                  <a:extLst>
                    <a:ext uri="{FF2B5EF4-FFF2-40B4-BE49-F238E27FC236}">
                      <a16:creationId xmlns:a16="http://schemas.microsoft.com/office/drawing/2014/main" id="{CCA5E389-1C3C-F692-91BD-3256A876A9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28690" y="4108530"/>
                  <a:ext cx="536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21667D5D-4A88-2A82-D06F-6E8741E79CC0}"/>
                    </a:ext>
                  </a:extLst>
                </p14:cNvPr>
                <p14:cNvContentPartPr/>
                <p14:nvPr/>
              </p14:nvContentPartPr>
              <p14:xfrm>
                <a:off x="9798450" y="4120410"/>
                <a:ext cx="94680" cy="183240"/>
              </p14:xfrm>
            </p:contentPart>
          </mc:Choice>
          <mc:Fallback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21667D5D-4A88-2A82-D06F-6E8741E79CC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92330" y="4114290"/>
                  <a:ext cx="106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墨迹 81">
                  <a:extLst>
                    <a:ext uri="{FF2B5EF4-FFF2-40B4-BE49-F238E27FC236}">
                      <a16:creationId xmlns:a16="http://schemas.microsoft.com/office/drawing/2014/main" id="{29D595BC-F286-A0AC-061C-D4231DC315CD}"/>
                    </a:ext>
                  </a:extLst>
                </p14:cNvPr>
                <p14:cNvContentPartPr/>
                <p14:nvPr/>
              </p14:nvContentPartPr>
              <p14:xfrm>
                <a:off x="9835170" y="4207890"/>
                <a:ext cx="64440" cy="89640"/>
              </p14:xfrm>
            </p:contentPart>
          </mc:Choice>
          <mc:Fallback>
            <p:pic>
              <p:nvPicPr>
                <p:cNvPr id="82" name="墨迹 81">
                  <a:extLst>
                    <a:ext uri="{FF2B5EF4-FFF2-40B4-BE49-F238E27FC236}">
                      <a16:creationId xmlns:a16="http://schemas.microsoft.com/office/drawing/2014/main" id="{29D595BC-F286-A0AC-061C-D4231DC315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29050" y="4201770"/>
                  <a:ext cx="76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D26D2023-6F99-B224-D94A-EB51AA3B7509}"/>
                    </a:ext>
                  </a:extLst>
                </p14:cNvPr>
                <p14:cNvContentPartPr/>
                <p14:nvPr/>
              </p14:nvContentPartPr>
              <p14:xfrm>
                <a:off x="9920130" y="4147050"/>
                <a:ext cx="29520" cy="3708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D26D2023-6F99-B224-D94A-EB51AA3B75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914010" y="4140930"/>
                  <a:ext cx="41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C977ED84-E474-9D3C-A5D2-78499A1208D4}"/>
                    </a:ext>
                  </a:extLst>
                </p14:cNvPr>
                <p14:cNvContentPartPr/>
                <p14:nvPr/>
              </p14:nvContentPartPr>
              <p14:xfrm>
                <a:off x="9913650" y="4139490"/>
                <a:ext cx="50040" cy="120600"/>
              </p14:xfrm>
            </p:contentPart>
          </mc:Choice>
          <mc:Fallback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C977ED84-E474-9D3C-A5D2-78499A1208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07530" y="4133370"/>
                  <a:ext cx="62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22285310-3BF5-B269-0B2D-9DEECDF05660}"/>
                    </a:ext>
                  </a:extLst>
                </p14:cNvPr>
                <p14:cNvContentPartPr/>
                <p14:nvPr/>
              </p14:nvContentPartPr>
              <p14:xfrm>
                <a:off x="9907170" y="4192410"/>
                <a:ext cx="114840" cy="102960"/>
              </p14:xfrm>
            </p:contentPart>
          </mc:Choice>
          <mc:Fallback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22285310-3BF5-B269-0B2D-9DEECDF056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01050" y="4186290"/>
                  <a:ext cx="127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9F66E7AA-DDDB-E64A-C409-AD7D43519D97}"/>
                    </a:ext>
                  </a:extLst>
                </p14:cNvPr>
                <p14:cNvContentPartPr/>
                <p14:nvPr/>
              </p14:nvContentPartPr>
              <p14:xfrm>
                <a:off x="9995010" y="4118970"/>
                <a:ext cx="49320" cy="149400"/>
              </p14:xfrm>
            </p:contentPart>
          </mc:Choice>
          <mc:Fallback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9F66E7AA-DDDB-E64A-C409-AD7D43519D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88890" y="4112850"/>
                  <a:ext cx="61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76F2A449-720D-F38C-F7EA-73A247230FBA}"/>
                    </a:ext>
                  </a:extLst>
                </p14:cNvPr>
                <p14:cNvContentPartPr/>
                <p14:nvPr/>
              </p14:nvContentPartPr>
              <p14:xfrm>
                <a:off x="10040370" y="4161090"/>
                <a:ext cx="61200" cy="2304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76F2A449-720D-F38C-F7EA-73A247230F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34250" y="4154970"/>
                  <a:ext cx="73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20C61A23-450D-E704-377F-E2BEEA117BB9}"/>
                    </a:ext>
                  </a:extLst>
                </p14:cNvPr>
                <p14:cNvContentPartPr/>
                <p14:nvPr/>
              </p14:nvContentPartPr>
              <p14:xfrm>
                <a:off x="10067370" y="4150290"/>
                <a:ext cx="114120" cy="117360"/>
              </p14:xfrm>
            </p:contentPart>
          </mc:Choice>
          <mc:Fallback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20C61A23-450D-E704-377F-E2BEEA117B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061250" y="4144170"/>
                  <a:ext cx="126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F93DF322-BEAB-FCE4-988F-ED25FB7BD4FF}"/>
                    </a:ext>
                  </a:extLst>
                </p14:cNvPr>
                <p14:cNvContentPartPr/>
                <p14:nvPr/>
              </p14:nvContentPartPr>
              <p14:xfrm>
                <a:off x="10084650" y="4095210"/>
                <a:ext cx="19440" cy="9000"/>
              </p14:xfrm>
            </p:contentPart>
          </mc:Choice>
          <mc:Fallback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F93DF322-BEAB-FCE4-988F-ED25FB7BD4F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078530" y="4089090"/>
                  <a:ext cx="316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446289B3-8E71-BD95-2C4B-830F97105308}"/>
                    </a:ext>
                  </a:extLst>
                </p14:cNvPr>
                <p14:cNvContentPartPr/>
                <p14:nvPr/>
              </p14:nvContentPartPr>
              <p14:xfrm>
                <a:off x="10158090" y="4099890"/>
                <a:ext cx="65880" cy="21960"/>
              </p14:xfrm>
            </p:contentPart>
          </mc:Choice>
          <mc:Fallback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446289B3-8E71-BD95-2C4B-830F971053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51970" y="4093770"/>
                  <a:ext cx="78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墨迹 90">
                  <a:extLst>
                    <a:ext uri="{FF2B5EF4-FFF2-40B4-BE49-F238E27FC236}">
                      <a16:creationId xmlns:a16="http://schemas.microsoft.com/office/drawing/2014/main" id="{D0874E10-3055-7981-ABC5-BBC510D396E2}"/>
                    </a:ext>
                  </a:extLst>
                </p14:cNvPr>
                <p14:cNvContentPartPr/>
                <p14:nvPr/>
              </p14:nvContentPartPr>
              <p14:xfrm>
                <a:off x="10145130" y="4085850"/>
                <a:ext cx="83160" cy="163080"/>
              </p14:xfrm>
            </p:contentPart>
          </mc:Choice>
          <mc:Fallback>
            <p:pic>
              <p:nvPicPr>
                <p:cNvPr id="91" name="墨迹 90">
                  <a:extLst>
                    <a:ext uri="{FF2B5EF4-FFF2-40B4-BE49-F238E27FC236}">
                      <a16:creationId xmlns:a16="http://schemas.microsoft.com/office/drawing/2014/main" id="{D0874E10-3055-7981-ABC5-BBC510D396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39010" y="4079730"/>
                  <a:ext cx="95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B1C840A8-8D4D-AFD0-8732-13728E9E9DF6}"/>
                    </a:ext>
                  </a:extLst>
                </p14:cNvPr>
                <p14:cNvContentPartPr/>
                <p14:nvPr/>
              </p14:nvContentPartPr>
              <p14:xfrm>
                <a:off x="10188330" y="4218690"/>
                <a:ext cx="70920" cy="48600"/>
              </p14:xfrm>
            </p:contentPart>
          </mc:Choice>
          <mc:Fallback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B1C840A8-8D4D-AFD0-8732-13728E9E9DF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82210" y="4212570"/>
                  <a:ext cx="83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墨迹 92">
                  <a:extLst>
                    <a:ext uri="{FF2B5EF4-FFF2-40B4-BE49-F238E27FC236}">
                      <a16:creationId xmlns:a16="http://schemas.microsoft.com/office/drawing/2014/main" id="{66141447-D7AC-64A3-D3F8-A9C084A4154A}"/>
                    </a:ext>
                  </a:extLst>
                </p14:cNvPr>
                <p14:cNvContentPartPr/>
                <p14:nvPr/>
              </p14:nvContentPartPr>
              <p14:xfrm>
                <a:off x="10221450" y="4192050"/>
                <a:ext cx="56520" cy="32760"/>
              </p14:xfrm>
            </p:contentPart>
          </mc:Choice>
          <mc:Fallback>
            <p:pic>
              <p:nvPicPr>
                <p:cNvPr id="93" name="墨迹 92">
                  <a:extLst>
                    <a:ext uri="{FF2B5EF4-FFF2-40B4-BE49-F238E27FC236}">
                      <a16:creationId xmlns:a16="http://schemas.microsoft.com/office/drawing/2014/main" id="{66141447-D7AC-64A3-D3F8-A9C084A415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15330" y="4185930"/>
                  <a:ext cx="68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墨迹 93">
                  <a:extLst>
                    <a:ext uri="{FF2B5EF4-FFF2-40B4-BE49-F238E27FC236}">
                      <a16:creationId xmlns:a16="http://schemas.microsoft.com/office/drawing/2014/main" id="{42A35902-BEA3-D022-33A1-3F8E95B782B6}"/>
                    </a:ext>
                  </a:extLst>
                </p14:cNvPr>
                <p14:cNvContentPartPr/>
                <p14:nvPr/>
              </p14:nvContentPartPr>
              <p14:xfrm>
                <a:off x="10217490" y="4205370"/>
                <a:ext cx="114840" cy="63000"/>
              </p14:xfrm>
            </p:contentPart>
          </mc:Choice>
          <mc:Fallback>
            <p:pic>
              <p:nvPicPr>
                <p:cNvPr id="94" name="墨迹 93">
                  <a:extLst>
                    <a:ext uri="{FF2B5EF4-FFF2-40B4-BE49-F238E27FC236}">
                      <a16:creationId xmlns:a16="http://schemas.microsoft.com/office/drawing/2014/main" id="{42A35902-BEA3-D022-33A1-3F8E95B782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11370" y="4199250"/>
                  <a:ext cx="1270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墨迹 95">
                  <a:extLst>
                    <a:ext uri="{FF2B5EF4-FFF2-40B4-BE49-F238E27FC236}">
                      <a16:creationId xmlns:a16="http://schemas.microsoft.com/office/drawing/2014/main" id="{700AF633-5240-2B3E-5973-15BF4771D319}"/>
                    </a:ext>
                  </a:extLst>
                </p14:cNvPr>
                <p14:cNvContentPartPr/>
                <p14:nvPr/>
              </p14:nvContentPartPr>
              <p14:xfrm>
                <a:off x="10321170" y="4151370"/>
                <a:ext cx="48960" cy="77760"/>
              </p14:xfrm>
            </p:contentPart>
          </mc:Choice>
          <mc:Fallback>
            <p:pic>
              <p:nvPicPr>
                <p:cNvPr id="96" name="墨迹 95">
                  <a:extLst>
                    <a:ext uri="{FF2B5EF4-FFF2-40B4-BE49-F238E27FC236}">
                      <a16:creationId xmlns:a16="http://schemas.microsoft.com/office/drawing/2014/main" id="{700AF633-5240-2B3E-5973-15BF4771D3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15050" y="4145250"/>
                  <a:ext cx="61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墨迹 96">
                  <a:extLst>
                    <a:ext uri="{FF2B5EF4-FFF2-40B4-BE49-F238E27FC236}">
                      <a16:creationId xmlns:a16="http://schemas.microsoft.com/office/drawing/2014/main" id="{FA1B93F5-1B01-A398-BD54-653EDF79786F}"/>
                    </a:ext>
                  </a:extLst>
                </p14:cNvPr>
                <p14:cNvContentPartPr/>
                <p14:nvPr/>
              </p14:nvContentPartPr>
              <p14:xfrm>
                <a:off x="10339530" y="4125450"/>
                <a:ext cx="58680" cy="21960"/>
              </p14:xfrm>
            </p:contentPart>
          </mc:Choice>
          <mc:Fallback>
            <p:pic>
              <p:nvPicPr>
                <p:cNvPr id="97" name="墨迹 96">
                  <a:extLst>
                    <a:ext uri="{FF2B5EF4-FFF2-40B4-BE49-F238E27FC236}">
                      <a16:creationId xmlns:a16="http://schemas.microsoft.com/office/drawing/2014/main" id="{FA1B93F5-1B01-A398-BD54-653EDF7978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33410" y="4119330"/>
                  <a:ext cx="70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7FEB5881-AB40-F18F-E5E8-6DD0CED4C9FD}"/>
                    </a:ext>
                  </a:extLst>
                </p14:cNvPr>
                <p14:cNvContentPartPr/>
                <p14:nvPr/>
              </p14:nvContentPartPr>
              <p14:xfrm>
                <a:off x="10371210" y="4112850"/>
                <a:ext cx="43560" cy="111960"/>
              </p14:xfrm>
            </p:contentPart>
          </mc:Choice>
          <mc:Fallback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7FEB5881-AB40-F18F-E5E8-6DD0CED4C9F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65090" y="4106730"/>
                  <a:ext cx="55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9073F975-CFDA-7073-270A-AD02A6888689}"/>
                    </a:ext>
                  </a:extLst>
                </p14:cNvPr>
                <p14:cNvContentPartPr/>
                <p14:nvPr/>
              </p14:nvContentPartPr>
              <p14:xfrm>
                <a:off x="10405050" y="4099530"/>
                <a:ext cx="66600" cy="12456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9073F975-CFDA-7073-270A-AD02A688868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98930" y="4093410"/>
                  <a:ext cx="78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墨迹 99">
                  <a:extLst>
                    <a:ext uri="{FF2B5EF4-FFF2-40B4-BE49-F238E27FC236}">
                      <a16:creationId xmlns:a16="http://schemas.microsoft.com/office/drawing/2014/main" id="{ABC0F4BF-228C-A2AE-5792-329AE5001571}"/>
                    </a:ext>
                  </a:extLst>
                </p14:cNvPr>
                <p14:cNvContentPartPr/>
                <p14:nvPr/>
              </p14:nvContentPartPr>
              <p14:xfrm>
                <a:off x="10438170" y="4135170"/>
                <a:ext cx="57600" cy="97560"/>
              </p14:xfrm>
            </p:contentPart>
          </mc:Choice>
          <mc:Fallback>
            <p:pic>
              <p:nvPicPr>
                <p:cNvPr id="100" name="墨迹 99">
                  <a:extLst>
                    <a:ext uri="{FF2B5EF4-FFF2-40B4-BE49-F238E27FC236}">
                      <a16:creationId xmlns:a16="http://schemas.microsoft.com/office/drawing/2014/main" id="{ABC0F4BF-228C-A2AE-5792-329AE50015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32050" y="4129050"/>
                  <a:ext cx="69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墨迹 100">
                  <a:extLst>
                    <a:ext uri="{FF2B5EF4-FFF2-40B4-BE49-F238E27FC236}">
                      <a16:creationId xmlns:a16="http://schemas.microsoft.com/office/drawing/2014/main" id="{CECD6276-E1CA-3D95-0E53-E5F70B8249C7}"/>
                    </a:ext>
                  </a:extLst>
                </p14:cNvPr>
                <p14:cNvContentPartPr/>
                <p14:nvPr/>
              </p14:nvContentPartPr>
              <p14:xfrm>
                <a:off x="10484970" y="4165770"/>
                <a:ext cx="46080" cy="53640"/>
              </p14:xfrm>
            </p:contentPart>
          </mc:Choice>
          <mc:Fallback>
            <p:pic>
              <p:nvPicPr>
                <p:cNvPr id="101" name="墨迹 100">
                  <a:extLst>
                    <a:ext uri="{FF2B5EF4-FFF2-40B4-BE49-F238E27FC236}">
                      <a16:creationId xmlns:a16="http://schemas.microsoft.com/office/drawing/2014/main" id="{CECD6276-E1CA-3D95-0E53-E5F70B8249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78850" y="4159650"/>
                  <a:ext cx="58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墨迹 101">
                  <a:extLst>
                    <a:ext uri="{FF2B5EF4-FFF2-40B4-BE49-F238E27FC236}">
                      <a16:creationId xmlns:a16="http://schemas.microsoft.com/office/drawing/2014/main" id="{A090FEC5-70DC-DFB9-A088-5A18FB4A73A2}"/>
                    </a:ext>
                  </a:extLst>
                </p14:cNvPr>
                <p14:cNvContentPartPr/>
                <p14:nvPr/>
              </p14:nvContentPartPr>
              <p14:xfrm>
                <a:off x="10471290" y="4156410"/>
                <a:ext cx="125280" cy="191520"/>
              </p14:xfrm>
            </p:contentPart>
          </mc:Choice>
          <mc:Fallback>
            <p:pic>
              <p:nvPicPr>
                <p:cNvPr id="102" name="墨迹 101">
                  <a:extLst>
                    <a:ext uri="{FF2B5EF4-FFF2-40B4-BE49-F238E27FC236}">
                      <a16:creationId xmlns:a16="http://schemas.microsoft.com/office/drawing/2014/main" id="{A090FEC5-70DC-DFB9-A088-5A18FB4A73A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65170" y="4150290"/>
                  <a:ext cx="13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墨迹 103">
                  <a:extLst>
                    <a:ext uri="{FF2B5EF4-FFF2-40B4-BE49-F238E27FC236}">
                      <a16:creationId xmlns:a16="http://schemas.microsoft.com/office/drawing/2014/main" id="{AD2690FC-67DD-509E-0113-5F60145B0D15}"/>
                    </a:ext>
                  </a:extLst>
                </p14:cNvPr>
                <p14:cNvContentPartPr/>
                <p14:nvPr/>
              </p14:nvContentPartPr>
              <p14:xfrm>
                <a:off x="10622490" y="4122210"/>
                <a:ext cx="3960" cy="92880"/>
              </p14:xfrm>
            </p:contentPart>
          </mc:Choice>
          <mc:Fallback>
            <p:pic>
              <p:nvPicPr>
                <p:cNvPr id="104" name="墨迹 103">
                  <a:extLst>
                    <a:ext uri="{FF2B5EF4-FFF2-40B4-BE49-F238E27FC236}">
                      <a16:creationId xmlns:a16="http://schemas.microsoft.com/office/drawing/2014/main" id="{AD2690FC-67DD-509E-0113-5F60145B0D1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16370" y="4116090"/>
                  <a:ext cx="162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B1D31402-17C1-BB3D-CEE7-D9E88B8161D1}"/>
              </a:ext>
            </a:extLst>
          </p:cNvPr>
          <p:cNvGrpSpPr/>
          <p:nvPr/>
        </p:nvGrpSpPr>
        <p:grpSpPr>
          <a:xfrm>
            <a:off x="9214170" y="4386810"/>
            <a:ext cx="808920" cy="207000"/>
            <a:chOff x="9214170" y="4386810"/>
            <a:chExt cx="8089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墨迹 105">
                  <a:extLst>
                    <a:ext uri="{FF2B5EF4-FFF2-40B4-BE49-F238E27FC236}">
                      <a16:creationId xmlns:a16="http://schemas.microsoft.com/office/drawing/2014/main" id="{2DDEEDD2-D668-BB3C-048C-3338D92D4FE3}"/>
                    </a:ext>
                  </a:extLst>
                </p14:cNvPr>
                <p14:cNvContentPartPr/>
                <p14:nvPr/>
              </p14:nvContentPartPr>
              <p14:xfrm>
                <a:off x="9214170" y="4457370"/>
                <a:ext cx="15840" cy="20880"/>
              </p14:xfrm>
            </p:contentPart>
          </mc:Choice>
          <mc:Fallback>
            <p:pic>
              <p:nvPicPr>
                <p:cNvPr id="106" name="墨迹 105">
                  <a:extLst>
                    <a:ext uri="{FF2B5EF4-FFF2-40B4-BE49-F238E27FC236}">
                      <a16:creationId xmlns:a16="http://schemas.microsoft.com/office/drawing/2014/main" id="{2DDEEDD2-D668-BB3C-048C-3338D92D4F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08050" y="4451250"/>
                  <a:ext cx="28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墨迹 106">
                  <a:extLst>
                    <a:ext uri="{FF2B5EF4-FFF2-40B4-BE49-F238E27FC236}">
                      <a16:creationId xmlns:a16="http://schemas.microsoft.com/office/drawing/2014/main" id="{37F354DA-FF05-3DBE-ED15-29B692F7005E}"/>
                    </a:ext>
                  </a:extLst>
                </p14:cNvPr>
                <p14:cNvContentPartPr/>
                <p14:nvPr/>
              </p14:nvContentPartPr>
              <p14:xfrm>
                <a:off x="9232530" y="4442250"/>
                <a:ext cx="82440" cy="64440"/>
              </p14:xfrm>
            </p:contentPart>
          </mc:Choice>
          <mc:Fallback>
            <p:pic>
              <p:nvPicPr>
                <p:cNvPr id="107" name="墨迹 106">
                  <a:extLst>
                    <a:ext uri="{FF2B5EF4-FFF2-40B4-BE49-F238E27FC236}">
                      <a16:creationId xmlns:a16="http://schemas.microsoft.com/office/drawing/2014/main" id="{37F354DA-FF05-3DBE-ED15-29B692F7005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26410" y="4436130"/>
                  <a:ext cx="94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墨迹 107">
                  <a:extLst>
                    <a:ext uri="{FF2B5EF4-FFF2-40B4-BE49-F238E27FC236}">
                      <a16:creationId xmlns:a16="http://schemas.microsoft.com/office/drawing/2014/main" id="{61D11156-C869-8608-DFDA-9737B4EA8835}"/>
                    </a:ext>
                  </a:extLst>
                </p14:cNvPr>
                <p14:cNvContentPartPr/>
                <p14:nvPr/>
              </p14:nvContentPartPr>
              <p14:xfrm>
                <a:off x="9242970" y="4414170"/>
                <a:ext cx="39600" cy="174960"/>
              </p14:xfrm>
            </p:contentPart>
          </mc:Choice>
          <mc:Fallback>
            <p:pic>
              <p:nvPicPr>
                <p:cNvPr id="108" name="墨迹 107">
                  <a:extLst>
                    <a:ext uri="{FF2B5EF4-FFF2-40B4-BE49-F238E27FC236}">
                      <a16:creationId xmlns:a16="http://schemas.microsoft.com/office/drawing/2014/main" id="{61D11156-C869-8608-DFDA-9737B4EA883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236850" y="4408050"/>
                  <a:ext cx="51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墨迹 108">
                  <a:extLst>
                    <a:ext uri="{FF2B5EF4-FFF2-40B4-BE49-F238E27FC236}">
                      <a16:creationId xmlns:a16="http://schemas.microsoft.com/office/drawing/2014/main" id="{7A374B61-8D58-ADAC-95AC-7F1DC44ACB78}"/>
                    </a:ext>
                  </a:extLst>
                </p14:cNvPr>
                <p14:cNvContentPartPr/>
                <p14:nvPr/>
              </p14:nvContentPartPr>
              <p14:xfrm>
                <a:off x="9313890" y="4431090"/>
                <a:ext cx="54360" cy="122760"/>
              </p14:xfrm>
            </p:contentPart>
          </mc:Choice>
          <mc:Fallback>
            <p:pic>
              <p:nvPicPr>
                <p:cNvPr id="109" name="墨迹 108">
                  <a:extLst>
                    <a:ext uri="{FF2B5EF4-FFF2-40B4-BE49-F238E27FC236}">
                      <a16:creationId xmlns:a16="http://schemas.microsoft.com/office/drawing/2014/main" id="{7A374B61-8D58-ADAC-95AC-7F1DC44ACB7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07770" y="4424970"/>
                  <a:ext cx="66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墨迹 109">
                  <a:extLst>
                    <a:ext uri="{FF2B5EF4-FFF2-40B4-BE49-F238E27FC236}">
                      <a16:creationId xmlns:a16="http://schemas.microsoft.com/office/drawing/2014/main" id="{32B34F47-0791-1DC0-60C3-A9568E4C740F}"/>
                    </a:ext>
                  </a:extLst>
                </p14:cNvPr>
                <p14:cNvContentPartPr/>
                <p14:nvPr/>
              </p14:nvContentPartPr>
              <p14:xfrm>
                <a:off x="9337290" y="4463850"/>
                <a:ext cx="44280" cy="98640"/>
              </p14:xfrm>
            </p:contentPart>
          </mc:Choice>
          <mc:Fallback>
            <p:pic>
              <p:nvPicPr>
                <p:cNvPr id="110" name="墨迹 109">
                  <a:extLst>
                    <a:ext uri="{FF2B5EF4-FFF2-40B4-BE49-F238E27FC236}">
                      <a16:creationId xmlns:a16="http://schemas.microsoft.com/office/drawing/2014/main" id="{32B34F47-0791-1DC0-60C3-A9568E4C740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31170" y="4457730"/>
                  <a:ext cx="56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C5A3CA9F-500D-E501-E7EF-9C6D38FDBE9A}"/>
                    </a:ext>
                  </a:extLst>
                </p14:cNvPr>
                <p14:cNvContentPartPr/>
                <p14:nvPr/>
              </p14:nvContentPartPr>
              <p14:xfrm>
                <a:off x="9330090" y="4511370"/>
                <a:ext cx="29520" cy="1296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C5A3CA9F-500D-E501-E7EF-9C6D38FDBE9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23970" y="4505250"/>
                  <a:ext cx="41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94C2EF35-91A5-D6E2-6B6B-C5B535903572}"/>
                    </a:ext>
                  </a:extLst>
                </p14:cNvPr>
                <p14:cNvContentPartPr/>
                <p14:nvPr/>
              </p14:nvContentPartPr>
              <p14:xfrm>
                <a:off x="9323250" y="4554570"/>
                <a:ext cx="54000" cy="1116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94C2EF35-91A5-D6E2-6B6B-C5B53590357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17130" y="4548450"/>
                  <a:ext cx="66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9A9C02C1-D18E-B972-6A1A-DFF8B8528F1E}"/>
                    </a:ext>
                  </a:extLst>
                </p14:cNvPr>
                <p14:cNvContentPartPr/>
                <p14:nvPr/>
              </p14:nvContentPartPr>
              <p14:xfrm>
                <a:off x="9360330" y="4419210"/>
                <a:ext cx="93240" cy="17460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9A9C02C1-D18E-B972-6A1A-DFF8B8528F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54210" y="4413090"/>
                  <a:ext cx="105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F1FA3073-885F-298A-E4E4-1713EC030285}"/>
                    </a:ext>
                  </a:extLst>
                </p14:cNvPr>
                <p14:cNvContentPartPr/>
                <p14:nvPr/>
              </p14:nvContentPartPr>
              <p14:xfrm>
                <a:off x="9375810" y="4507770"/>
                <a:ext cx="34920" cy="1224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F1FA3073-885F-298A-E4E4-1713EC0302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69690" y="4501650"/>
                  <a:ext cx="471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墨迹 114">
                  <a:extLst>
                    <a:ext uri="{FF2B5EF4-FFF2-40B4-BE49-F238E27FC236}">
                      <a16:creationId xmlns:a16="http://schemas.microsoft.com/office/drawing/2014/main" id="{646292F3-474C-025C-D92A-6B573C5FA672}"/>
                    </a:ext>
                  </a:extLst>
                </p14:cNvPr>
                <p14:cNvContentPartPr/>
                <p14:nvPr/>
              </p14:nvContentPartPr>
              <p14:xfrm>
                <a:off x="9471930" y="4447290"/>
                <a:ext cx="36360" cy="9000"/>
              </p14:xfrm>
            </p:contentPart>
          </mc:Choice>
          <mc:Fallback>
            <p:pic>
              <p:nvPicPr>
                <p:cNvPr id="115" name="墨迹 114">
                  <a:extLst>
                    <a:ext uri="{FF2B5EF4-FFF2-40B4-BE49-F238E27FC236}">
                      <a16:creationId xmlns:a16="http://schemas.microsoft.com/office/drawing/2014/main" id="{646292F3-474C-025C-D92A-6B573C5FA67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65810" y="4441170"/>
                  <a:ext cx="486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墨迹 115">
                  <a:extLst>
                    <a:ext uri="{FF2B5EF4-FFF2-40B4-BE49-F238E27FC236}">
                      <a16:creationId xmlns:a16="http://schemas.microsoft.com/office/drawing/2014/main" id="{AEC4156B-4F23-C9A4-A7CF-A9D0437980A2}"/>
                    </a:ext>
                  </a:extLst>
                </p14:cNvPr>
                <p14:cNvContentPartPr/>
                <p14:nvPr/>
              </p14:nvContentPartPr>
              <p14:xfrm>
                <a:off x="9469050" y="4486530"/>
                <a:ext cx="43200" cy="81000"/>
              </p14:xfrm>
            </p:contentPart>
          </mc:Choice>
          <mc:Fallback>
            <p:pic>
              <p:nvPicPr>
                <p:cNvPr id="116" name="墨迹 115">
                  <a:extLst>
                    <a:ext uri="{FF2B5EF4-FFF2-40B4-BE49-F238E27FC236}">
                      <a16:creationId xmlns:a16="http://schemas.microsoft.com/office/drawing/2014/main" id="{AEC4156B-4F23-C9A4-A7CF-A9D0437980A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62930" y="4480410"/>
                  <a:ext cx="55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A7681AE9-2F22-6B86-5FEC-8E3A80C1BA6E}"/>
                    </a:ext>
                  </a:extLst>
                </p14:cNvPr>
                <p14:cNvContentPartPr/>
                <p14:nvPr/>
              </p14:nvContentPartPr>
              <p14:xfrm>
                <a:off x="9506850" y="4485450"/>
                <a:ext cx="102960" cy="7776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A7681AE9-2F22-6B86-5FEC-8E3A80C1BA6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00730" y="4479330"/>
                  <a:ext cx="115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墨迹 117">
                  <a:extLst>
                    <a:ext uri="{FF2B5EF4-FFF2-40B4-BE49-F238E27FC236}">
                      <a16:creationId xmlns:a16="http://schemas.microsoft.com/office/drawing/2014/main" id="{36AF5FD5-CA16-9FC8-F80B-FF658127DBD4}"/>
                    </a:ext>
                  </a:extLst>
                </p14:cNvPr>
                <p14:cNvContentPartPr/>
                <p14:nvPr/>
              </p14:nvContentPartPr>
              <p14:xfrm>
                <a:off x="9612330" y="4407330"/>
                <a:ext cx="52200" cy="12960"/>
              </p14:xfrm>
            </p:contentPart>
          </mc:Choice>
          <mc:Fallback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36AF5FD5-CA16-9FC8-F80B-FF658127DBD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06210" y="4401210"/>
                  <a:ext cx="64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墨迹 118">
                  <a:extLst>
                    <a:ext uri="{FF2B5EF4-FFF2-40B4-BE49-F238E27FC236}">
                      <a16:creationId xmlns:a16="http://schemas.microsoft.com/office/drawing/2014/main" id="{7683F8A0-76EF-8467-D9D5-B20157CD66A8}"/>
                    </a:ext>
                  </a:extLst>
                </p14:cNvPr>
                <p14:cNvContentPartPr/>
                <p14:nvPr/>
              </p14:nvContentPartPr>
              <p14:xfrm>
                <a:off x="9631770" y="4394010"/>
                <a:ext cx="17640" cy="62640"/>
              </p14:xfrm>
            </p:contentPart>
          </mc:Choice>
          <mc:Fallback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7683F8A0-76EF-8467-D9D5-B20157CD66A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25650" y="4387890"/>
                  <a:ext cx="29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墨迹 119">
                  <a:extLst>
                    <a:ext uri="{FF2B5EF4-FFF2-40B4-BE49-F238E27FC236}">
                      <a16:creationId xmlns:a16="http://schemas.microsoft.com/office/drawing/2014/main" id="{638D87D2-DB3E-DCA2-BB29-7A4424C5D9DA}"/>
                    </a:ext>
                  </a:extLst>
                </p14:cNvPr>
                <p14:cNvContentPartPr/>
                <p14:nvPr/>
              </p14:nvContentPartPr>
              <p14:xfrm>
                <a:off x="9603690" y="4442970"/>
                <a:ext cx="103320" cy="103320"/>
              </p14:xfrm>
            </p:contentPart>
          </mc:Choice>
          <mc:Fallback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638D87D2-DB3E-DCA2-BB29-7A4424C5D9D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97570" y="4436850"/>
                  <a:ext cx="115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墨迹 120">
                  <a:extLst>
                    <a:ext uri="{FF2B5EF4-FFF2-40B4-BE49-F238E27FC236}">
                      <a16:creationId xmlns:a16="http://schemas.microsoft.com/office/drawing/2014/main" id="{AB358D5A-C938-93AA-D09C-0285679B7EAB}"/>
                    </a:ext>
                  </a:extLst>
                </p14:cNvPr>
                <p14:cNvContentPartPr/>
                <p14:nvPr/>
              </p14:nvContentPartPr>
              <p14:xfrm>
                <a:off x="9673170" y="4491570"/>
                <a:ext cx="14760" cy="23040"/>
              </p14:xfrm>
            </p:contentPart>
          </mc:Choice>
          <mc:Fallback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AB358D5A-C938-93AA-D09C-0285679B7EA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67050" y="4485450"/>
                  <a:ext cx="27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墨迹 121">
                  <a:extLst>
                    <a:ext uri="{FF2B5EF4-FFF2-40B4-BE49-F238E27FC236}">
                      <a16:creationId xmlns:a16="http://schemas.microsoft.com/office/drawing/2014/main" id="{8F045B69-CC13-FE0A-AB20-09960C8062DC}"/>
                    </a:ext>
                  </a:extLst>
                </p14:cNvPr>
                <p14:cNvContentPartPr/>
                <p14:nvPr/>
              </p14:nvContentPartPr>
              <p14:xfrm>
                <a:off x="9672810" y="4511730"/>
                <a:ext cx="6840" cy="3960"/>
              </p14:xfrm>
            </p:contentPart>
          </mc:Choice>
          <mc:Fallback>
            <p:pic>
              <p:nvPicPr>
                <p:cNvPr id="122" name="墨迹 121">
                  <a:extLst>
                    <a:ext uri="{FF2B5EF4-FFF2-40B4-BE49-F238E27FC236}">
                      <a16:creationId xmlns:a16="http://schemas.microsoft.com/office/drawing/2014/main" id="{8F045B69-CC13-FE0A-AB20-09960C8062D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66690" y="4505610"/>
                  <a:ext cx="1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CA762735-865F-4A6E-FA11-61AD60B03DF2}"/>
                    </a:ext>
                  </a:extLst>
                </p14:cNvPr>
                <p14:cNvContentPartPr/>
                <p14:nvPr/>
              </p14:nvContentPartPr>
              <p14:xfrm>
                <a:off x="9696570" y="4485450"/>
                <a:ext cx="27720" cy="4032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CA762735-865F-4A6E-FA11-61AD60B03DF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90450" y="4479330"/>
                  <a:ext cx="39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墨迹 123">
                  <a:extLst>
                    <a:ext uri="{FF2B5EF4-FFF2-40B4-BE49-F238E27FC236}">
                      <a16:creationId xmlns:a16="http://schemas.microsoft.com/office/drawing/2014/main" id="{A7682CB4-4A14-4E25-C63B-E55FB9483443}"/>
                    </a:ext>
                  </a:extLst>
                </p14:cNvPr>
                <p14:cNvContentPartPr/>
                <p14:nvPr/>
              </p14:nvContentPartPr>
              <p14:xfrm>
                <a:off x="9635370" y="4518570"/>
                <a:ext cx="61560" cy="67320"/>
              </p14:xfrm>
            </p:contentPart>
          </mc:Choice>
          <mc:Fallback>
            <p:pic>
              <p:nvPicPr>
                <p:cNvPr id="124" name="墨迹 123">
                  <a:extLst>
                    <a:ext uri="{FF2B5EF4-FFF2-40B4-BE49-F238E27FC236}">
                      <a16:creationId xmlns:a16="http://schemas.microsoft.com/office/drawing/2014/main" id="{A7682CB4-4A14-4E25-C63B-E55FB948344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29250" y="4512450"/>
                  <a:ext cx="73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5" name="墨迹 124">
                  <a:extLst>
                    <a:ext uri="{FF2B5EF4-FFF2-40B4-BE49-F238E27FC236}">
                      <a16:creationId xmlns:a16="http://schemas.microsoft.com/office/drawing/2014/main" id="{FADF4CCD-533A-EF21-C864-0CB347C5487B}"/>
                    </a:ext>
                  </a:extLst>
                </p14:cNvPr>
                <p14:cNvContentPartPr/>
                <p14:nvPr/>
              </p14:nvContentPartPr>
              <p14:xfrm>
                <a:off x="9719610" y="4546650"/>
                <a:ext cx="33120" cy="27720"/>
              </p14:xfrm>
            </p:contentPart>
          </mc:Choice>
          <mc:Fallback>
            <p:pic>
              <p:nvPicPr>
                <p:cNvPr id="125" name="墨迹 124">
                  <a:extLst>
                    <a:ext uri="{FF2B5EF4-FFF2-40B4-BE49-F238E27FC236}">
                      <a16:creationId xmlns:a16="http://schemas.microsoft.com/office/drawing/2014/main" id="{FADF4CCD-533A-EF21-C864-0CB347C548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713490" y="4540530"/>
                  <a:ext cx="45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6" name="墨迹 125">
                  <a:extLst>
                    <a:ext uri="{FF2B5EF4-FFF2-40B4-BE49-F238E27FC236}">
                      <a16:creationId xmlns:a16="http://schemas.microsoft.com/office/drawing/2014/main" id="{1440574A-400F-6575-FCB7-DCA88FF914E1}"/>
                    </a:ext>
                  </a:extLst>
                </p14:cNvPr>
                <p14:cNvContentPartPr/>
                <p14:nvPr/>
              </p14:nvContentPartPr>
              <p14:xfrm>
                <a:off x="9735450" y="4392210"/>
                <a:ext cx="94320" cy="70560"/>
              </p14:xfrm>
            </p:contentPart>
          </mc:Choice>
          <mc:Fallback>
            <p:pic>
              <p:nvPicPr>
                <p:cNvPr id="126" name="墨迹 125">
                  <a:extLst>
                    <a:ext uri="{FF2B5EF4-FFF2-40B4-BE49-F238E27FC236}">
                      <a16:creationId xmlns:a16="http://schemas.microsoft.com/office/drawing/2014/main" id="{1440574A-400F-6575-FCB7-DCA88FF914E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29330" y="4386090"/>
                  <a:ext cx="1065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1BB924EA-71A4-95E2-4C89-BF65273662F2}"/>
                    </a:ext>
                  </a:extLst>
                </p14:cNvPr>
                <p14:cNvContentPartPr/>
                <p14:nvPr/>
              </p14:nvContentPartPr>
              <p14:xfrm>
                <a:off x="9797370" y="4470330"/>
                <a:ext cx="26640" cy="11808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1BB924EA-71A4-95E2-4C89-BF65273662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91250" y="4464210"/>
                  <a:ext cx="38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B5193566-A404-EC63-2AB7-AA6BA3CD2AEA}"/>
                    </a:ext>
                  </a:extLst>
                </p14:cNvPr>
                <p14:cNvContentPartPr/>
                <p14:nvPr/>
              </p14:nvContentPartPr>
              <p14:xfrm>
                <a:off x="9854970" y="4437570"/>
                <a:ext cx="16200" cy="1044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B5193566-A404-EC63-2AB7-AA6BA3CD2AE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848850" y="4431450"/>
                  <a:ext cx="28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9" name="墨迹 128">
                  <a:extLst>
                    <a:ext uri="{FF2B5EF4-FFF2-40B4-BE49-F238E27FC236}">
                      <a16:creationId xmlns:a16="http://schemas.microsoft.com/office/drawing/2014/main" id="{ACB7520F-5116-548D-5F4E-9BFA392946BF}"/>
                    </a:ext>
                  </a:extLst>
                </p14:cNvPr>
                <p14:cNvContentPartPr/>
                <p14:nvPr/>
              </p14:nvContentPartPr>
              <p14:xfrm>
                <a:off x="9846690" y="4408410"/>
                <a:ext cx="68040" cy="74880"/>
              </p14:xfrm>
            </p:contentPart>
          </mc:Choice>
          <mc:Fallback>
            <p:pic>
              <p:nvPicPr>
                <p:cNvPr id="129" name="墨迹 128">
                  <a:extLst>
                    <a:ext uri="{FF2B5EF4-FFF2-40B4-BE49-F238E27FC236}">
                      <a16:creationId xmlns:a16="http://schemas.microsoft.com/office/drawing/2014/main" id="{ACB7520F-5116-548D-5F4E-9BFA392946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40570" y="4402290"/>
                  <a:ext cx="80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墨迹 129">
                  <a:extLst>
                    <a:ext uri="{FF2B5EF4-FFF2-40B4-BE49-F238E27FC236}">
                      <a16:creationId xmlns:a16="http://schemas.microsoft.com/office/drawing/2014/main" id="{7B99F281-F420-A971-F225-421B329CA6F2}"/>
                    </a:ext>
                  </a:extLst>
                </p14:cNvPr>
                <p14:cNvContentPartPr/>
                <p14:nvPr/>
              </p14:nvContentPartPr>
              <p14:xfrm>
                <a:off x="9848850" y="4386810"/>
                <a:ext cx="33120" cy="162720"/>
              </p14:xfrm>
            </p:contentPart>
          </mc:Choice>
          <mc:Fallback>
            <p:pic>
              <p:nvPicPr>
                <p:cNvPr id="130" name="墨迹 129">
                  <a:extLst>
                    <a:ext uri="{FF2B5EF4-FFF2-40B4-BE49-F238E27FC236}">
                      <a16:creationId xmlns:a16="http://schemas.microsoft.com/office/drawing/2014/main" id="{7B99F281-F420-A971-F225-421B329CA6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842730" y="4380690"/>
                  <a:ext cx="45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墨迹 130">
                  <a:extLst>
                    <a:ext uri="{FF2B5EF4-FFF2-40B4-BE49-F238E27FC236}">
                      <a16:creationId xmlns:a16="http://schemas.microsoft.com/office/drawing/2014/main" id="{46B9F093-D689-5FFA-27F1-FDDFCB9FE206}"/>
                    </a:ext>
                  </a:extLst>
                </p14:cNvPr>
                <p14:cNvContentPartPr/>
                <p14:nvPr/>
              </p14:nvContentPartPr>
              <p14:xfrm>
                <a:off x="9878010" y="4493010"/>
                <a:ext cx="34200" cy="17640"/>
              </p14:xfrm>
            </p:contentPart>
          </mc:Choice>
          <mc:Fallback>
            <p:pic>
              <p:nvPicPr>
                <p:cNvPr id="131" name="墨迹 130">
                  <a:extLst>
                    <a:ext uri="{FF2B5EF4-FFF2-40B4-BE49-F238E27FC236}">
                      <a16:creationId xmlns:a16="http://schemas.microsoft.com/office/drawing/2014/main" id="{46B9F093-D689-5FFA-27F1-FDDFCB9FE2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71890" y="4486890"/>
                  <a:ext cx="4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墨迹 131">
                  <a:extLst>
                    <a:ext uri="{FF2B5EF4-FFF2-40B4-BE49-F238E27FC236}">
                      <a16:creationId xmlns:a16="http://schemas.microsoft.com/office/drawing/2014/main" id="{005E3F0D-AC25-BE58-219E-C3CFC2789C10}"/>
                    </a:ext>
                  </a:extLst>
                </p14:cNvPr>
                <p14:cNvContentPartPr/>
                <p14:nvPr/>
              </p14:nvContentPartPr>
              <p14:xfrm>
                <a:off x="9844530" y="4507050"/>
                <a:ext cx="26640" cy="27360"/>
              </p14:xfrm>
            </p:contentPart>
          </mc:Choice>
          <mc:Fallback>
            <p:pic>
              <p:nvPicPr>
                <p:cNvPr id="132" name="墨迹 131">
                  <a:extLst>
                    <a:ext uri="{FF2B5EF4-FFF2-40B4-BE49-F238E27FC236}">
                      <a16:creationId xmlns:a16="http://schemas.microsoft.com/office/drawing/2014/main" id="{005E3F0D-AC25-BE58-219E-C3CFC2789C1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38410" y="4500930"/>
                  <a:ext cx="38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3" name="墨迹 132">
                  <a:extLst>
                    <a:ext uri="{FF2B5EF4-FFF2-40B4-BE49-F238E27FC236}">
                      <a16:creationId xmlns:a16="http://schemas.microsoft.com/office/drawing/2014/main" id="{08C29AB2-6E62-F72D-F82B-6DE9D1442E7A}"/>
                    </a:ext>
                  </a:extLst>
                </p14:cNvPr>
                <p14:cNvContentPartPr/>
                <p14:nvPr/>
              </p14:nvContentPartPr>
              <p14:xfrm>
                <a:off x="9865050" y="4531890"/>
                <a:ext cx="63000" cy="52200"/>
              </p14:xfrm>
            </p:contentPart>
          </mc:Choice>
          <mc:Fallback>
            <p:pic>
              <p:nvPicPr>
                <p:cNvPr id="133" name="墨迹 132">
                  <a:extLst>
                    <a:ext uri="{FF2B5EF4-FFF2-40B4-BE49-F238E27FC236}">
                      <a16:creationId xmlns:a16="http://schemas.microsoft.com/office/drawing/2014/main" id="{08C29AB2-6E62-F72D-F82B-6DE9D1442E7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858930" y="4525770"/>
                  <a:ext cx="75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4" name="墨迹 133">
                  <a:extLst>
                    <a:ext uri="{FF2B5EF4-FFF2-40B4-BE49-F238E27FC236}">
                      <a16:creationId xmlns:a16="http://schemas.microsoft.com/office/drawing/2014/main" id="{F6D74354-62BE-921F-10D2-90895202A0D1}"/>
                    </a:ext>
                  </a:extLst>
                </p14:cNvPr>
                <p14:cNvContentPartPr/>
                <p14:nvPr/>
              </p14:nvContentPartPr>
              <p14:xfrm>
                <a:off x="9857850" y="4514250"/>
                <a:ext cx="41400" cy="68400"/>
              </p14:xfrm>
            </p:contentPart>
          </mc:Choice>
          <mc:Fallback>
            <p:pic>
              <p:nvPicPr>
                <p:cNvPr id="134" name="墨迹 133">
                  <a:extLst>
                    <a:ext uri="{FF2B5EF4-FFF2-40B4-BE49-F238E27FC236}">
                      <a16:creationId xmlns:a16="http://schemas.microsoft.com/office/drawing/2014/main" id="{F6D74354-62BE-921F-10D2-90895202A0D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851730" y="4508130"/>
                  <a:ext cx="53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5" name="墨迹 134">
                  <a:extLst>
                    <a:ext uri="{FF2B5EF4-FFF2-40B4-BE49-F238E27FC236}">
                      <a16:creationId xmlns:a16="http://schemas.microsoft.com/office/drawing/2014/main" id="{9B233FAB-9FE6-8748-7486-0DC7756F9638}"/>
                    </a:ext>
                  </a:extLst>
                </p14:cNvPr>
                <p14:cNvContentPartPr/>
                <p14:nvPr/>
              </p14:nvContentPartPr>
              <p14:xfrm>
                <a:off x="9843450" y="4511370"/>
                <a:ext cx="80640" cy="49320"/>
              </p14:xfrm>
            </p:contentPart>
          </mc:Choice>
          <mc:Fallback>
            <p:pic>
              <p:nvPicPr>
                <p:cNvPr id="135" name="墨迹 134">
                  <a:extLst>
                    <a:ext uri="{FF2B5EF4-FFF2-40B4-BE49-F238E27FC236}">
                      <a16:creationId xmlns:a16="http://schemas.microsoft.com/office/drawing/2014/main" id="{9B233FAB-9FE6-8748-7486-0DC7756F96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37330" y="4505250"/>
                  <a:ext cx="92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6" name="墨迹 135">
                  <a:extLst>
                    <a:ext uri="{FF2B5EF4-FFF2-40B4-BE49-F238E27FC236}">
                      <a16:creationId xmlns:a16="http://schemas.microsoft.com/office/drawing/2014/main" id="{33CB1367-0DD8-C64F-BBF6-19E92D81F9EB}"/>
                    </a:ext>
                  </a:extLst>
                </p14:cNvPr>
                <p14:cNvContentPartPr/>
                <p14:nvPr/>
              </p14:nvContentPartPr>
              <p14:xfrm>
                <a:off x="9914010" y="4431450"/>
                <a:ext cx="62280" cy="138600"/>
              </p14:xfrm>
            </p:contentPart>
          </mc:Choice>
          <mc:Fallback>
            <p:pic>
              <p:nvPicPr>
                <p:cNvPr id="136" name="墨迹 135">
                  <a:extLst>
                    <a:ext uri="{FF2B5EF4-FFF2-40B4-BE49-F238E27FC236}">
                      <a16:creationId xmlns:a16="http://schemas.microsoft.com/office/drawing/2014/main" id="{33CB1367-0DD8-C64F-BBF6-19E92D81F9E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907890" y="4425330"/>
                  <a:ext cx="74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7" name="墨迹 136">
                  <a:extLst>
                    <a:ext uri="{FF2B5EF4-FFF2-40B4-BE49-F238E27FC236}">
                      <a16:creationId xmlns:a16="http://schemas.microsoft.com/office/drawing/2014/main" id="{B9F83EDE-B9CB-E30A-FA98-2A626ECEC9EA}"/>
                    </a:ext>
                  </a:extLst>
                </p14:cNvPr>
                <p14:cNvContentPartPr/>
                <p14:nvPr/>
              </p14:nvContentPartPr>
              <p14:xfrm>
                <a:off x="9910410" y="4531890"/>
                <a:ext cx="112680" cy="43920"/>
              </p14:xfrm>
            </p:contentPart>
          </mc:Choice>
          <mc:Fallback>
            <p:pic>
              <p:nvPicPr>
                <p:cNvPr id="137" name="墨迹 136">
                  <a:extLst>
                    <a:ext uri="{FF2B5EF4-FFF2-40B4-BE49-F238E27FC236}">
                      <a16:creationId xmlns:a16="http://schemas.microsoft.com/office/drawing/2014/main" id="{B9F83EDE-B9CB-E30A-FA98-2A626ECEC9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04290" y="4525770"/>
                  <a:ext cx="1249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026843C5-8093-08CB-ECF9-612E24ABAA1A}"/>
              </a:ext>
            </a:extLst>
          </p:cNvPr>
          <p:cNvGrpSpPr/>
          <p:nvPr/>
        </p:nvGrpSpPr>
        <p:grpSpPr>
          <a:xfrm>
            <a:off x="4834920" y="2618490"/>
            <a:ext cx="448920" cy="173880"/>
            <a:chOff x="4834920" y="2618490"/>
            <a:chExt cx="44892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墨迹 141">
                  <a:extLst>
                    <a:ext uri="{FF2B5EF4-FFF2-40B4-BE49-F238E27FC236}">
                      <a16:creationId xmlns:a16="http://schemas.microsoft.com/office/drawing/2014/main" id="{6DCD92B5-3687-4360-B033-E72D1F52F5B3}"/>
                    </a:ext>
                  </a:extLst>
                </p14:cNvPr>
                <p14:cNvContentPartPr/>
                <p14:nvPr/>
              </p14:nvContentPartPr>
              <p14:xfrm>
                <a:off x="4852920" y="2644050"/>
                <a:ext cx="73800" cy="11880"/>
              </p14:xfrm>
            </p:contentPart>
          </mc:Choice>
          <mc:Fallback>
            <p:pic>
              <p:nvPicPr>
                <p:cNvPr id="142" name="墨迹 141">
                  <a:extLst>
                    <a:ext uri="{FF2B5EF4-FFF2-40B4-BE49-F238E27FC236}">
                      <a16:creationId xmlns:a16="http://schemas.microsoft.com/office/drawing/2014/main" id="{6DCD92B5-3687-4360-B033-E72D1F52F5B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846800" y="2637930"/>
                  <a:ext cx="86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墨迹 142">
                  <a:extLst>
                    <a:ext uri="{FF2B5EF4-FFF2-40B4-BE49-F238E27FC236}">
                      <a16:creationId xmlns:a16="http://schemas.microsoft.com/office/drawing/2014/main" id="{04E79A77-8F6A-F22A-970B-0DE89B6123DA}"/>
                    </a:ext>
                  </a:extLst>
                </p14:cNvPr>
                <p14:cNvContentPartPr/>
                <p14:nvPr/>
              </p14:nvContentPartPr>
              <p14:xfrm>
                <a:off x="4874880" y="2685810"/>
                <a:ext cx="69480" cy="103680"/>
              </p14:xfrm>
            </p:contentPart>
          </mc:Choice>
          <mc:Fallback>
            <p:pic>
              <p:nvPicPr>
                <p:cNvPr id="143" name="墨迹 142">
                  <a:extLst>
                    <a:ext uri="{FF2B5EF4-FFF2-40B4-BE49-F238E27FC236}">
                      <a16:creationId xmlns:a16="http://schemas.microsoft.com/office/drawing/2014/main" id="{04E79A77-8F6A-F22A-970B-0DE89B6123D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868760" y="2679690"/>
                  <a:ext cx="81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墨迹 143">
                  <a:extLst>
                    <a:ext uri="{FF2B5EF4-FFF2-40B4-BE49-F238E27FC236}">
                      <a16:creationId xmlns:a16="http://schemas.microsoft.com/office/drawing/2014/main" id="{FD101F98-E83D-0947-60E8-2D10F5A91CFA}"/>
                    </a:ext>
                  </a:extLst>
                </p14:cNvPr>
                <p14:cNvContentPartPr/>
                <p14:nvPr/>
              </p14:nvContentPartPr>
              <p14:xfrm>
                <a:off x="4834920" y="2737650"/>
                <a:ext cx="7920" cy="19800"/>
              </p14:xfrm>
            </p:contentPart>
          </mc:Choice>
          <mc:Fallback>
            <p:pic>
              <p:nvPicPr>
                <p:cNvPr id="144" name="墨迹 143">
                  <a:extLst>
                    <a:ext uri="{FF2B5EF4-FFF2-40B4-BE49-F238E27FC236}">
                      <a16:creationId xmlns:a16="http://schemas.microsoft.com/office/drawing/2014/main" id="{FD101F98-E83D-0947-60E8-2D10F5A91CF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828800" y="2731530"/>
                  <a:ext cx="20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5" name="墨迹 144">
                  <a:extLst>
                    <a:ext uri="{FF2B5EF4-FFF2-40B4-BE49-F238E27FC236}">
                      <a16:creationId xmlns:a16="http://schemas.microsoft.com/office/drawing/2014/main" id="{17830BFC-F558-85A2-A37B-C42CFFFADBF6}"/>
                    </a:ext>
                  </a:extLst>
                </p14:cNvPr>
                <p14:cNvContentPartPr/>
                <p14:nvPr/>
              </p14:nvContentPartPr>
              <p14:xfrm>
                <a:off x="4838880" y="2721450"/>
                <a:ext cx="81720" cy="46440"/>
              </p14:xfrm>
            </p:contentPart>
          </mc:Choice>
          <mc:Fallback>
            <p:pic>
              <p:nvPicPr>
                <p:cNvPr id="145" name="墨迹 144">
                  <a:extLst>
                    <a:ext uri="{FF2B5EF4-FFF2-40B4-BE49-F238E27FC236}">
                      <a16:creationId xmlns:a16="http://schemas.microsoft.com/office/drawing/2014/main" id="{17830BFC-F558-85A2-A37B-C42CFFFADBF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32760" y="2715330"/>
                  <a:ext cx="93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6" name="墨迹 145">
                  <a:extLst>
                    <a:ext uri="{FF2B5EF4-FFF2-40B4-BE49-F238E27FC236}">
                      <a16:creationId xmlns:a16="http://schemas.microsoft.com/office/drawing/2014/main" id="{BCF684B9-77CE-0EE3-3EE9-5D7C22D18E00}"/>
                    </a:ext>
                  </a:extLst>
                </p14:cNvPr>
                <p14:cNvContentPartPr/>
                <p14:nvPr/>
              </p14:nvContentPartPr>
              <p14:xfrm>
                <a:off x="4963440" y="2656650"/>
                <a:ext cx="13320" cy="23040"/>
              </p14:xfrm>
            </p:contentPart>
          </mc:Choice>
          <mc:Fallback>
            <p:pic>
              <p:nvPicPr>
                <p:cNvPr id="146" name="墨迹 145">
                  <a:extLst>
                    <a:ext uri="{FF2B5EF4-FFF2-40B4-BE49-F238E27FC236}">
                      <a16:creationId xmlns:a16="http://schemas.microsoft.com/office/drawing/2014/main" id="{BCF684B9-77CE-0EE3-3EE9-5D7C22D18E0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957320" y="2650530"/>
                  <a:ext cx="25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墨迹 146">
                  <a:extLst>
                    <a:ext uri="{FF2B5EF4-FFF2-40B4-BE49-F238E27FC236}">
                      <a16:creationId xmlns:a16="http://schemas.microsoft.com/office/drawing/2014/main" id="{D1307E68-7EFC-897D-BEDC-195E6DB9693D}"/>
                    </a:ext>
                  </a:extLst>
                </p14:cNvPr>
                <p14:cNvContentPartPr/>
                <p14:nvPr/>
              </p14:nvContentPartPr>
              <p14:xfrm>
                <a:off x="4973160" y="2638290"/>
                <a:ext cx="99000" cy="53280"/>
              </p14:xfrm>
            </p:contentPart>
          </mc:Choice>
          <mc:Fallback>
            <p:pic>
              <p:nvPicPr>
                <p:cNvPr id="147" name="墨迹 146">
                  <a:extLst>
                    <a:ext uri="{FF2B5EF4-FFF2-40B4-BE49-F238E27FC236}">
                      <a16:creationId xmlns:a16="http://schemas.microsoft.com/office/drawing/2014/main" id="{D1307E68-7EFC-897D-BEDC-195E6DB9693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967040" y="2632170"/>
                  <a:ext cx="111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墨迹 147">
                  <a:extLst>
                    <a:ext uri="{FF2B5EF4-FFF2-40B4-BE49-F238E27FC236}">
                      <a16:creationId xmlns:a16="http://schemas.microsoft.com/office/drawing/2014/main" id="{DA06272F-C3FE-2A6C-B9A6-DA6D3541D076}"/>
                    </a:ext>
                  </a:extLst>
                </p14:cNvPr>
                <p14:cNvContentPartPr/>
                <p14:nvPr/>
              </p14:nvContentPartPr>
              <p14:xfrm>
                <a:off x="4979640" y="2667090"/>
                <a:ext cx="113400" cy="123120"/>
              </p14:xfrm>
            </p:contentPart>
          </mc:Choice>
          <mc:Fallback>
            <p:pic>
              <p:nvPicPr>
                <p:cNvPr id="148" name="墨迹 147">
                  <a:extLst>
                    <a:ext uri="{FF2B5EF4-FFF2-40B4-BE49-F238E27FC236}">
                      <a16:creationId xmlns:a16="http://schemas.microsoft.com/office/drawing/2014/main" id="{DA06272F-C3FE-2A6C-B9A6-DA6D3541D07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973520" y="2660970"/>
                  <a:ext cx="125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墨迹 148">
                  <a:extLst>
                    <a:ext uri="{FF2B5EF4-FFF2-40B4-BE49-F238E27FC236}">
                      <a16:creationId xmlns:a16="http://schemas.microsoft.com/office/drawing/2014/main" id="{8106ADEB-4A9F-EE46-6E9E-D5B1E60EC03B}"/>
                    </a:ext>
                  </a:extLst>
                </p14:cNvPr>
                <p14:cNvContentPartPr/>
                <p14:nvPr/>
              </p14:nvContentPartPr>
              <p14:xfrm>
                <a:off x="5132640" y="2693730"/>
                <a:ext cx="91080" cy="98640"/>
              </p14:xfrm>
            </p:contentPart>
          </mc:Choice>
          <mc:Fallback>
            <p:pic>
              <p:nvPicPr>
                <p:cNvPr id="149" name="墨迹 148">
                  <a:extLst>
                    <a:ext uri="{FF2B5EF4-FFF2-40B4-BE49-F238E27FC236}">
                      <a16:creationId xmlns:a16="http://schemas.microsoft.com/office/drawing/2014/main" id="{8106ADEB-4A9F-EE46-6E9E-D5B1E60EC03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126520" y="2687610"/>
                  <a:ext cx="103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0" name="墨迹 149">
                  <a:extLst>
                    <a:ext uri="{FF2B5EF4-FFF2-40B4-BE49-F238E27FC236}">
                      <a16:creationId xmlns:a16="http://schemas.microsoft.com/office/drawing/2014/main" id="{B2DC0C12-2A54-4B9D-6590-2253A10C5982}"/>
                    </a:ext>
                  </a:extLst>
                </p14:cNvPr>
                <p14:cNvContentPartPr/>
                <p14:nvPr/>
              </p14:nvContentPartPr>
              <p14:xfrm>
                <a:off x="5099520" y="2618490"/>
                <a:ext cx="61200" cy="166680"/>
              </p14:xfrm>
            </p:contentPart>
          </mc:Choice>
          <mc:Fallback>
            <p:pic>
              <p:nvPicPr>
                <p:cNvPr id="150" name="墨迹 149">
                  <a:extLst>
                    <a:ext uri="{FF2B5EF4-FFF2-40B4-BE49-F238E27FC236}">
                      <a16:creationId xmlns:a16="http://schemas.microsoft.com/office/drawing/2014/main" id="{B2DC0C12-2A54-4B9D-6590-2253A10C59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93400" y="2612370"/>
                  <a:ext cx="734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墨迹 150">
                  <a:extLst>
                    <a:ext uri="{FF2B5EF4-FFF2-40B4-BE49-F238E27FC236}">
                      <a16:creationId xmlns:a16="http://schemas.microsoft.com/office/drawing/2014/main" id="{61A48759-2BDF-65AA-9197-D3DADD9CAF17}"/>
                    </a:ext>
                  </a:extLst>
                </p14:cNvPr>
                <p14:cNvContentPartPr/>
                <p14:nvPr/>
              </p14:nvContentPartPr>
              <p14:xfrm>
                <a:off x="5095920" y="2654130"/>
                <a:ext cx="94680" cy="100800"/>
              </p14:xfrm>
            </p:contentPart>
          </mc:Choice>
          <mc:Fallback>
            <p:pic>
              <p:nvPicPr>
                <p:cNvPr id="151" name="墨迹 150">
                  <a:extLst>
                    <a:ext uri="{FF2B5EF4-FFF2-40B4-BE49-F238E27FC236}">
                      <a16:creationId xmlns:a16="http://schemas.microsoft.com/office/drawing/2014/main" id="{61A48759-2BDF-65AA-9197-D3DADD9CAF1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89800" y="2648010"/>
                  <a:ext cx="106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墨迹 151">
                  <a:extLst>
                    <a:ext uri="{FF2B5EF4-FFF2-40B4-BE49-F238E27FC236}">
                      <a16:creationId xmlns:a16="http://schemas.microsoft.com/office/drawing/2014/main" id="{2299689E-9B8E-4331-20F7-28CBF8D84644}"/>
                    </a:ext>
                  </a:extLst>
                </p14:cNvPr>
                <p14:cNvContentPartPr/>
                <p14:nvPr/>
              </p14:nvContentPartPr>
              <p14:xfrm>
                <a:off x="5266920" y="2690130"/>
                <a:ext cx="16920" cy="75240"/>
              </p14:xfrm>
            </p:contentPart>
          </mc:Choice>
          <mc:Fallback>
            <p:pic>
              <p:nvPicPr>
                <p:cNvPr id="152" name="墨迹 151">
                  <a:extLst>
                    <a:ext uri="{FF2B5EF4-FFF2-40B4-BE49-F238E27FC236}">
                      <a16:creationId xmlns:a16="http://schemas.microsoft.com/office/drawing/2014/main" id="{2299689E-9B8E-4331-20F7-28CBF8D8464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260800" y="2684010"/>
                  <a:ext cx="291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2FB1B434-4A9B-DAB9-675E-05F149A3351E}"/>
              </a:ext>
            </a:extLst>
          </p:cNvPr>
          <p:cNvGrpSpPr/>
          <p:nvPr/>
        </p:nvGrpSpPr>
        <p:grpSpPr>
          <a:xfrm>
            <a:off x="4942920" y="2910450"/>
            <a:ext cx="490680" cy="250200"/>
            <a:chOff x="4942920" y="2910450"/>
            <a:chExt cx="4906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墨迹 153">
                  <a:extLst>
                    <a:ext uri="{FF2B5EF4-FFF2-40B4-BE49-F238E27FC236}">
                      <a16:creationId xmlns:a16="http://schemas.microsoft.com/office/drawing/2014/main" id="{F6A90372-31E1-9E72-1B0D-AEC8A52946F0}"/>
                    </a:ext>
                  </a:extLst>
                </p14:cNvPr>
                <p14:cNvContentPartPr/>
                <p14:nvPr/>
              </p14:nvContentPartPr>
              <p14:xfrm>
                <a:off x="4942920" y="2957250"/>
                <a:ext cx="65160" cy="81360"/>
              </p14:xfrm>
            </p:contentPart>
          </mc:Choice>
          <mc:Fallback>
            <p:pic>
              <p:nvPicPr>
                <p:cNvPr id="154" name="墨迹 153">
                  <a:extLst>
                    <a:ext uri="{FF2B5EF4-FFF2-40B4-BE49-F238E27FC236}">
                      <a16:creationId xmlns:a16="http://schemas.microsoft.com/office/drawing/2014/main" id="{F6A90372-31E1-9E72-1B0D-AEC8A52946F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36800" y="2951130"/>
                  <a:ext cx="77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墨迹 154">
                  <a:extLst>
                    <a:ext uri="{FF2B5EF4-FFF2-40B4-BE49-F238E27FC236}">
                      <a16:creationId xmlns:a16="http://schemas.microsoft.com/office/drawing/2014/main" id="{7A962BE2-AF80-C5CC-EA55-559C32D94D07}"/>
                    </a:ext>
                  </a:extLst>
                </p14:cNvPr>
                <p14:cNvContentPartPr/>
                <p14:nvPr/>
              </p14:nvContentPartPr>
              <p14:xfrm>
                <a:off x="4981800" y="2945010"/>
                <a:ext cx="73800" cy="11160"/>
              </p14:xfrm>
            </p:contentPart>
          </mc:Choice>
          <mc:Fallback>
            <p:pic>
              <p:nvPicPr>
                <p:cNvPr id="155" name="墨迹 154">
                  <a:extLst>
                    <a:ext uri="{FF2B5EF4-FFF2-40B4-BE49-F238E27FC236}">
                      <a16:creationId xmlns:a16="http://schemas.microsoft.com/office/drawing/2014/main" id="{7A962BE2-AF80-C5CC-EA55-559C32D94D0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75680" y="2938890"/>
                  <a:ext cx="86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墨迹 155">
                  <a:extLst>
                    <a:ext uri="{FF2B5EF4-FFF2-40B4-BE49-F238E27FC236}">
                      <a16:creationId xmlns:a16="http://schemas.microsoft.com/office/drawing/2014/main" id="{46255559-B8F8-1E2A-0E78-C74B5DC6E660}"/>
                    </a:ext>
                  </a:extLst>
                </p14:cNvPr>
                <p14:cNvContentPartPr/>
                <p14:nvPr/>
              </p14:nvContentPartPr>
              <p14:xfrm>
                <a:off x="5016360" y="2925210"/>
                <a:ext cx="80280" cy="117000"/>
              </p14:xfrm>
            </p:contentPart>
          </mc:Choice>
          <mc:Fallback>
            <p:pic>
              <p:nvPicPr>
                <p:cNvPr id="156" name="墨迹 155">
                  <a:extLst>
                    <a:ext uri="{FF2B5EF4-FFF2-40B4-BE49-F238E27FC236}">
                      <a16:creationId xmlns:a16="http://schemas.microsoft.com/office/drawing/2014/main" id="{46255559-B8F8-1E2A-0E78-C74B5DC6E6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010240" y="2919090"/>
                  <a:ext cx="92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墨迹 156">
                  <a:extLst>
                    <a:ext uri="{FF2B5EF4-FFF2-40B4-BE49-F238E27FC236}">
                      <a16:creationId xmlns:a16="http://schemas.microsoft.com/office/drawing/2014/main" id="{9DA76506-0D15-DECE-C842-F5697FFCB2E4}"/>
                    </a:ext>
                  </a:extLst>
                </p14:cNvPr>
                <p14:cNvContentPartPr/>
                <p14:nvPr/>
              </p14:nvContentPartPr>
              <p14:xfrm>
                <a:off x="5073600" y="2938170"/>
                <a:ext cx="54720" cy="102960"/>
              </p14:xfrm>
            </p:contentPart>
          </mc:Choice>
          <mc:Fallback>
            <p:pic>
              <p:nvPicPr>
                <p:cNvPr id="157" name="墨迹 156">
                  <a:extLst>
                    <a:ext uri="{FF2B5EF4-FFF2-40B4-BE49-F238E27FC236}">
                      <a16:creationId xmlns:a16="http://schemas.microsoft.com/office/drawing/2014/main" id="{9DA76506-0D15-DECE-C842-F5697FFCB2E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067480" y="2932050"/>
                  <a:ext cx="66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墨迹 157">
                  <a:extLst>
                    <a:ext uri="{FF2B5EF4-FFF2-40B4-BE49-F238E27FC236}">
                      <a16:creationId xmlns:a16="http://schemas.microsoft.com/office/drawing/2014/main" id="{EB3E9144-C56D-ECC1-6FE7-8D1CCB1A4A21}"/>
                    </a:ext>
                  </a:extLst>
                </p14:cNvPr>
                <p14:cNvContentPartPr/>
                <p14:nvPr/>
              </p14:nvContentPartPr>
              <p14:xfrm>
                <a:off x="5151360" y="2910450"/>
                <a:ext cx="6120" cy="22320"/>
              </p14:xfrm>
            </p:contentPart>
          </mc:Choice>
          <mc:Fallback>
            <p:pic>
              <p:nvPicPr>
                <p:cNvPr id="158" name="墨迹 157">
                  <a:extLst>
                    <a:ext uri="{FF2B5EF4-FFF2-40B4-BE49-F238E27FC236}">
                      <a16:creationId xmlns:a16="http://schemas.microsoft.com/office/drawing/2014/main" id="{EB3E9144-C56D-ECC1-6FE7-8D1CCB1A4A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145240" y="2904330"/>
                  <a:ext cx="18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墨迹 158">
                  <a:extLst>
                    <a:ext uri="{FF2B5EF4-FFF2-40B4-BE49-F238E27FC236}">
                      <a16:creationId xmlns:a16="http://schemas.microsoft.com/office/drawing/2014/main" id="{19B2623E-F14C-83BD-35FE-81F9913C1A33}"/>
                    </a:ext>
                  </a:extLst>
                </p14:cNvPr>
                <p14:cNvContentPartPr/>
                <p14:nvPr/>
              </p14:nvContentPartPr>
              <p14:xfrm>
                <a:off x="5121120" y="2951130"/>
                <a:ext cx="76320" cy="91440"/>
              </p14:xfrm>
            </p:contentPart>
          </mc:Choice>
          <mc:Fallback>
            <p:pic>
              <p:nvPicPr>
                <p:cNvPr id="159" name="墨迹 158">
                  <a:extLst>
                    <a:ext uri="{FF2B5EF4-FFF2-40B4-BE49-F238E27FC236}">
                      <a16:creationId xmlns:a16="http://schemas.microsoft.com/office/drawing/2014/main" id="{19B2623E-F14C-83BD-35FE-81F9913C1A3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15000" y="2945010"/>
                  <a:ext cx="885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墨迹 159">
                  <a:extLst>
                    <a:ext uri="{FF2B5EF4-FFF2-40B4-BE49-F238E27FC236}">
                      <a16:creationId xmlns:a16="http://schemas.microsoft.com/office/drawing/2014/main" id="{0262A4D6-2A69-6728-F464-477591D3BE37}"/>
                    </a:ext>
                  </a:extLst>
                </p14:cNvPr>
                <p14:cNvContentPartPr/>
                <p14:nvPr/>
              </p14:nvContentPartPr>
              <p14:xfrm>
                <a:off x="5186640" y="2965170"/>
                <a:ext cx="85680" cy="61560"/>
              </p14:xfrm>
            </p:contentPart>
          </mc:Choice>
          <mc:Fallback>
            <p:pic>
              <p:nvPicPr>
                <p:cNvPr id="160" name="墨迹 159">
                  <a:extLst>
                    <a:ext uri="{FF2B5EF4-FFF2-40B4-BE49-F238E27FC236}">
                      <a16:creationId xmlns:a16="http://schemas.microsoft.com/office/drawing/2014/main" id="{0262A4D6-2A69-6728-F464-477591D3BE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180520" y="2959050"/>
                  <a:ext cx="97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墨迹 160">
                  <a:extLst>
                    <a:ext uri="{FF2B5EF4-FFF2-40B4-BE49-F238E27FC236}">
                      <a16:creationId xmlns:a16="http://schemas.microsoft.com/office/drawing/2014/main" id="{D730C615-E55D-61C1-2072-1E27159A2F71}"/>
                    </a:ext>
                  </a:extLst>
                </p14:cNvPr>
                <p14:cNvContentPartPr/>
                <p14:nvPr/>
              </p14:nvContentPartPr>
              <p14:xfrm>
                <a:off x="5232360" y="2951850"/>
                <a:ext cx="102960" cy="208800"/>
              </p14:xfrm>
            </p:contentPart>
          </mc:Choice>
          <mc:Fallback>
            <p:pic>
              <p:nvPicPr>
                <p:cNvPr id="161" name="墨迹 160">
                  <a:extLst>
                    <a:ext uri="{FF2B5EF4-FFF2-40B4-BE49-F238E27FC236}">
                      <a16:creationId xmlns:a16="http://schemas.microsoft.com/office/drawing/2014/main" id="{D730C615-E55D-61C1-2072-1E27159A2F7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26240" y="2945730"/>
                  <a:ext cx="115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墨迹 162">
                  <a:extLst>
                    <a:ext uri="{FF2B5EF4-FFF2-40B4-BE49-F238E27FC236}">
                      <a16:creationId xmlns:a16="http://schemas.microsoft.com/office/drawing/2014/main" id="{DD9A9BD2-DC3D-E67A-D44A-318F0D04433D}"/>
                    </a:ext>
                  </a:extLst>
                </p14:cNvPr>
                <p14:cNvContentPartPr/>
                <p14:nvPr/>
              </p14:nvContentPartPr>
              <p14:xfrm>
                <a:off x="5359800" y="2928450"/>
                <a:ext cx="73800" cy="92520"/>
              </p14:xfrm>
            </p:contentPart>
          </mc:Choice>
          <mc:Fallback>
            <p:pic>
              <p:nvPicPr>
                <p:cNvPr id="163" name="墨迹 162">
                  <a:extLst>
                    <a:ext uri="{FF2B5EF4-FFF2-40B4-BE49-F238E27FC236}">
                      <a16:creationId xmlns:a16="http://schemas.microsoft.com/office/drawing/2014/main" id="{DD9A9BD2-DC3D-E67A-D44A-318F0D04433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53680" y="2922330"/>
                  <a:ext cx="860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组合 192">
            <a:extLst>
              <a:ext uri="{FF2B5EF4-FFF2-40B4-BE49-F238E27FC236}">
                <a16:creationId xmlns:a16="http://schemas.microsoft.com/office/drawing/2014/main" id="{68E247CE-138A-DE3B-20B3-A053270295D8}"/>
              </a:ext>
            </a:extLst>
          </p:cNvPr>
          <p:cNvGrpSpPr/>
          <p:nvPr/>
        </p:nvGrpSpPr>
        <p:grpSpPr>
          <a:xfrm>
            <a:off x="5566440" y="2812530"/>
            <a:ext cx="1662480" cy="303840"/>
            <a:chOff x="5566440" y="2812530"/>
            <a:chExt cx="16624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9" name="墨迹 138">
                  <a:extLst>
                    <a:ext uri="{FF2B5EF4-FFF2-40B4-BE49-F238E27FC236}">
                      <a16:creationId xmlns:a16="http://schemas.microsoft.com/office/drawing/2014/main" id="{2B605567-7791-7B9C-EF46-D7028D73B007}"/>
                    </a:ext>
                  </a:extLst>
                </p14:cNvPr>
                <p14:cNvContentPartPr/>
                <p14:nvPr/>
              </p14:nvContentPartPr>
              <p14:xfrm>
                <a:off x="7006080" y="2962290"/>
                <a:ext cx="222840" cy="12240"/>
              </p14:xfrm>
            </p:contentPart>
          </mc:Choice>
          <mc:Fallback>
            <p:pic>
              <p:nvPicPr>
                <p:cNvPr id="139" name="墨迹 138">
                  <a:extLst>
                    <a:ext uri="{FF2B5EF4-FFF2-40B4-BE49-F238E27FC236}">
                      <a16:creationId xmlns:a16="http://schemas.microsoft.com/office/drawing/2014/main" id="{2B605567-7791-7B9C-EF46-D7028D73B00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999960" y="2956170"/>
                  <a:ext cx="235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40" name="墨迹 139">
                  <a:extLst>
                    <a:ext uri="{FF2B5EF4-FFF2-40B4-BE49-F238E27FC236}">
                      <a16:creationId xmlns:a16="http://schemas.microsoft.com/office/drawing/2014/main" id="{0FA0D86E-64A2-186A-FD98-0DA698C33601}"/>
                    </a:ext>
                  </a:extLst>
                </p14:cNvPr>
                <p14:cNvContentPartPr/>
                <p14:nvPr/>
              </p14:nvContentPartPr>
              <p14:xfrm>
                <a:off x="6971520" y="2919810"/>
                <a:ext cx="55440" cy="99720"/>
              </p14:xfrm>
            </p:contentPart>
          </mc:Choice>
          <mc:Fallback>
            <p:pic>
              <p:nvPicPr>
                <p:cNvPr id="140" name="墨迹 139">
                  <a:extLst>
                    <a:ext uri="{FF2B5EF4-FFF2-40B4-BE49-F238E27FC236}">
                      <a16:creationId xmlns:a16="http://schemas.microsoft.com/office/drawing/2014/main" id="{0FA0D86E-64A2-186A-FD98-0DA698C336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965400" y="2913690"/>
                  <a:ext cx="67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5" name="墨迹 164">
                  <a:extLst>
                    <a:ext uri="{FF2B5EF4-FFF2-40B4-BE49-F238E27FC236}">
                      <a16:creationId xmlns:a16="http://schemas.microsoft.com/office/drawing/2014/main" id="{E3C32A13-5223-17FB-F18C-ED0B6C26EB0E}"/>
                    </a:ext>
                  </a:extLst>
                </p14:cNvPr>
                <p14:cNvContentPartPr/>
                <p14:nvPr/>
              </p14:nvContentPartPr>
              <p14:xfrm>
                <a:off x="5566440" y="2862210"/>
                <a:ext cx="91800" cy="158760"/>
              </p14:xfrm>
            </p:contentPart>
          </mc:Choice>
          <mc:Fallback>
            <p:pic>
              <p:nvPicPr>
                <p:cNvPr id="165" name="墨迹 164">
                  <a:extLst>
                    <a:ext uri="{FF2B5EF4-FFF2-40B4-BE49-F238E27FC236}">
                      <a16:creationId xmlns:a16="http://schemas.microsoft.com/office/drawing/2014/main" id="{E3C32A13-5223-17FB-F18C-ED0B6C26EB0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60320" y="2856090"/>
                  <a:ext cx="1040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6" name="墨迹 165">
                  <a:extLst>
                    <a:ext uri="{FF2B5EF4-FFF2-40B4-BE49-F238E27FC236}">
                      <a16:creationId xmlns:a16="http://schemas.microsoft.com/office/drawing/2014/main" id="{B146E4D3-3677-5438-0A2E-E9EBB899D17E}"/>
                    </a:ext>
                  </a:extLst>
                </p14:cNvPr>
                <p14:cNvContentPartPr/>
                <p14:nvPr/>
              </p14:nvContentPartPr>
              <p14:xfrm>
                <a:off x="5646000" y="2867250"/>
                <a:ext cx="72000" cy="142920"/>
              </p14:xfrm>
            </p:contentPart>
          </mc:Choice>
          <mc:Fallback>
            <p:pic>
              <p:nvPicPr>
                <p:cNvPr id="166" name="墨迹 165">
                  <a:extLst>
                    <a:ext uri="{FF2B5EF4-FFF2-40B4-BE49-F238E27FC236}">
                      <a16:creationId xmlns:a16="http://schemas.microsoft.com/office/drawing/2014/main" id="{B146E4D3-3677-5438-0A2E-E9EBB899D1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39880" y="2861130"/>
                  <a:ext cx="84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墨迹 167">
                  <a:extLst>
                    <a:ext uri="{FF2B5EF4-FFF2-40B4-BE49-F238E27FC236}">
                      <a16:creationId xmlns:a16="http://schemas.microsoft.com/office/drawing/2014/main" id="{999598CA-850A-6430-CF0B-C05A77749670}"/>
                    </a:ext>
                  </a:extLst>
                </p14:cNvPr>
                <p14:cNvContentPartPr/>
                <p14:nvPr/>
              </p14:nvContentPartPr>
              <p14:xfrm>
                <a:off x="5811240" y="2911170"/>
                <a:ext cx="87120" cy="91080"/>
              </p14:xfrm>
            </p:contentPart>
          </mc:Choice>
          <mc:Fallback>
            <p:pic>
              <p:nvPicPr>
                <p:cNvPr id="168" name="墨迹 167">
                  <a:extLst>
                    <a:ext uri="{FF2B5EF4-FFF2-40B4-BE49-F238E27FC236}">
                      <a16:creationId xmlns:a16="http://schemas.microsoft.com/office/drawing/2014/main" id="{999598CA-850A-6430-CF0B-C05A7774967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05120" y="2905050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墨迹 168">
                  <a:extLst>
                    <a:ext uri="{FF2B5EF4-FFF2-40B4-BE49-F238E27FC236}">
                      <a16:creationId xmlns:a16="http://schemas.microsoft.com/office/drawing/2014/main" id="{759D5FCB-7C62-AFD9-9CC6-6DE44028838D}"/>
                    </a:ext>
                  </a:extLst>
                </p14:cNvPr>
                <p14:cNvContentPartPr/>
                <p14:nvPr/>
              </p14:nvContentPartPr>
              <p14:xfrm>
                <a:off x="5853720" y="2916930"/>
                <a:ext cx="49320" cy="6480"/>
              </p14:xfrm>
            </p:contentPart>
          </mc:Choice>
          <mc:Fallback>
            <p:pic>
              <p:nvPicPr>
                <p:cNvPr id="169" name="墨迹 168">
                  <a:extLst>
                    <a:ext uri="{FF2B5EF4-FFF2-40B4-BE49-F238E27FC236}">
                      <a16:creationId xmlns:a16="http://schemas.microsoft.com/office/drawing/2014/main" id="{759D5FCB-7C62-AFD9-9CC6-6DE44028838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47600" y="2910810"/>
                  <a:ext cx="61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墨迹 169">
                  <a:extLst>
                    <a:ext uri="{FF2B5EF4-FFF2-40B4-BE49-F238E27FC236}">
                      <a16:creationId xmlns:a16="http://schemas.microsoft.com/office/drawing/2014/main" id="{5EAF582A-E252-8880-E841-933F6B7E6BE1}"/>
                    </a:ext>
                  </a:extLst>
                </p14:cNvPr>
                <p14:cNvContentPartPr/>
                <p14:nvPr/>
              </p14:nvContentPartPr>
              <p14:xfrm>
                <a:off x="5897640" y="2903610"/>
                <a:ext cx="76320" cy="98640"/>
              </p14:xfrm>
            </p:contentPart>
          </mc:Choice>
          <mc:Fallback>
            <p:pic>
              <p:nvPicPr>
                <p:cNvPr id="170" name="墨迹 169">
                  <a:extLst>
                    <a:ext uri="{FF2B5EF4-FFF2-40B4-BE49-F238E27FC236}">
                      <a16:creationId xmlns:a16="http://schemas.microsoft.com/office/drawing/2014/main" id="{5EAF582A-E252-8880-E841-933F6B7E6BE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91520" y="2897490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1" name="墨迹 170">
                  <a:extLst>
                    <a:ext uri="{FF2B5EF4-FFF2-40B4-BE49-F238E27FC236}">
                      <a16:creationId xmlns:a16="http://schemas.microsoft.com/office/drawing/2014/main" id="{20E95EFA-8A3C-1DE3-7046-D7D921F80E28}"/>
                    </a:ext>
                  </a:extLst>
                </p14:cNvPr>
                <p14:cNvContentPartPr/>
                <p14:nvPr/>
              </p14:nvContentPartPr>
              <p14:xfrm>
                <a:off x="6070080" y="2834850"/>
                <a:ext cx="79560" cy="152640"/>
              </p14:xfrm>
            </p:contentPart>
          </mc:Choice>
          <mc:Fallback>
            <p:pic>
              <p:nvPicPr>
                <p:cNvPr id="171" name="墨迹 170">
                  <a:extLst>
                    <a:ext uri="{FF2B5EF4-FFF2-40B4-BE49-F238E27FC236}">
                      <a16:creationId xmlns:a16="http://schemas.microsoft.com/office/drawing/2014/main" id="{20E95EFA-8A3C-1DE3-7046-D7D921F80E2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63960" y="2828730"/>
                  <a:ext cx="91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墨迹 171">
                  <a:extLst>
                    <a:ext uri="{FF2B5EF4-FFF2-40B4-BE49-F238E27FC236}">
                      <a16:creationId xmlns:a16="http://schemas.microsoft.com/office/drawing/2014/main" id="{0B42CEA3-E51B-17C6-DF4E-59C30F927904}"/>
                    </a:ext>
                  </a:extLst>
                </p14:cNvPr>
                <p14:cNvContentPartPr/>
                <p14:nvPr/>
              </p14:nvContentPartPr>
              <p14:xfrm>
                <a:off x="6147480" y="2932050"/>
                <a:ext cx="119160" cy="184320"/>
              </p14:xfrm>
            </p:contentPart>
          </mc:Choice>
          <mc:Fallback>
            <p:pic>
              <p:nvPicPr>
                <p:cNvPr id="172" name="墨迹 171">
                  <a:extLst>
                    <a:ext uri="{FF2B5EF4-FFF2-40B4-BE49-F238E27FC236}">
                      <a16:creationId xmlns:a16="http://schemas.microsoft.com/office/drawing/2014/main" id="{0B42CEA3-E51B-17C6-DF4E-59C30F92790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141360" y="2925930"/>
                  <a:ext cx="131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530BABC5-B649-E382-DC6B-0D743F84F5B2}"/>
                    </a:ext>
                  </a:extLst>
                </p14:cNvPr>
                <p14:cNvContentPartPr/>
                <p14:nvPr/>
              </p14:nvContentPartPr>
              <p14:xfrm>
                <a:off x="6231720" y="2920170"/>
                <a:ext cx="47880" cy="81000"/>
              </p14:xfrm>
            </p:contentPart>
          </mc:Choice>
          <mc:Fallback>
            <p:pic>
              <p:nvPicPr>
                <p:cNvPr id="173" name="墨迹 172">
                  <a:extLst>
                    <a:ext uri="{FF2B5EF4-FFF2-40B4-BE49-F238E27FC236}">
                      <a16:creationId xmlns:a16="http://schemas.microsoft.com/office/drawing/2014/main" id="{530BABC5-B649-E382-DC6B-0D743F84F5B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25600" y="2914050"/>
                  <a:ext cx="60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BD704146-8A3F-04E4-59FB-3D5B814FAD58}"/>
                    </a:ext>
                  </a:extLst>
                </p14:cNvPr>
                <p14:cNvContentPartPr/>
                <p14:nvPr/>
              </p14:nvContentPartPr>
              <p14:xfrm>
                <a:off x="6304800" y="2882370"/>
                <a:ext cx="41760" cy="123840"/>
              </p14:xfrm>
            </p:contentPart>
          </mc:Choice>
          <mc:Fallback>
            <p:pic>
              <p:nvPicPr>
                <p:cNvPr id="175" name="墨迹 174">
                  <a:extLst>
                    <a:ext uri="{FF2B5EF4-FFF2-40B4-BE49-F238E27FC236}">
                      <a16:creationId xmlns:a16="http://schemas.microsoft.com/office/drawing/2014/main" id="{BD704146-8A3F-04E4-59FB-3D5B814FAD5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298680" y="2876250"/>
                  <a:ext cx="54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A12D6421-6C19-EA0F-676A-5D3F9AB61695}"/>
                    </a:ext>
                  </a:extLst>
                </p14:cNvPr>
                <p14:cNvContentPartPr/>
                <p14:nvPr/>
              </p14:nvContentPartPr>
              <p14:xfrm>
                <a:off x="6353400" y="2907930"/>
                <a:ext cx="49320" cy="92880"/>
              </p14:xfrm>
            </p:contentPart>
          </mc:Choice>
          <mc:Fallback>
            <p:pic>
              <p:nvPicPr>
                <p:cNvPr id="176" name="墨迹 175">
                  <a:extLst>
                    <a:ext uri="{FF2B5EF4-FFF2-40B4-BE49-F238E27FC236}">
                      <a16:creationId xmlns:a16="http://schemas.microsoft.com/office/drawing/2014/main" id="{A12D6421-6C19-EA0F-676A-5D3F9AB6169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347280" y="2901810"/>
                  <a:ext cx="61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2550175E-7957-F1F2-B62F-9D3A7BDCB4D3}"/>
                    </a:ext>
                  </a:extLst>
                </p14:cNvPr>
                <p14:cNvContentPartPr/>
                <p14:nvPr/>
              </p14:nvContentPartPr>
              <p14:xfrm>
                <a:off x="6423960" y="2871570"/>
                <a:ext cx="47520" cy="154800"/>
              </p14:xfrm>
            </p:contentPart>
          </mc:Choice>
          <mc:Fallback>
            <p:pic>
              <p:nvPicPr>
                <p:cNvPr id="177" name="墨迹 176">
                  <a:extLst>
                    <a:ext uri="{FF2B5EF4-FFF2-40B4-BE49-F238E27FC236}">
                      <a16:creationId xmlns:a16="http://schemas.microsoft.com/office/drawing/2014/main" id="{2550175E-7957-F1F2-B62F-9D3A7BDCB4D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417840" y="2865450"/>
                  <a:ext cx="59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9" name="墨迹 178">
                  <a:extLst>
                    <a:ext uri="{FF2B5EF4-FFF2-40B4-BE49-F238E27FC236}">
                      <a16:creationId xmlns:a16="http://schemas.microsoft.com/office/drawing/2014/main" id="{F10D2059-C97A-CABB-11C0-E1C1DE1DDBC1}"/>
                    </a:ext>
                  </a:extLst>
                </p14:cNvPr>
                <p14:cNvContentPartPr/>
                <p14:nvPr/>
              </p14:nvContentPartPr>
              <p14:xfrm>
                <a:off x="6516840" y="2868690"/>
                <a:ext cx="40680" cy="12600"/>
              </p14:xfrm>
            </p:contentPart>
          </mc:Choice>
          <mc:Fallback>
            <p:pic>
              <p:nvPicPr>
                <p:cNvPr id="179" name="墨迹 178">
                  <a:extLst>
                    <a:ext uri="{FF2B5EF4-FFF2-40B4-BE49-F238E27FC236}">
                      <a16:creationId xmlns:a16="http://schemas.microsoft.com/office/drawing/2014/main" id="{F10D2059-C97A-CABB-11C0-E1C1DE1DDBC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10720" y="286257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0" name="墨迹 179">
                  <a:extLst>
                    <a:ext uri="{FF2B5EF4-FFF2-40B4-BE49-F238E27FC236}">
                      <a16:creationId xmlns:a16="http://schemas.microsoft.com/office/drawing/2014/main" id="{B57B9FE4-8C7B-A4EB-BDA6-8DD2170EC217}"/>
                    </a:ext>
                  </a:extLst>
                </p14:cNvPr>
                <p14:cNvContentPartPr/>
                <p14:nvPr/>
              </p14:nvContentPartPr>
              <p14:xfrm>
                <a:off x="6523680" y="2909010"/>
                <a:ext cx="22680" cy="9000"/>
              </p14:xfrm>
            </p:contentPart>
          </mc:Choice>
          <mc:Fallback>
            <p:pic>
              <p:nvPicPr>
                <p:cNvPr id="180" name="墨迹 179">
                  <a:extLst>
                    <a:ext uri="{FF2B5EF4-FFF2-40B4-BE49-F238E27FC236}">
                      <a16:creationId xmlns:a16="http://schemas.microsoft.com/office/drawing/2014/main" id="{B57B9FE4-8C7B-A4EB-BDA6-8DD2170EC21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517560" y="2902890"/>
                  <a:ext cx="34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1" name="墨迹 180">
                  <a:extLst>
                    <a:ext uri="{FF2B5EF4-FFF2-40B4-BE49-F238E27FC236}">
                      <a16:creationId xmlns:a16="http://schemas.microsoft.com/office/drawing/2014/main" id="{FFEEA976-B45B-BE8C-D220-08E875683F4D}"/>
                    </a:ext>
                  </a:extLst>
                </p14:cNvPr>
                <p14:cNvContentPartPr/>
                <p14:nvPr/>
              </p14:nvContentPartPr>
              <p14:xfrm>
                <a:off x="6493440" y="2897490"/>
                <a:ext cx="113040" cy="67680"/>
              </p14:xfrm>
            </p:contentPart>
          </mc:Choice>
          <mc:Fallback>
            <p:pic>
              <p:nvPicPr>
                <p:cNvPr id="181" name="墨迹 180">
                  <a:extLst>
                    <a:ext uri="{FF2B5EF4-FFF2-40B4-BE49-F238E27FC236}">
                      <a16:creationId xmlns:a16="http://schemas.microsoft.com/office/drawing/2014/main" id="{FFEEA976-B45B-BE8C-D220-08E875683F4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7320" y="2891370"/>
                  <a:ext cx="125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2" name="墨迹 181">
                  <a:extLst>
                    <a:ext uri="{FF2B5EF4-FFF2-40B4-BE49-F238E27FC236}">
                      <a16:creationId xmlns:a16="http://schemas.microsoft.com/office/drawing/2014/main" id="{FC4F2E32-1F21-2CAB-95CD-EC823EA1CD9B}"/>
                    </a:ext>
                  </a:extLst>
                </p14:cNvPr>
                <p14:cNvContentPartPr/>
                <p14:nvPr/>
              </p14:nvContentPartPr>
              <p14:xfrm>
                <a:off x="6523320" y="2812530"/>
                <a:ext cx="41400" cy="227520"/>
              </p14:xfrm>
            </p:contentPart>
          </mc:Choice>
          <mc:Fallback>
            <p:pic>
              <p:nvPicPr>
                <p:cNvPr id="182" name="墨迹 181">
                  <a:extLst>
                    <a:ext uri="{FF2B5EF4-FFF2-40B4-BE49-F238E27FC236}">
                      <a16:creationId xmlns:a16="http://schemas.microsoft.com/office/drawing/2014/main" id="{FC4F2E32-1F21-2CAB-95CD-EC823EA1CD9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17200" y="2806410"/>
                  <a:ext cx="536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E55BEFB9-CE0A-ABF0-4D06-014FBAAE5CDF}"/>
                    </a:ext>
                  </a:extLst>
                </p14:cNvPr>
                <p14:cNvContentPartPr/>
                <p14:nvPr/>
              </p14:nvContentPartPr>
              <p14:xfrm>
                <a:off x="6494880" y="2983890"/>
                <a:ext cx="40320" cy="34920"/>
              </p14:xfrm>
            </p:contentPart>
          </mc:Choice>
          <mc:Fallback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E55BEFB9-CE0A-ABF0-4D06-014FBAAE5CD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488760" y="2977770"/>
                  <a:ext cx="52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51F62CA9-B6FC-A64B-3EF6-7B57605349F1}"/>
                    </a:ext>
                  </a:extLst>
                </p14:cNvPr>
                <p14:cNvContentPartPr/>
                <p14:nvPr/>
              </p14:nvContentPartPr>
              <p14:xfrm>
                <a:off x="6563280" y="2984610"/>
                <a:ext cx="64080" cy="41760"/>
              </p14:xfrm>
            </p:contentPart>
          </mc:Choice>
          <mc:Fallback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51F62CA9-B6FC-A64B-3EF6-7B57605349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57160" y="2978490"/>
                  <a:ext cx="76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5" name="墨迹 184">
                  <a:extLst>
                    <a:ext uri="{FF2B5EF4-FFF2-40B4-BE49-F238E27FC236}">
                      <a16:creationId xmlns:a16="http://schemas.microsoft.com/office/drawing/2014/main" id="{11618AB2-F99B-3C3D-F753-6DACA3F69AD4}"/>
                    </a:ext>
                  </a:extLst>
                </p14:cNvPr>
                <p14:cNvContentPartPr/>
                <p14:nvPr/>
              </p14:nvContentPartPr>
              <p14:xfrm>
                <a:off x="6595320" y="2851050"/>
                <a:ext cx="64440" cy="79200"/>
              </p14:xfrm>
            </p:contentPart>
          </mc:Choice>
          <mc:Fallback>
            <p:pic>
              <p:nvPicPr>
                <p:cNvPr id="185" name="墨迹 184">
                  <a:extLst>
                    <a:ext uri="{FF2B5EF4-FFF2-40B4-BE49-F238E27FC236}">
                      <a16:creationId xmlns:a16="http://schemas.microsoft.com/office/drawing/2014/main" id="{11618AB2-F99B-3C3D-F753-6DACA3F69AD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89200" y="2844930"/>
                  <a:ext cx="76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6" name="墨迹 185">
                  <a:extLst>
                    <a:ext uri="{FF2B5EF4-FFF2-40B4-BE49-F238E27FC236}">
                      <a16:creationId xmlns:a16="http://schemas.microsoft.com/office/drawing/2014/main" id="{6DC46FA8-ABA3-1CBF-BB22-F7EFEE6282C3}"/>
                    </a:ext>
                  </a:extLst>
                </p14:cNvPr>
                <p14:cNvContentPartPr/>
                <p14:nvPr/>
              </p14:nvContentPartPr>
              <p14:xfrm>
                <a:off x="6638520" y="2933130"/>
                <a:ext cx="38880" cy="45720"/>
              </p14:xfrm>
            </p:contentPart>
          </mc:Choice>
          <mc:Fallback>
            <p:pic>
              <p:nvPicPr>
                <p:cNvPr id="186" name="墨迹 185">
                  <a:extLst>
                    <a:ext uri="{FF2B5EF4-FFF2-40B4-BE49-F238E27FC236}">
                      <a16:creationId xmlns:a16="http://schemas.microsoft.com/office/drawing/2014/main" id="{6DC46FA8-ABA3-1CBF-BB22-F7EFEE6282C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632400" y="2927010"/>
                  <a:ext cx="51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7" name="墨迹 186">
                  <a:extLst>
                    <a:ext uri="{FF2B5EF4-FFF2-40B4-BE49-F238E27FC236}">
                      <a16:creationId xmlns:a16="http://schemas.microsoft.com/office/drawing/2014/main" id="{9881F189-11C5-EDF6-C99F-ED17CF1EC679}"/>
                    </a:ext>
                  </a:extLst>
                </p14:cNvPr>
                <p14:cNvContentPartPr/>
                <p14:nvPr/>
              </p14:nvContentPartPr>
              <p14:xfrm>
                <a:off x="6637800" y="2930610"/>
                <a:ext cx="81720" cy="83880"/>
              </p14:xfrm>
            </p:contentPart>
          </mc:Choice>
          <mc:Fallback>
            <p:pic>
              <p:nvPicPr>
                <p:cNvPr id="187" name="墨迹 186">
                  <a:extLst>
                    <a:ext uri="{FF2B5EF4-FFF2-40B4-BE49-F238E27FC236}">
                      <a16:creationId xmlns:a16="http://schemas.microsoft.com/office/drawing/2014/main" id="{9881F189-11C5-EDF6-C99F-ED17CF1EC67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631680" y="2924490"/>
                  <a:ext cx="93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8" name="墨迹 187">
                  <a:extLst>
                    <a:ext uri="{FF2B5EF4-FFF2-40B4-BE49-F238E27FC236}">
                      <a16:creationId xmlns:a16="http://schemas.microsoft.com/office/drawing/2014/main" id="{D99C759F-4CFE-C470-5241-0DE343C77240}"/>
                    </a:ext>
                  </a:extLst>
                </p14:cNvPr>
                <p14:cNvContentPartPr/>
                <p14:nvPr/>
              </p14:nvContentPartPr>
              <p14:xfrm>
                <a:off x="6697200" y="2821890"/>
                <a:ext cx="57240" cy="231840"/>
              </p14:xfrm>
            </p:contentPart>
          </mc:Choice>
          <mc:Fallback>
            <p:pic>
              <p:nvPicPr>
                <p:cNvPr id="188" name="墨迹 187">
                  <a:extLst>
                    <a:ext uri="{FF2B5EF4-FFF2-40B4-BE49-F238E27FC236}">
                      <a16:creationId xmlns:a16="http://schemas.microsoft.com/office/drawing/2014/main" id="{D99C759F-4CFE-C470-5241-0DE343C7724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91080" y="2815770"/>
                  <a:ext cx="69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9" name="墨迹 188">
                  <a:extLst>
                    <a:ext uri="{FF2B5EF4-FFF2-40B4-BE49-F238E27FC236}">
                      <a16:creationId xmlns:a16="http://schemas.microsoft.com/office/drawing/2014/main" id="{4D627725-6327-9A54-66C5-B9CA724E235C}"/>
                    </a:ext>
                  </a:extLst>
                </p14:cNvPr>
                <p14:cNvContentPartPr/>
                <p14:nvPr/>
              </p14:nvContentPartPr>
              <p14:xfrm>
                <a:off x="6769560" y="2869410"/>
                <a:ext cx="49680" cy="146160"/>
              </p14:xfrm>
            </p:contentPart>
          </mc:Choice>
          <mc:Fallback>
            <p:pic>
              <p:nvPicPr>
                <p:cNvPr id="189" name="墨迹 188">
                  <a:extLst>
                    <a:ext uri="{FF2B5EF4-FFF2-40B4-BE49-F238E27FC236}">
                      <a16:creationId xmlns:a16="http://schemas.microsoft.com/office/drawing/2014/main" id="{4D627725-6327-9A54-66C5-B9CA724E235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63440" y="2863290"/>
                  <a:ext cx="61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0" name="墨迹 189">
                  <a:extLst>
                    <a:ext uri="{FF2B5EF4-FFF2-40B4-BE49-F238E27FC236}">
                      <a16:creationId xmlns:a16="http://schemas.microsoft.com/office/drawing/2014/main" id="{A42EBE46-0D87-4882-CC25-3A0F50ACBA7C}"/>
                    </a:ext>
                  </a:extLst>
                </p14:cNvPr>
                <p14:cNvContentPartPr/>
                <p14:nvPr/>
              </p14:nvContentPartPr>
              <p14:xfrm>
                <a:off x="6767040" y="2953290"/>
                <a:ext cx="151200" cy="64440"/>
              </p14:xfrm>
            </p:contentPart>
          </mc:Choice>
          <mc:Fallback>
            <p:pic>
              <p:nvPicPr>
                <p:cNvPr id="190" name="墨迹 189">
                  <a:extLst>
                    <a:ext uri="{FF2B5EF4-FFF2-40B4-BE49-F238E27FC236}">
                      <a16:creationId xmlns:a16="http://schemas.microsoft.com/office/drawing/2014/main" id="{A42EBE46-0D87-4882-CC25-3A0F50ACBA7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60920" y="2947170"/>
                  <a:ext cx="163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1" name="墨迹 190">
                  <a:extLst>
                    <a:ext uri="{FF2B5EF4-FFF2-40B4-BE49-F238E27FC236}">
                      <a16:creationId xmlns:a16="http://schemas.microsoft.com/office/drawing/2014/main" id="{6CC6D2FD-198A-D1EA-3644-ED74A0237B01}"/>
                    </a:ext>
                  </a:extLst>
                </p14:cNvPr>
                <p14:cNvContentPartPr/>
                <p14:nvPr/>
              </p14:nvContentPartPr>
              <p14:xfrm>
                <a:off x="6818160" y="2837730"/>
                <a:ext cx="63720" cy="104760"/>
              </p14:xfrm>
            </p:contentPart>
          </mc:Choice>
          <mc:Fallback>
            <p:pic>
              <p:nvPicPr>
                <p:cNvPr id="191" name="墨迹 190">
                  <a:extLst>
                    <a:ext uri="{FF2B5EF4-FFF2-40B4-BE49-F238E27FC236}">
                      <a16:creationId xmlns:a16="http://schemas.microsoft.com/office/drawing/2014/main" id="{6CC6D2FD-198A-D1EA-3644-ED74A0237B0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12040" y="2831610"/>
                  <a:ext cx="75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2" name="墨迹 191">
                  <a:extLst>
                    <a:ext uri="{FF2B5EF4-FFF2-40B4-BE49-F238E27FC236}">
                      <a16:creationId xmlns:a16="http://schemas.microsoft.com/office/drawing/2014/main" id="{C5760973-9426-1DBB-3921-E95FD0232047}"/>
                    </a:ext>
                  </a:extLst>
                </p14:cNvPr>
                <p14:cNvContentPartPr/>
                <p14:nvPr/>
              </p14:nvContentPartPr>
              <p14:xfrm>
                <a:off x="6813840" y="2817570"/>
                <a:ext cx="86040" cy="192960"/>
              </p14:xfrm>
            </p:contentPart>
          </mc:Choice>
          <mc:Fallback>
            <p:pic>
              <p:nvPicPr>
                <p:cNvPr id="192" name="墨迹 191">
                  <a:extLst>
                    <a:ext uri="{FF2B5EF4-FFF2-40B4-BE49-F238E27FC236}">
                      <a16:creationId xmlns:a16="http://schemas.microsoft.com/office/drawing/2014/main" id="{C5760973-9426-1DBB-3921-E95FD023204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7720" y="2811450"/>
                  <a:ext cx="98280" cy="2052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005" y="53340"/>
            <a:ext cx="4185285" cy="5816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005" y="1832610"/>
            <a:ext cx="64858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指令mov ax，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bx+si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的数学化的描述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(ax)=((ds)*16+(bx)+(si))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4140" y="1062990"/>
            <a:ext cx="6090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bx+si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表示一个内存单元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偏移地址为（bx）+（si）（即bx中的数值加上si中的数值）。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4140" y="2602230"/>
            <a:ext cx="5043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bx+si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的其他写法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ax,[bx][si]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80810" y="1581150"/>
            <a:ext cx="5284470" cy="4966970"/>
          </a:xfrm>
          <a:prstGeom prst="rect">
            <a:avLst/>
          </a:prstGeom>
        </p:spPr>
      </p:pic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7055485" y="527050"/>
          <a:ext cx="34620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85" y="1870710"/>
            <a:ext cx="57651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将一个内存单元的内容送入ax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这个内存单元的长度为2字节（字单元），存放一个字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偏移地址为bx中的数值加上si中的数值再加上idata，段地址在ds中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4775" y="3106420"/>
            <a:ext cx="31388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数学化的描述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(ax)=((ds)*16+(bx)+(si)+idata)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5085" y="3895725"/>
            <a:ext cx="40100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指令mov ax，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bx+si+idata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的其他写法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ax,[bx+200+si]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ax,[200+bx+si]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ax,200[bx][si]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ax,[bx].200[si]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mov ax,[bx][si].200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5085" y="1374140"/>
            <a:ext cx="3662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指令mov ax，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bx+si+idata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的含义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0" y="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bx+si+idata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和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bx+di+idata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方式指定地址</a:t>
            </a: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737350" y="1443355"/>
            <a:ext cx="3921760" cy="4273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842125" y="2084705"/>
            <a:ext cx="3712845" cy="4624070"/>
          </a:xfrm>
          <a:prstGeom prst="rect">
            <a:avLst/>
          </a:prstGeom>
        </p:spPr>
      </p:pic>
      <p:graphicFrame>
        <p:nvGraphicFramePr>
          <p:cNvPr id="19" name="表格 18"/>
          <p:cNvGraphicFramePr/>
          <p:nvPr>
            <p:custDataLst>
              <p:tags r:id="rId3"/>
            </p:custDataLst>
          </p:nvPr>
        </p:nvGraphicFramePr>
        <p:xfrm>
          <a:off x="6988175" y="527050"/>
          <a:ext cx="346202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33350" y="101600"/>
            <a:ext cx="2776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例：把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个字符串转换成大写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52645" y="126365"/>
            <a:ext cx="4337685" cy="66052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74a5dbd-e41b-427e-9a06-c8c9b5d17b69}"/>
  <p:tag name="TABLE_ENDDRAG_ORIGIN_RECT" val="272*60"/>
  <p:tag name="TABLE_ENDDRAG_RECT" val="351*240*272*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74a5dbd-e41b-427e-9a06-c8c9b5d17b69}"/>
  <p:tag name="TABLE_ENDDRAG_ORIGIN_RECT" val="272*60"/>
  <p:tag name="TABLE_ENDDRAG_RECT" val="351*240*272*60"/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513</Words>
  <Application>Microsoft Office PowerPoint</Application>
  <PresentationFormat>宽屏</PresentationFormat>
  <Paragraphs>62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Arial</vt:lpstr>
      <vt:lpstr>Calibri</vt:lpstr>
      <vt:lpstr>WPS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光泽 赵</cp:lastModifiedBy>
  <cp:revision>4</cp:revision>
  <dcterms:created xsi:type="dcterms:W3CDTF">2023-08-09T12:44:55Z</dcterms:created>
  <dcterms:modified xsi:type="dcterms:W3CDTF">2024-04-01T10:14:37Z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