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66" r:id="rId3"/>
    <p:sldId id="259" r:id="rId4"/>
    <p:sldId id="258" r:id="rId5"/>
    <p:sldId id="260" r:id="rId6"/>
    <p:sldId id="261" r:id="rId7"/>
    <p:sldId id="268" r:id="rId8"/>
    <p:sldId id="263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D9136-B32F-4CE5-93CF-8111EC7306C7}" v="713" dt="2021-11-13T00:53:48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3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74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0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4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5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4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7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D61C-75C7-44BB-99FD-2242A1991BAF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E40F8C-7549-4572-8C3B-5B0A3D808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E337685-0658-403E-A731-8A717CCF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620"/>
            <a:ext cx="5509548" cy="414838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42026B4-184B-4CB1-BFC0-4F53B526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48" y="2709620"/>
            <a:ext cx="6690852" cy="4148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F6DC4-5A28-429F-A210-85F125C70028}"/>
              </a:ext>
            </a:extLst>
          </p:cNvPr>
          <p:cNvSpPr txBox="1"/>
          <p:nvPr/>
        </p:nvSpPr>
        <p:spPr>
          <a:xfrm>
            <a:off x="0" y="538186"/>
            <a:ext cx="885793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        </a:t>
            </a:r>
            <a:r>
              <a:rPr lang="en-US" sz="4000" dirty="0">
                <a:solidFill>
                  <a:srgbClr val="92D050"/>
                </a:solidFill>
              </a:rPr>
              <a:t>   </a:t>
            </a:r>
            <a:r>
              <a:rPr lang="en-US" sz="4400" dirty="0">
                <a:solidFill>
                  <a:srgbClr val="92D050"/>
                </a:solidFill>
              </a:rPr>
              <a:t>Automatic Bank Form Generation System Based on IVRS</a:t>
            </a:r>
          </a:p>
        </p:txBody>
      </p:sp>
    </p:spTree>
    <p:extLst>
      <p:ext uri="{BB962C8B-B14F-4D97-AF65-F5344CB8AC3E}">
        <p14:creationId xmlns:p14="http://schemas.microsoft.com/office/powerpoint/2010/main" val="15578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826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LEGO, vector graphics, toy&#10;&#10;Description automatically generated">
            <a:extLst>
              <a:ext uri="{FF2B5EF4-FFF2-40B4-BE49-F238E27FC236}">
                <a16:creationId xmlns:a16="http://schemas.microsoft.com/office/drawing/2014/main" id="{BB4CC9BD-4D20-43DD-BF03-AC178E93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650" y="530446"/>
            <a:ext cx="6331350" cy="5795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B5437-19B6-440E-AC62-CC7F1F77F8DA}"/>
              </a:ext>
            </a:extLst>
          </p:cNvPr>
          <p:cNvSpPr txBox="1"/>
          <p:nvPr/>
        </p:nvSpPr>
        <p:spPr>
          <a:xfrm>
            <a:off x="1385224" y="233575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 Black"/>
              </a:rPr>
              <a:t>Batch : 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A6C0F-9651-4C11-81F3-EDC6F5AEBA52}"/>
              </a:ext>
            </a:extLst>
          </p:cNvPr>
          <p:cNvSpPr txBox="1"/>
          <p:nvPr/>
        </p:nvSpPr>
        <p:spPr>
          <a:xfrm>
            <a:off x="382085" y="2928184"/>
            <a:ext cx="37463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Mentor: </a:t>
            </a:r>
            <a:r>
              <a:rPr lang="en-US" dirty="0" err="1"/>
              <a:t>Dr</a:t>
            </a:r>
            <a:r>
              <a:rPr lang="en-US" dirty="0"/>
              <a:t> P. Ravi Kiran Varma sir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FFDB4-0FF9-44D6-8AEA-D293798FF00F}"/>
              </a:ext>
            </a:extLst>
          </p:cNvPr>
          <p:cNvSpPr txBox="1"/>
          <p:nvPr/>
        </p:nvSpPr>
        <p:spPr>
          <a:xfrm>
            <a:off x="225947" y="3428276"/>
            <a:ext cx="5279982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 Black"/>
                <a:ea typeface="Microsoft YaHei"/>
              </a:rPr>
              <a:t>Team Members : </a:t>
            </a:r>
          </a:p>
          <a:p>
            <a:r>
              <a:rPr lang="en-US" sz="2000" dirty="0">
                <a:latin typeface="Comic Sans MS"/>
                <a:ea typeface="Microsoft YaHei"/>
              </a:rPr>
              <a:t>K. Harshitha                       -  19331A0579</a:t>
            </a:r>
          </a:p>
          <a:p>
            <a:r>
              <a:rPr lang="en-US" sz="2000" dirty="0">
                <a:latin typeface="Comic Sans MS"/>
                <a:ea typeface="Microsoft YaHei"/>
              </a:rPr>
              <a:t>M. J. Rohit Varma              -  19331A05A3</a:t>
            </a:r>
          </a:p>
          <a:p>
            <a:r>
              <a:rPr lang="en-US" sz="2000" dirty="0">
                <a:latin typeface="Comic Sans MS"/>
                <a:ea typeface="Microsoft YaHei"/>
              </a:rPr>
              <a:t>K. Divya Satya Kumari        -  19331A0592</a:t>
            </a:r>
          </a:p>
          <a:p>
            <a:r>
              <a:rPr lang="en-US" sz="2000" dirty="0">
                <a:latin typeface="Comic Sans MS"/>
                <a:ea typeface="Microsoft YaHei"/>
              </a:rPr>
              <a:t>Md Imran                          -  20335A0509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6109C-BA22-45AA-B471-76DEA24C57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268" y="248549"/>
            <a:ext cx="1457960" cy="96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D30A8-EFDA-4639-B336-037C45A5CD58}"/>
              </a:ext>
            </a:extLst>
          </p:cNvPr>
          <p:cNvSpPr txBox="1"/>
          <p:nvPr/>
        </p:nvSpPr>
        <p:spPr>
          <a:xfrm>
            <a:off x="0" y="1374002"/>
            <a:ext cx="57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MVGR COLLEGE OF ENGINEERING (Autonomous)</a:t>
            </a:r>
            <a:endParaRPr lang="en-US" sz="1500" b="1" i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500" b="1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5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99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BCC8-3B1A-40D0-8C2A-0BB783D7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BE15-920C-429A-91C6-2E7A6ECB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41049"/>
            <a:ext cx="10233800" cy="4351338"/>
          </a:xfrm>
        </p:spPr>
        <p:txBody>
          <a:bodyPr/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sz="2500" b="1" dirty="0"/>
              <a:t>This will help the people not depend on strangers for their financial work.</a:t>
            </a:r>
          </a:p>
          <a:p>
            <a:r>
              <a:rPr lang="en-IN" sz="2500" b="1" dirty="0"/>
              <a:t>It also saves their valuable time which is consumed in manually filling the forms.</a:t>
            </a:r>
          </a:p>
          <a:p>
            <a:r>
              <a:rPr lang="en-IN" sz="2500" b="1" dirty="0"/>
              <a:t>This software will help them get the forms faster without any difficulties</a:t>
            </a:r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D5597008-CDF8-40A5-A22E-D2F5BD06BC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9046" y="1270000"/>
            <a:ext cx="3356487" cy="200945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003020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BBB-A8F0-4BA0-84C1-A340930E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9D74-8AB7-4112-8E2A-C5648731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91131" cy="4077979"/>
          </a:xfrm>
        </p:spPr>
        <p:txBody>
          <a:bodyPr/>
          <a:lstStyle/>
          <a:p>
            <a:r>
              <a:rPr lang="en-US" b="1" dirty="0"/>
              <a:t>A software which generates the deposit form or withdrawal form with all the necessary details filled automatically.</a:t>
            </a:r>
          </a:p>
          <a:p>
            <a:r>
              <a:rPr lang="en-US" b="1" dirty="0"/>
              <a:t>The account number is fetched by scanning the barcode present on the passbook.</a:t>
            </a:r>
          </a:p>
          <a:p>
            <a:r>
              <a:rPr lang="en-US" b="1" dirty="0"/>
              <a:t>Rest of the details like name, branch, etc. related to the account number are fetched from the database and filled into the form automatically.</a:t>
            </a:r>
          </a:p>
          <a:p>
            <a:r>
              <a:rPr lang="en-US" b="1" dirty="0"/>
              <a:t> The deposit/withdrawal amount field is filled based on the requirements given through voice command by the customer.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064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411A-459A-4594-B30C-EC85C9F1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Objectives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4D3-EF6D-46A4-B3E8-68BE11C2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Create a user friendly software which interacts with the user like a real human.</a:t>
            </a:r>
          </a:p>
          <a:p>
            <a:r>
              <a:rPr lang="en-IN" b="1" dirty="0"/>
              <a:t>The software should be able to receive the inputs exactly as given by the user.</a:t>
            </a:r>
          </a:p>
          <a:p>
            <a:r>
              <a:rPr lang="en-IN" b="1" dirty="0"/>
              <a:t>The software should select the required form (deposit or withdrawal) according to the user requirement.</a:t>
            </a:r>
          </a:p>
          <a:p>
            <a:r>
              <a:rPr lang="en-IN" b="1" dirty="0"/>
              <a:t>The software should fill the from according to the inputs given by the user and the data fetched from the database.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033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5DCA-5913-4CB7-977E-93F0F9BE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Technologies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F3C1-73F4-4AC9-912E-52791B20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5059"/>
            <a:ext cx="8596668" cy="4286304"/>
          </a:xfrm>
        </p:spPr>
        <p:txBody>
          <a:bodyPr>
            <a:normAutofit/>
          </a:bodyPr>
          <a:lstStyle/>
          <a:p>
            <a:r>
              <a:rPr lang="en-IN" b="1" dirty="0"/>
              <a:t>Programming Language: Python 3.9</a:t>
            </a:r>
          </a:p>
          <a:p>
            <a:r>
              <a:rPr lang="en-IN" b="1" dirty="0"/>
              <a:t>IDE used: VS Code, Spyder</a:t>
            </a:r>
          </a:p>
          <a:p>
            <a:r>
              <a:rPr lang="en-IN" b="1" dirty="0"/>
              <a:t>Packages used: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Speech Recognition (recognize_google)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Pyzbar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OpenCV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Selenium and webdriver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Chrome D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river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gTTS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(Google text to speech)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Googletrans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 (for translation)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Playsound</a:t>
            </a:r>
            <a:endParaRPr lang="en-I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IN" b="1" dirty="0"/>
          </a:p>
          <a:p>
            <a:pPr lvl="3">
              <a:buFont typeface="Wingdings" panose="05000000000000000000" pitchFamily="2" charset="2"/>
              <a:buChar char="Ø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04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9" y="432620"/>
            <a:ext cx="3201492" cy="1320800"/>
          </a:xfrm>
        </p:spPr>
        <p:txBody>
          <a:bodyPr>
            <a:normAutofit/>
          </a:bodyPr>
          <a:lstStyle/>
          <a:p>
            <a:r>
              <a:rPr lang="en-US" dirty="0"/>
              <a:t>Program Flow: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79F28C-F37E-65D8-C2D2-20FB46AF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41" y="0"/>
            <a:ext cx="851855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8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376F-07E9-4F76-961A-B1E63898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Deposit Form : 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423126-A9B2-4097-89E8-38C9E80E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1630755"/>
            <a:ext cx="9038028" cy="46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7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376F-07E9-4F76-961A-B1E63898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Withdrawal Form :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0418F7-F25E-4153-9D9F-E40045ECF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9" y="1930400"/>
            <a:ext cx="9036773" cy="4426155"/>
          </a:xfrm>
        </p:spPr>
      </p:pic>
    </p:spTree>
    <p:extLst>
      <p:ext uri="{BB962C8B-B14F-4D97-AF65-F5344CB8AC3E}">
        <p14:creationId xmlns:p14="http://schemas.microsoft.com/office/powerpoint/2010/main" val="3069012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2426</TotalTime>
  <Words>316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Comic Sans MS</vt:lpstr>
      <vt:lpstr>Consolas</vt:lpstr>
      <vt:lpstr>Trebuchet MS</vt:lpstr>
      <vt:lpstr>Wingdings</vt:lpstr>
      <vt:lpstr>Wingdings 3</vt:lpstr>
      <vt:lpstr>Facet</vt:lpstr>
      <vt:lpstr>PowerPoint Presentation</vt:lpstr>
      <vt:lpstr>PowerPoint Presentation</vt:lpstr>
      <vt:lpstr>Motivation:</vt:lpstr>
      <vt:lpstr>The proposed solution:</vt:lpstr>
      <vt:lpstr>Objectives : </vt:lpstr>
      <vt:lpstr>Technologies Required</vt:lpstr>
      <vt:lpstr>Program Flow:</vt:lpstr>
      <vt:lpstr>Deposit Form : </vt:lpstr>
      <vt:lpstr>Withdrawal Form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Bank Form Generator</dc:title>
  <dc:creator>20335A0509</dc:creator>
  <cp:lastModifiedBy>20335A0509</cp:lastModifiedBy>
  <cp:revision>150</cp:revision>
  <dcterms:created xsi:type="dcterms:W3CDTF">2021-11-12T16:23:58Z</dcterms:created>
  <dcterms:modified xsi:type="dcterms:W3CDTF">2022-06-05T14:39:07Z</dcterms:modified>
</cp:coreProperties>
</file>