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356" r:id="rId8"/>
    <p:sldId id="357" r:id="rId9"/>
    <p:sldId id="358" r:id="rId10"/>
    <p:sldId id="359" r:id="rId11"/>
    <p:sldId id="360" r:id="rId1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2" autoAdjust="0"/>
    <p:restoredTop sz="88279" autoAdjust="0"/>
  </p:normalViewPr>
  <p:slideViewPr>
    <p:cSldViewPr snapToGrid="0">
      <p:cViewPr>
        <p:scale>
          <a:sx n="209" d="100"/>
          <a:sy n="209" d="100"/>
        </p:scale>
        <p:origin x="1864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lvl="1" indent="-285750">
              <a:buFont typeface="Courier New" panose="02070309020205020404" pitchFamily="49" charset="0"/>
              <a:buChar char="o"/>
            </a:pPr>
            <a:r>
              <a:rPr lang="en-US" dirty="0"/>
              <a:t>However, this simplistic method may not yield accurate results, especially when dealing with views from different angles</a:t>
            </a:r>
          </a:p>
          <a:p>
            <a:pPr marL="461963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461963" lvl="1" indent="-285750">
              <a:buFont typeface="Courier New" panose="02070309020205020404" pitchFamily="49" charset="0"/>
              <a:buChar char="o"/>
            </a:pPr>
            <a:r>
              <a:rPr lang="en-US" dirty="0"/>
              <a:t>To address this limitation, we propose a view fusion transformer that learns how to effectively combine multiple views for improved fusion.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5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Grafik und Visualisierung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Computation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, Information and Technology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1"/>
            <a:ext cx="8508999" cy="459680"/>
          </a:xfrm>
        </p:spPr>
        <p:txBody>
          <a:bodyPr/>
          <a:lstStyle/>
          <a:p>
            <a:r>
              <a:rPr lang="en-GB" sz="1800" b="0" dirty="0">
                <a:effectLst/>
                <a:latin typeface="NimbusRomNo9L"/>
              </a:rPr>
              <a:t>Single and Multi-View 3D Reconstruction from 2D Images: Vision Transformers </a:t>
            </a:r>
            <a:endParaRPr lang="en-GB" sz="2000" dirty="0"/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Machine Learning for 3D Geometry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12E00-90FF-88EC-2DC4-2474F8244C53}"/>
              </a:ext>
            </a:extLst>
          </p:cNvPr>
          <p:cNvSpPr txBox="1"/>
          <p:nvPr/>
        </p:nvSpPr>
        <p:spPr>
          <a:xfrm>
            <a:off x="319088" y="3188208"/>
            <a:ext cx="2023872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err="1">
                <a:latin typeface="+mn-lt"/>
              </a:rPr>
              <a:t>Biray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Sutcuoglu</a:t>
            </a: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Youssef Youssef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Michael Kubitza</a:t>
            </a:r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4687380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n>
                  <a:noFill/>
                </a:ln>
                <a:effectLst/>
              </a:rPr>
              <a:t>Traditional methods for 3D shape reconstruction rely on matching observed objects with suitable 3D shape priors, requiring prior knowledge or adaptation 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n>
                  <a:noFill/>
                </a:ln>
                <a:effectLst/>
              </a:rPr>
              <a:t>3D-R2N2: network takes one or more images of an object instance and outputs a 3D occupancy grid reconstruction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</a:t>
            </a:r>
            <a:r>
              <a:rPr lang="en-US">
                <a:ln>
                  <a:noFill/>
                </a:ln>
                <a:effectLst/>
              </a:rPr>
              <a:t>his approach does not require object class labels or image annotations, making it flexible and applicable across diverse objects and scenarios</a:t>
            </a:r>
            <a:endParaRPr lang="en-DE">
              <a:ln>
                <a:noFill/>
              </a:ln>
              <a:effectLst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A00BD-3152-30BB-31D3-E267831B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35" y="1688912"/>
            <a:ext cx="2402166" cy="204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4B1C-49FD-B95A-84E7-EC629F42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614674"/>
            <a:ext cx="1978219" cy="20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The architecture of 3D-RETR was re-implemented and trained from the ground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  <a:latin typeface="NimbusRomNo9L"/>
              </a:rPr>
              <a:t>3D-RETR-Deep-Fusion employs a transformer to effectively learn an appropriate fusion of multiple image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Considering the limitations in available resources, the experimental outcomes on </a:t>
            </a:r>
            <a:r>
              <a:rPr lang="en-GB" sz="1800" dirty="0" err="1">
                <a:effectLst/>
                <a:latin typeface="NimbusRomNo9L"/>
              </a:rPr>
              <a:t>ShapeNet</a:t>
            </a:r>
            <a:r>
              <a:rPr lang="en-GB" sz="1800" dirty="0">
                <a:effectLst/>
                <a:latin typeface="NimbusRomNo9L"/>
              </a:rPr>
              <a:t> demonstrate that both models achieve results nearly on par with state-of-the-art methods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FAFDE-5FF6-02DE-74A0-BF927E47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54" y="4484425"/>
            <a:ext cx="6143211" cy="14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3B837A-CDD9-AF04-EEA2-419E65E4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62" y="3109200"/>
            <a:ext cx="5282954" cy="275446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33546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is to represent a 2D image as a sequence of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patch is transformed into a higher-dimensional vector, which is subsequently fed into a transformer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multi-view image fusion, the conventional approach involves averaging the features from all image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315340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3D-RETR-Deep-Fusion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BDDE54-3918-E7B8-A579-49E65544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9" y="2089966"/>
            <a:ext cx="8509000" cy="22389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74127-846B-3AC4-3D57-EA73EA3A450F}"/>
              </a:ext>
            </a:extLst>
          </p:cNvPr>
          <p:cNvSpPr/>
          <p:nvPr/>
        </p:nvSpPr>
        <p:spPr>
          <a:xfrm>
            <a:off x="3889248" y="2133600"/>
            <a:ext cx="1530096" cy="2322576"/>
          </a:xfrm>
          <a:prstGeom prst="rect">
            <a:avLst/>
          </a:prstGeom>
          <a:solidFill>
            <a:schemeClr val="accent2">
              <a:alpha val="3075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557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144</TotalTime>
  <Words>239</Words>
  <Application>Microsoft Macintosh PowerPoint</Application>
  <PresentationFormat>On-screen Show (4:3)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NimbusRomNo9L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Project – Machine Learning for 3D Geometry</vt:lpstr>
      <vt:lpstr>Motivation</vt:lpstr>
      <vt:lpstr>Approach</vt:lpstr>
      <vt:lpstr>Vision Transformer</vt:lpstr>
      <vt:lpstr>3D-RETR-Deep-Fusion</vt:lpstr>
      <vt:lpstr>Training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Machine Learning for 3D Geometry</dc:title>
  <dc:creator>Michael Kubitza</dc:creator>
  <cp:lastModifiedBy>Michael Kubitza</cp:lastModifiedBy>
  <cp:revision>16</cp:revision>
  <cp:lastPrinted>2015-07-30T14:04:45Z</cp:lastPrinted>
  <dcterms:created xsi:type="dcterms:W3CDTF">2023-07-02T14:19:15Z</dcterms:created>
  <dcterms:modified xsi:type="dcterms:W3CDTF">2023-07-24T17:24:44Z</dcterms:modified>
</cp:coreProperties>
</file>