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31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175D8-89E8-1B62-36BF-A287F77C1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732EFC-FBC7-B619-81C3-D61A32AE4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95D7B-D0FE-FBB3-7CB7-E422A623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BA45-72B7-4286-81AC-7CF0F316D7E9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F9EFB5-A06B-923E-E264-0137FD99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A0410E-8880-6C50-8955-342BDA50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0A8C-3672-4B80-AA74-0B3480226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43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0724A-58ED-3EFF-A486-7853F661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762806-6140-4812-4455-4B05513B9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59F91-FEB9-749A-4E85-58C53F1B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BA45-72B7-4286-81AC-7CF0F316D7E9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E1E51A-1BD5-1AF2-DBC3-88DED7FA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246E2C-CE73-3FD0-25C9-3087CF7E2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0A8C-3672-4B80-AA74-0B3480226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08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A68071-6E0B-0EB8-04B4-BF9A36A30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318A20-25CF-46E0-1A3D-E0049B2B2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1AB82-02CE-0D38-E3B7-ED672BAD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BA45-72B7-4286-81AC-7CF0F316D7E9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623FD-389E-2EC1-F75F-06BA256E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3D724-AA23-3539-FA22-34013ADB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0A8C-3672-4B80-AA74-0B3480226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04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A0528-9E8D-50A8-AB6C-A1AE2E280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A65D8F-AADE-7D48-4986-BE9C05E46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CB04FE-02FF-2F32-0577-9770D35E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BA45-72B7-4286-81AC-7CF0F316D7E9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B18EA5-FDDB-DB4D-4211-FB9EE7BC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215076-B4FF-C52B-1C40-569B11C8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0A8C-3672-4B80-AA74-0B3480226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9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1F97C-4FAB-F38F-9339-08CEC6AF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746AB0-E620-D977-D585-F43EB66E2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4D070-EA5D-4A1C-7785-345ACF39B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BA45-72B7-4286-81AC-7CF0F316D7E9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F7B0C-56AC-B1F0-26B5-E8B28134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7E46E6-A585-45F4-C071-A8035508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0A8C-3672-4B80-AA74-0B3480226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10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5FD1E-820B-4BED-712F-776C1F016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4EABE7-CD20-9D86-EE32-26E6A55A8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996812-DEF6-0E73-16AD-35974CA34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0498CB-AE0D-2036-FB16-8C7BD65A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BA45-72B7-4286-81AC-7CF0F316D7E9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46336E-7BEA-037C-3DFC-F8FDF40B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E3DD59-173C-A1B5-381B-4CB840AF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0A8C-3672-4B80-AA74-0B3480226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90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5D9F9-F0CE-E08C-786E-E1FD85DB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80C258-4A1E-CB21-46A9-A5C29D90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77EDD3-1C95-618F-5573-A98E4D701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7C29DB-3DD7-BB55-7CB4-ACF840379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61D6B2-73C7-CB5D-EC5C-60F6AE5DE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81E62E-CAEA-BD4C-3155-FB80B780B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BA45-72B7-4286-81AC-7CF0F316D7E9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36F06B-151D-EE50-934F-6C66119B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0BA2F2-CE76-A334-4320-33BBCAB63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0A8C-3672-4B80-AA74-0B3480226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89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DDF17-0F0E-FFCC-6585-00A65D7A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BA4267-93D7-64C5-315F-61A310F3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BA45-72B7-4286-81AC-7CF0F316D7E9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F4BFE6-7164-2310-7ED2-EDCF0070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4CC83F-8CF8-B7D6-BE2C-5495CEB7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0A8C-3672-4B80-AA74-0B3480226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79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2B987B-6D12-772A-0767-B9116133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BA45-72B7-4286-81AC-7CF0F316D7E9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300086-82D5-4B20-1F14-455BBC33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74124F-25A9-24C5-6E07-771B4A97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0A8C-3672-4B80-AA74-0B3480226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80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5E2EA-36E2-4EA1-2D99-CFBF419E3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0C07B9-1EC3-DABC-97A9-44AAFCAE3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253E0A-8540-C11E-D33E-9E42E613E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D6C4C1-8816-A742-A157-1ECD7DB1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BA45-72B7-4286-81AC-7CF0F316D7E9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ADBA35-5824-9105-8133-5C49099E8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BDC650-A2AF-4D93-C2EB-67959392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0A8C-3672-4B80-AA74-0B3480226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2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9531F-BEBD-1155-F594-42AFF5073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54D6C6-933D-D92D-BF69-4CF5C262A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DF9796-722A-F34F-A18B-A37301A9A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95CE84-51D6-8778-918F-5A0DA6625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BA45-72B7-4286-81AC-7CF0F316D7E9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CF40A6-F016-E41F-1D0F-EB59A9E4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0D7C8A-1816-0BC0-0360-56A68D041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0A8C-3672-4B80-AA74-0B3480226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44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1CB3A9-68A0-1CBF-1E8D-F4065609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170065-6300-1499-E010-7B3BAC26F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0F227-67E7-547F-8103-F73DDDB8C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2BA45-72B7-4286-81AC-7CF0F316D7E9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7E8D50-DCD3-61AD-2536-B0B4DEF67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E754F2-2433-B903-1FA0-08A6902E8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80A8C-3672-4B80-AA74-0B3480226B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80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926C19D6-9453-A0E8-815A-87007BE7558B}"/>
              </a:ext>
            </a:extLst>
          </p:cNvPr>
          <p:cNvGrpSpPr/>
          <p:nvPr/>
        </p:nvGrpSpPr>
        <p:grpSpPr>
          <a:xfrm>
            <a:off x="1660115" y="1558518"/>
            <a:ext cx="1234244" cy="200634"/>
            <a:chOff x="1800323" y="2710662"/>
            <a:chExt cx="1234244" cy="20063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B75CF4C-A043-395D-7FD2-6F2A5FC61FC9}"/>
                </a:ext>
              </a:extLst>
            </p:cNvPr>
            <p:cNvSpPr/>
            <p:nvPr/>
          </p:nvSpPr>
          <p:spPr>
            <a:xfrm>
              <a:off x="2156362" y="2710662"/>
              <a:ext cx="522166" cy="20063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08B1D39-FD66-B422-3CDE-F42D49615ECD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2678528" y="2810979"/>
              <a:ext cx="35603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D8AF913-8CC2-57F9-0C5D-DA30E3A3DC74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1800323" y="2810979"/>
              <a:ext cx="35603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0B4B95B-D161-11BE-856C-164D9D19637D}"/>
              </a:ext>
            </a:extLst>
          </p:cNvPr>
          <p:cNvGrpSpPr/>
          <p:nvPr/>
        </p:nvGrpSpPr>
        <p:grpSpPr>
          <a:xfrm>
            <a:off x="2894359" y="1558518"/>
            <a:ext cx="1234244" cy="200634"/>
            <a:chOff x="1800323" y="2710662"/>
            <a:chExt cx="1234244" cy="20063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8D1FFB6-5701-B78A-DA56-4DF2D4C8A32A}"/>
                </a:ext>
              </a:extLst>
            </p:cNvPr>
            <p:cNvSpPr/>
            <p:nvPr/>
          </p:nvSpPr>
          <p:spPr>
            <a:xfrm>
              <a:off x="2156362" y="2710662"/>
              <a:ext cx="522166" cy="20063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1CDAAC6-1CB8-1D42-5636-9308B2F83BBA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2678528" y="2810979"/>
              <a:ext cx="35603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B6E9ABF-37F3-0484-06DF-CAC78AA3245C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1800323" y="2810979"/>
              <a:ext cx="35603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290F25FA-F64A-5CDA-CFCE-01B1D6097C9D}"/>
              </a:ext>
            </a:extLst>
          </p:cNvPr>
          <p:cNvSpPr/>
          <p:nvPr/>
        </p:nvSpPr>
        <p:spPr>
          <a:xfrm rot="5400000">
            <a:off x="4115259" y="1573342"/>
            <a:ext cx="178020" cy="170685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5FBDCF1-1938-73DA-2118-F1711B6C289A}"/>
              </a:ext>
            </a:extLst>
          </p:cNvPr>
          <p:cNvCxnSpPr>
            <a:cxnSpLocks/>
          </p:cNvCxnSpPr>
          <p:nvPr/>
        </p:nvCxnSpPr>
        <p:spPr>
          <a:xfrm flipH="1">
            <a:off x="1550670" y="1474698"/>
            <a:ext cx="2266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9FA6EDE-BF43-8F56-B488-B70B96C89A06}"/>
              </a:ext>
            </a:extLst>
          </p:cNvPr>
          <p:cNvCxnSpPr>
            <a:cxnSpLocks/>
          </p:cNvCxnSpPr>
          <p:nvPr/>
        </p:nvCxnSpPr>
        <p:spPr>
          <a:xfrm>
            <a:off x="1673450" y="1474698"/>
            <a:ext cx="0" cy="1993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102817A6-6733-8166-8AA9-E5EC679B538C}"/>
              </a:ext>
            </a:extLst>
          </p:cNvPr>
          <p:cNvSpPr txBox="1"/>
          <p:nvPr/>
        </p:nvSpPr>
        <p:spPr>
          <a:xfrm>
            <a:off x="1449671" y="1227797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VIN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3D510E-EF9B-0FEC-B555-88B94A35B22B}"/>
              </a:ext>
            </a:extLst>
          </p:cNvPr>
          <p:cNvSpPr txBox="1"/>
          <p:nvPr/>
        </p:nvSpPr>
        <p:spPr>
          <a:xfrm>
            <a:off x="2092006" y="1520186"/>
            <a:ext cx="365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R1</a:t>
            </a:r>
            <a:endParaRPr lang="zh-CN" altLang="en-US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142064C-0B16-BCD4-5CF4-F03FB266168B}"/>
              </a:ext>
            </a:extLst>
          </p:cNvPr>
          <p:cNvSpPr txBox="1"/>
          <p:nvPr/>
        </p:nvSpPr>
        <p:spPr>
          <a:xfrm>
            <a:off x="3332339" y="1520186"/>
            <a:ext cx="365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R2</a:t>
            </a:r>
            <a:endParaRPr lang="zh-CN" altLang="en-US" b="1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BEDA90B-6436-5D90-006F-FABE75406DF0}"/>
              </a:ext>
            </a:extLst>
          </p:cNvPr>
          <p:cNvSpPr/>
          <p:nvPr/>
        </p:nvSpPr>
        <p:spPr>
          <a:xfrm>
            <a:off x="2871424" y="1635750"/>
            <a:ext cx="45869" cy="458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8E13451-9C3F-70D8-AEAC-14A17E150BA2}"/>
              </a:ext>
            </a:extLst>
          </p:cNvPr>
          <p:cNvSpPr txBox="1"/>
          <p:nvPr/>
        </p:nvSpPr>
        <p:spPr>
          <a:xfrm>
            <a:off x="2604461" y="1404620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VOUT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3A9BB5A-4A4E-AD99-89D8-B9B158C006BD}"/>
              </a:ext>
            </a:extLst>
          </p:cNvPr>
          <p:cNvGrpSpPr/>
          <p:nvPr/>
        </p:nvGrpSpPr>
        <p:grpSpPr>
          <a:xfrm>
            <a:off x="4532971" y="1596850"/>
            <a:ext cx="1234244" cy="200634"/>
            <a:chOff x="1800323" y="2710662"/>
            <a:chExt cx="1234244" cy="200634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E5F581E-0EC8-5BD0-6FA1-5B8CCACF0587}"/>
                </a:ext>
              </a:extLst>
            </p:cNvPr>
            <p:cNvSpPr/>
            <p:nvPr/>
          </p:nvSpPr>
          <p:spPr>
            <a:xfrm>
              <a:off x="2156362" y="2710662"/>
              <a:ext cx="522166" cy="20063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C3AB37D4-2AFF-1353-3931-B2B4DD7024DC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>
              <a:off x="2678528" y="2810979"/>
              <a:ext cx="35603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A6AFA652-B8E8-DFD7-608B-7BA80EC1FBFD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1800323" y="2810979"/>
              <a:ext cx="35603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0A82C34-A1E6-FF11-BFCE-C32BF13CAD71}"/>
              </a:ext>
            </a:extLst>
          </p:cNvPr>
          <p:cNvGrpSpPr/>
          <p:nvPr/>
        </p:nvGrpSpPr>
        <p:grpSpPr>
          <a:xfrm>
            <a:off x="5767215" y="1596850"/>
            <a:ext cx="1234244" cy="200634"/>
            <a:chOff x="1800323" y="2710662"/>
            <a:chExt cx="1234244" cy="200634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BDF65D1-25BE-E81B-B04B-2997451505AE}"/>
                </a:ext>
              </a:extLst>
            </p:cNvPr>
            <p:cNvSpPr/>
            <p:nvPr/>
          </p:nvSpPr>
          <p:spPr>
            <a:xfrm>
              <a:off x="2156362" y="2710662"/>
              <a:ext cx="522166" cy="20063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C52685E-66E9-2AE0-DEA6-20CA1F0487CC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>
              <a:off x="2678528" y="2810979"/>
              <a:ext cx="35603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5244F56-36C0-EA7D-3FA7-B860BE63364D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1800323" y="2810979"/>
              <a:ext cx="35603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等腰三角形 47">
            <a:extLst>
              <a:ext uri="{FF2B5EF4-FFF2-40B4-BE49-F238E27FC236}">
                <a16:creationId xmlns:a16="http://schemas.microsoft.com/office/drawing/2014/main" id="{77FB164D-614A-D17C-9E6D-311A22ACA2BA}"/>
              </a:ext>
            </a:extLst>
          </p:cNvPr>
          <p:cNvSpPr/>
          <p:nvPr/>
        </p:nvSpPr>
        <p:spPr>
          <a:xfrm rot="5400000">
            <a:off x="6994113" y="1614061"/>
            <a:ext cx="178020" cy="170685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ECECEC9-8C04-8BDC-8DBC-E277013A03C5}"/>
              </a:ext>
            </a:extLst>
          </p:cNvPr>
          <p:cNvCxnSpPr>
            <a:cxnSpLocks/>
          </p:cNvCxnSpPr>
          <p:nvPr/>
        </p:nvCxnSpPr>
        <p:spPr>
          <a:xfrm flipH="1">
            <a:off x="4423526" y="1513030"/>
            <a:ext cx="2266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1EC48AB0-70D5-8708-B7B7-BD53ED5DBB18}"/>
              </a:ext>
            </a:extLst>
          </p:cNvPr>
          <p:cNvCxnSpPr>
            <a:cxnSpLocks/>
          </p:cNvCxnSpPr>
          <p:nvPr/>
        </p:nvCxnSpPr>
        <p:spPr>
          <a:xfrm>
            <a:off x="4546306" y="1513030"/>
            <a:ext cx="0" cy="1993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5F15FD3F-D355-83C1-F438-93B4D0CB302F}"/>
              </a:ext>
            </a:extLst>
          </p:cNvPr>
          <p:cNvSpPr txBox="1"/>
          <p:nvPr/>
        </p:nvSpPr>
        <p:spPr>
          <a:xfrm>
            <a:off x="5558676" y="1435886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VIN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E317129-3D33-574C-1586-2D2F5E7F3DDD}"/>
              </a:ext>
            </a:extLst>
          </p:cNvPr>
          <p:cNvSpPr txBox="1"/>
          <p:nvPr/>
        </p:nvSpPr>
        <p:spPr>
          <a:xfrm>
            <a:off x="4964862" y="1558518"/>
            <a:ext cx="365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R1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71BA822-DF69-7038-1E65-287BF69B276D}"/>
              </a:ext>
            </a:extLst>
          </p:cNvPr>
          <p:cNvSpPr txBox="1"/>
          <p:nvPr/>
        </p:nvSpPr>
        <p:spPr>
          <a:xfrm>
            <a:off x="6205195" y="1558518"/>
            <a:ext cx="365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R2</a:t>
            </a:r>
            <a:endParaRPr lang="zh-CN" altLang="en-US" b="1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707E29A0-3331-C401-40B9-071565927D3C}"/>
              </a:ext>
            </a:extLst>
          </p:cNvPr>
          <p:cNvSpPr/>
          <p:nvPr/>
        </p:nvSpPr>
        <p:spPr>
          <a:xfrm>
            <a:off x="5744280" y="1674082"/>
            <a:ext cx="45869" cy="458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BA9C1C2-83DD-7F44-35A0-A31006AE4767}"/>
              </a:ext>
            </a:extLst>
          </p:cNvPr>
          <p:cNvSpPr txBox="1"/>
          <p:nvPr/>
        </p:nvSpPr>
        <p:spPr>
          <a:xfrm>
            <a:off x="4248788" y="1266120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VOUT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618E357-4A0E-C47F-814B-FD557DF918E3}"/>
              </a:ext>
            </a:extLst>
          </p:cNvPr>
          <p:cNvSpPr txBox="1"/>
          <p:nvPr/>
        </p:nvSpPr>
        <p:spPr>
          <a:xfrm>
            <a:off x="983334" y="13805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降压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C6E5A3A-2DF3-5FF6-FC93-3D92429B29BC}"/>
              </a:ext>
            </a:extLst>
          </p:cNvPr>
          <p:cNvSpPr txBox="1"/>
          <p:nvPr/>
        </p:nvSpPr>
        <p:spPr>
          <a:xfrm>
            <a:off x="7116273" y="14894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升压</a:t>
            </a:r>
          </a:p>
        </p:txBody>
      </p:sp>
    </p:spTree>
    <p:extLst>
      <p:ext uri="{BB962C8B-B14F-4D97-AF65-F5344CB8AC3E}">
        <p14:creationId xmlns:p14="http://schemas.microsoft.com/office/powerpoint/2010/main" val="159928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xiaohan</dc:creator>
  <cp:lastModifiedBy>wang xiaohan</cp:lastModifiedBy>
  <cp:revision>2</cp:revision>
  <dcterms:created xsi:type="dcterms:W3CDTF">2023-05-06T12:40:08Z</dcterms:created>
  <dcterms:modified xsi:type="dcterms:W3CDTF">2023-05-06T13:00:15Z</dcterms:modified>
</cp:coreProperties>
</file>