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756FC-7255-6760-D589-49CBC4ED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E18C2-71AF-0269-B3C3-D9AA587E8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13903-3165-1A10-0DCD-F87EB151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F67D3-FFC2-6BF2-27AC-DF598DA6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8387F-96C3-2411-AF78-891CE3DB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A990-8C8A-43C4-051B-EECE9787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1115B-0131-D65E-6B8B-A69E45BEA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BB9DF-5F13-681E-DBA1-B8F299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68E7-8DA2-7D64-EACF-6D7B640F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AAA71-FD12-C286-DBB8-D1BCC48B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9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90AFBA-41A9-E6B7-1E95-098E32CDF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E5E48-C6A7-E739-B542-34C6EE956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92243-FC0F-B0E5-CECA-5F7DF1F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C1C3-4E98-53EB-D53E-70B05224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E1442-8553-F5C1-7759-2137ECFC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9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FB49A-BADB-B2B9-3591-710C0944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FC2B2-70A7-E6BE-0264-74645AC2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EF813-BBB2-B046-247A-599AC25A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A64AF-9F81-321C-3267-96EABE8B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242ED-E6A3-7FF0-71B1-A3F5146A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0D932-823A-ACD3-A603-03C7C802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43C80-0A84-B574-42ED-98537894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5105D-646C-9B8E-66CA-C5E9253C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548F6-7D35-6670-93D7-4EF2C18F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DB8EA-468C-3A3F-305E-218AC87F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5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A8C91-1C65-3558-94E7-952E7F11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015FB-BA80-2606-DC91-272AF5B40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79A24-AE85-4C1D-4FFA-A824C60F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C0DA4-814C-EABC-E8CA-4490854A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C0698-6E5B-308F-E78C-5A28A492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B0E25-40EB-A32C-4B88-091B596B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C0F5E-4593-F2AB-7F29-DF188761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128EF-2C70-CBF8-64AC-37322249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1ACB5-C9B2-2450-9866-8AAA958DD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E9556E-2953-2E79-7555-667420EAC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12A6A0-ECF6-0568-6F76-E3B4196D4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A9CE7-6FC7-C891-6CAF-DEFA8D42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0EDC3B-5B36-8499-38BC-ED750F96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2CF837-5552-6A4B-DDBA-7D58EE24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87609-E0A5-D510-FB9F-F546D7B3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6E3889-2FC4-5B1A-7A1E-8CD6FAA2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F76D3D-4CD6-20DD-F745-B725A366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F0864-6A06-7FE3-3EDF-59C01EAF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7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F8549-2501-FD81-D5AE-4D7F703D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6C78D-16C2-3868-12D5-AC6AE555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D642F-2406-BA6B-8E28-DBCA3351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6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93FE1-E2A8-9679-745D-C121A174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44181-9176-1828-9274-3015CBC8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920AD-F6D7-805E-E648-5F9168938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C6C59-43A2-9C23-F1EA-49ABF95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6ADB4-6670-E002-F4CD-5F1A81E3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0C4CA-901E-BD43-0FF0-68B1AEC9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BE69E-E6F2-8160-CD32-0FC285C2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464F32-7CE3-B444-55AD-0A06E3EE1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FB855-8F79-78C9-4095-EC422305A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F959A-47C2-CB59-E9E1-A1685C4F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33843-A392-C345-E0F3-392DFA59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1DF73-430C-7B6F-3445-DFE2918B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CC642-546F-AF69-5471-97F15383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95A1E-E69E-DD5E-BA79-108718FDA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51085-8C88-4F4D-AD45-EA9C7D60C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5608-AB48-4434-A0E4-4B6831CDC0B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CC3C9-0A6F-9666-DEFC-E6F761F3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8F824-83E7-E941-142C-B8831EEB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D0-CF8A-4A15-9AD2-B6DA9D5CD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4838EE-4832-C686-9A4C-BE966E3A4F25}"/>
              </a:ext>
            </a:extLst>
          </p:cNvPr>
          <p:cNvSpPr/>
          <p:nvPr/>
        </p:nvSpPr>
        <p:spPr>
          <a:xfrm rot="5400000">
            <a:off x="1142079" y="3014318"/>
            <a:ext cx="6566926" cy="829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D2883E-9D15-76E8-B51A-A7ACCD91502F}"/>
              </a:ext>
            </a:extLst>
          </p:cNvPr>
          <p:cNvSpPr txBox="1"/>
          <p:nvPr/>
        </p:nvSpPr>
        <p:spPr>
          <a:xfrm>
            <a:off x="3749510" y="62352"/>
            <a:ext cx="22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769AF-1873-46A6-AAC5-594867C943F8}"/>
              </a:ext>
            </a:extLst>
          </p:cNvPr>
          <p:cNvSpPr txBox="1"/>
          <p:nvPr/>
        </p:nvSpPr>
        <p:spPr>
          <a:xfrm>
            <a:off x="3560384" y="380520"/>
            <a:ext cx="37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4KB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61BC87-8323-E6D4-7096-4BC6371CA223}"/>
              </a:ext>
            </a:extLst>
          </p:cNvPr>
          <p:cNvSpPr txBox="1"/>
          <p:nvPr/>
        </p:nvSpPr>
        <p:spPr>
          <a:xfrm>
            <a:off x="3408710" y="1303559"/>
            <a:ext cx="512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640KB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C6C61B-B887-B6E2-3EEB-78919AA4A682}"/>
              </a:ext>
            </a:extLst>
          </p:cNvPr>
          <p:cNvSpPr/>
          <p:nvPr/>
        </p:nvSpPr>
        <p:spPr>
          <a:xfrm rot="10800000">
            <a:off x="4007841" y="1466239"/>
            <a:ext cx="835200" cy="574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BE3230-C242-D7B4-F7CA-420C014DB623}"/>
              </a:ext>
            </a:extLst>
          </p:cNvPr>
          <p:cNvSpPr/>
          <p:nvPr/>
        </p:nvSpPr>
        <p:spPr>
          <a:xfrm>
            <a:off x="4007052" y="829061"/>
            <a:ext cx="835200" cy="252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540B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60D1C11-C4FB-5B19-E45C-69D27B3F03C2}"/>
              </a:ext>
            </a:extLst>
          </p:cNvPr>
          <p:cNvCxnSpPr>
            <a:cxnSpLocks/>
          </p:cNvCxnSpPr>
          <p:nvPr/>
        </p:nvCxnSpPr>
        <p:spPr>
          <a:xfrm rot="5400000" flipH="1">
            <a:off x="5097069" y="648033"/>
            <a:ext cx="0" cy="388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CBA509A-E4B0-AFF9-912F-DD41E10F3656}"/>
              </a:ext>
            </a:extLst>
          </p:cNvPr>
          <p:cNvSpPr txBox="1"/>
          <p:nvPr/>
        </p:nvSpPr>
        <p:spPr>
          <a:xfrm>
            <a:off x="5327259" y="688297"/>
            <a:ext cx="979755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  <a:cs typeface="Calibri" panose="020F0502020204030204" pitchFamily="34" charset="0"/>
              </a:rPr>
              <a:t>0x007C00</a:t>
            </a:r>
            <a:endParaRPr lang="zh-CN" altLang="en-US" sz="1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F8D429-E657-A177-BDBC-25576D7582A0}"/>
              </a:ext>
            </a:extLst>
          </p:cNvPr>
          <p:cNvCxnSpPr>
            <a:cxnSpLocks/>
          </p:cNvCxnSpPr>
          <p:nvPr/>
        </p:nvCxnSpPr>
        <p:spPr>
          <a:xfrm rot="5400000" flipH="1">
            <a:off x="5099887" y="887239"/>
            <a:ext cx="0" cy="388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14D6BA7-EE9D-9179-8D78-9189593A35F4}"/>
              </a:ext>
            </a:extLst>
          </p:cNvPr>
          <p:cNvSpPr txBox="1"/>
          <p:nvPr/>
        </p:nvSpPr>
        <p:spPr>
          <a:xfrm>
            <a:off x="5327259" y="927503"/>
            <a:ext cx="979755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  <a:cs typeface="Calibri" panose="020F0502020204030204" pitchFamily="34" charset="0"/>
              </a:rPr>
              <a:t>0x007DFF</a:t>
            </a:r>
            <a:endParaRPr lang="zh-CN" altLang="en-US" sz="1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9E8E007-D3F1-D742-CB92-54FEAF975530}"/>
              </a:ext>
            </a:extLst>
          </p:cNvPr>
          <p:cNvCxnSpPr>
            <a:cxnSpLocks/>
          </p:cNvCxnSpPr>
          <p:nvPr/>
        </p:nvCxnSpPr>
        <p:spPr>
          <a:xfrm rot="5400000" flipH="1">
            <a:off x="5106603" y="1275725"/>
            <a:ext cx="0" cy="388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925DD0B-EB22-BE9D-1E5F-DF96EC305B4D}"/>
              </a:ext>
            </a:extLst>
          </p:cNvPr>
          <p:cNvSpPr txBox="1"/>
          <p:nvPr/>
        </p:nvSpPr>
        <p:spPr>
          <a:xfrm>
            <a:off x="5334088" y="1315989"/>
            <a:ext cx="1973617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Calibri" panose="020F0502020204030204" pitchFamily="34" charset="0"/>
              </a:rPr>
              <a:t>0x0A0000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IOPHYSMEM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5D7E9F-2307-070F-E0C2-42507D25C999}"/>
              </a:ext>
            </a:extLst>
          </p:cNvPr>
          <p:cNvCxnSpPr>
            <a:cxnSpLocks/>
          </p:cNvCxnSpPr>
          <p:nvPr/>
        </p:nvCxnSpPr>
        <p:spPr>
          <a:xfrm rot="5400000" flipH="1">
            <a:off x="5112078" y="2305210"/>
            <a:ext cx="0" cy="388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2DC1CF0-66D1-5D7A-C1CF-36826052ABD8}"/>
              </a:ext>
            </a:extLst>
          </p:cNvPr>
          <p:cNvSpPr txBox="1"/>
          <p:nvPr/>
        </p:nvSpPr>
        <p:spPr>
          <a:xfrm>
            <a:off x="5334088" y="2357769"/>
            <a:ext cx="2073003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Calibri" panose="020F0502020204030204" pitchFamily="34" charset="0"/>
              </a:rPr>
              <a:t>0x100000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EXTPHYSMEM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AA72C90-0756-72EA-EAD9-10F1A1101BB6}"/>
              </a:ext>
            </a:extLst>
          </p:cNvPr>
          <p:cNvGrpSpPr/>
          <p:nvPr/>
        </p:nvGrpSpPr>
        <p:grpSpPr>
          <a:xfrm>
            <a:off x="2205194" y="807899"/>
            <a:ext cx="2019499" cy="307777"/>
            <a:chOff x="6778935" y="203885"/>
            <a:chExt cx="2019499" cy="307777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2395C60-20A4-F961-445D-EA8C5588B835}"/>
                </a:ext>
              </a:extLst>
            </p:cNvPr>
            <p:cNvCxnSpPr>
              <a:cxnSpLocks/>
            </p:cNvCxnSpPr>
            <p:nvPr/>
          </p:nvCxnSpPr>
          <p:spPr>
            <a:xfrm>
              <a:off x="8122505" y="368587"/>
              <a:ext cx="6759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B4269E6-B8B9-C033-05E5-8B7BFA027ADE}"/>
                </a:ext>
              </a:extLst>
            </p:cNvPr>
            <p:cNvSpPr txBox="1"/>
            <p:nvPr/>
          </p:nvSpPr>
          <p:spPr>
            <a:xfrm>
              <a:off x="6778935" y="203885"/>
              <a:ext cx="1514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onsolas" panose="020B0609020204030204" pitchFamily="49" charset="0"/>
                  <a:cs typeface="Calibri" panose="020F0502020204030204" pitchFamily="34" charset="0"/>
                </a:rPr>
                <a:t>Boot Loader</a:t>
              </a:r>
              <a:endParaRPr lang="zh-CN" altLang="en-US" sz="1400" b="1" dirty="0"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DA663CB-0D1F-BA5F-C0C5-EBC9180C37EB}"/>
              </a:ext>
            </a:extLst>
          </p:cNvPr>
          <p:cNvCxnSpPr>
            <a:cxnSpLocks/>
          </p:cNvCxnSpPr>
          <p:nvPr/>
        </p:nvCxnSpPr>
        <p:spPr>
          <a:xfrm rot="5400000" flipH="1">
            <a:off x="5124271" y="1853018"/>
            <a:ext cx="0" cy="388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0345E1B-F930-C47B-966F-DC90462AF2EE}"/>
              </a:ext>
            </a:extLst>
          </p:cNvPr>
          <p:cNvSpPr txBox="1"/>
          <p:nvPr/>
        </p:nvSpPr>
        <p:spPr>
          <a:xfrm>
            <a:off x="5327259" y="1891392"/>
            <a:ext cx="979755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  <a:cs typeface="Calibri" panose="020F0502020204030204" pitchFamily="34" charset="0"/>
              </a:rPr>
              <a:t>0x0F0000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A1CCACF-62C3-9896-88AE-5D13CF74C0E1}"/>
              </a:ext>
            </a:extLst>
          </p:cNvPr>
          <p:cNvSpPr/>
          <p:nvPr/>
        </p:nvSpPr>
        <p:spPr>
          <a:xfrm>
            <a:off x="4010859" y="2037696"/>
            <a:ext cx="829364" cy="461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75C9C03-1D04-80A5-8342-EBA3AF8A34A1}"/>
              </a:ext>
            </a:extLst>
          </p:cNvPr>
          <p:cNvGrpSpPr/>
          <p:nvPr/>
        </p:nvGrpSpPr>
        <p:grpSpPr>
          <a:xfrm>
            <a:off x="2305419" y="2118536"/>
            <a:ext cx="1919274" cy="307777"/>
            <a:chOff x="6879160" y="204140"/>
            <a:chExt cx="1919274" cy="30777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C42C0CF-AE4F-A25B-DF23-03C53F50DFB7}"/>
                </a:ext>
              </a:extLst>
            </p:cNvPr>
            <p:cNvCxnSpPr>
              <a:cxnSpLocks/>
            </p:cNvCxnSpPr>
            <p:nvPr/>
          </p:nvCxnSpPr>
          <p:spPr>
            <a:xfrm>
              <a:off x="8122505" y="368587"/>
              <a:ext cx="6759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0206DCD-7C9E-D1BF-495F-82102E30EC1D}"/>
                </a:ext>
              </a:extLst>
            </p:cNvPr>
            <p:cNvSpPr txBox="1"/>
            <p:nvPr/>
          </p:nvSpPr>
          <p:spPr>
            <a:xfrm>
              <a:off x="6879160" y="204140"/>
              <a:ext cx="1514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onsolas" panose="020B0609020204030204" pitchFamily="49" charset="0"/>
                  <a:cs typeface="Calibri" panose="020F0502020204030204" pitchFamily="34" charset="0"/>
                </a:rPr>
                <a:t>BIOS ROM</a:t>
              </a:r>
              <a:endParaRPr lang="zh-CN" altLang="en-US" sz="1400" b="1" dirty="0"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37609AA1-102C-6728-D83C-05D90D5D12D4}"/>
              </a:ext>
            </a:extLst>
          </p:cNvPr>
          <p:cNvSpPr txBox="1"/>
          <p:nvPr/>
        </p:nvSpPr>
        <p:spPr>
          <a:xfrm>
            <a:off x="3483255" y="235776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1MB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1273088-52F5-B043-2659-1147F57CC8E3}"/>
              </a:ext>
            </a:extLst>
          </p:cNvPr>
          <p:cNvSpPr/>
          <p:nvPr/>
        </p:nvSpPr>
        <p:spPr>
          <a:xfrm>
            <a:off x="4007229" y="144077"/>
            <a:ext cx="835200" cy="4154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4KB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552EC0-6981-BEB0-58DF-01DD5E0A2318}"/>
              </a:ext>
            </a:extLst>
          </p:cNvPr>
          <p:cNvSpPr txBox="1"/>
          <p:nvPr/>
        </p:nvSpPr>
        <p:spPr>
          <a:xfrm>
            <a:off x="1508216" y="204082"/>
            <a:ext cx="2119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onsolas" panose="020B0609020204030204" pitchFamily="49" charset="0"/>
                <a:cs typeface="Calibri" panose="020F0502020204030204" pitchFamily="34" charset="0"/>
              </a:rPr>
              <a:t>Real Mode IDT, </a:t>
            </a:r>
            <a:r>
              <a:rPr lang="en-US" altLang="zh-CN" sz="1400" b="1" dirty="0" err="1">
                <a:latin typeface="Consolas" panose="020B0609020204030204" pitchFamily="49" charset="0"/>
                <a:cs typeface="Calibri" panose="020F0502020204030204" pitchFamily="34" charset="0"/>
              </a:rPr>
              <a:t>etc</a:t>
            </a:r>
            <a:endParaRPr lang="zh-CN" altLang="en-US" sz="1400" b="1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7347CA-9F3E-1AEB-29C2-A15FC6E6DB60}"/>
              </a:ext>
            </a:extLst>
          </p:cNvPr>
          <p:cNvSpPr/>
          <p:nvPr/>
        </p:nvSpPr>
        <p:spPr>
          <a:xfrm>
            <a:off x="4011346" y="2493473"/>
            <a:ext cx="828877" cy="415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4KB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E18F4DE-BDA3-0D8D-6980-E8F6E638AC96}"/>
              </a:ext>
            </a:extLst>
          </p:cNvPr>
          <p:cNvGrpSpPr/>
          <p:nvPr/>
        </p:nvGrpSpPr>
        <p:grpSpPr>
          <a:xfrm>
            <a:off x="2253331" y="2556113"/>
            <a:ext cx="1971362" cy="307777"/>
            <a:chOff x="6827072" y="202899"/>
            <a:chExt cx="1971362" cy="30777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338A3B2-48C2-7453-8CCF-5190A8CB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122505" y="368587"/>
              <a:ext cx="6759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352C30F-8B02-40CB-C5A9-7F3A06A69E03}"/>
                </a:ext>
              </a:extLst>
            </p:cNvPr>
            <p:cNvSpPr txBox="1"/>
            <p:nvPr/>
          </p:nvSpPr>
          <p:spPr>
            <a:xfrm>
              <a:off x="6827072" y="202899"/>
              <a:ext cx="1514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onsolas" panose="020B0609020204030204" pitchFamily="49" charset="0"/>
                  <a:cs typeface="Calibri" panose="020F0502020204030204" pitchFamily="34" charset="0"/>
                </a:rPr>
                <a:t>ELF Header</a:t>
              </a:r>
              <a:endParaRPr lang="zh-CN" altLang="en-US" sz="1400" b="1" dirty="0"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ABED59E7-81DC-A4B1-46CA-867E20B68F37}"/>
              </a:ext>
            </a:extLst>
          </p:cNvPr>
          <p:cNvSpPr/>
          <p:nvPr/>
        </p:nvSpPr>
        <p:spPr>
          <a:xfrm>
            <a:off x="4007052" y="2908552"/>
            <a:ext cx="835200" cy="801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9D56213-87C9-C62C-A89D-8276AFBED599}"/>
              </a:ext>
            </a:extLst>
          </p:cNvPr>
          <p:cNvGrpSpPr/>
          <p:nvPr/>
        </p:nvGrpSpPr>
        <p:grpSpPr>
          <a:xfrm>
            <a:off x="1722497" y="3218479"/>
            <a:ext cx="2486069" cy="307777"/>
            <a:chOff x="6312365" y="214698"/>
            <a:chExt cx="2486069" cy="307777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C3B484F-E5BF-4930-CA38-7A27BCB35F33}"/>
                </a:ext>
              </a:extLst>
            </p:cNvPr>
            <p:cNvCxnSpPr>
              <a:cxnSpLocks/>
            </p:cNvCxnSpPr>
            <p:nvPr/>
          </p:nvCxnSpPr>
          <p:spPr>
            <a:xfrm>
              <a:off x="8122505" y="368587"/>
              <a:ext cx="6759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A47B8C9-186F-8194-21EE-CB4428320013}"/>
                </a:ext>
              </a:extLst>
            </p:cNvPr>
            <p:cNvSpPr txBox="1"/>
            <p:nvPr/>
          </p:nvSpPr>
          <p:spPr>
            <a:xfrm>
              <a:off x="6312365" y="214698"/>
              <a:ext cx="1905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onsolas" panose="020B0609020204030204" pitchFamily="49" charset="0"/>
                  <a:cs typeface="Calibri" panose="020F0502020204030204" pitchFamily="34" charset="0"/>
                </a:rPr>
                <a:t>Kernel Code,</a:t>
              </a:r>
              <a:r>
                <a:rPr lang="zh-CN" altLang="en-US" sz="1400" b="1" dirty="0">
                  <a:latin typeface="Consolas" panose="020B0609020204030204" pitchFamily="49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 err="1">
                  <a:latin typeface="Consolas" panose="020B0609020204030204" pitchFamily="49" charset="0"/>
                  <a:cs typeface="Calibri" panose="020F0502020204030204" pitchFamily="34" charset="0"/>
                </a:rPr>
                <a:t>etc</a:t>
              </a:r>
              <a:endParaRPr lang="zh-CN" altLang="en-US" sz="1400" b="1" dirty="0"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6CA0B80-0C44-9E4B-1850-590124AF069F}"/>
              </a:ext>
            </a:extLst>
          </p:cNvPr>
          <p:cNvCxnSpPr>
            <a:cxnSpLocks/>
          </p:cNvCxnSpPr>
          <p:nvPr/>
        </p:nvCxnSpPr>
        <p:spPr>
          <a:xfrm rot="5400000" flipH="1">
            <a:off x="5088235" y="3526294"/>
            <a:ext cx="0" cy="388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2528119-D329-E179-5F4C-98B5CAA6DD90}"/>
              </a:ext>
            </a:extLst>
          </p:cNvPr>
          <p:cNvSpPr txBox="1"/>
          <p:nvPr/>
        </p:nvSpPr>
        <p:spPr>
          <a:xfrm>
            <a:off x="5306232" y="3564439"/>
            <a:ext cx="3605474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  <a:cs typeface="Calibri" panose="020F0502020204030204" pitchFamily="34" charset="0"/>
              </a:rPr>
              <a:t>0x117000 </a:t>
            </a:r>
            <a:r>
              <a:rPr lang="en-US" altLang="zh-CN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boot_alloc</a:t>
            </a:r>
            <a:r>
              <a:rPr lang="zh-CN" alt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的</a:t>
            </a:r>
            <a:r>
              <a:rPr lang="en-US" altLang="zh-CN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nextfree</a:t>
            </a:r>
            <a:r>
              <a:rPr lang="zh-CN" alt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初始值</a:t>
            </a:r>
            <a:endParaRPr lang="en-US" altLang="zh-CN" sz="1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8C87526-2A50-5E4A-67E9-BFEC8E408AA4}"/>
              </a:ext>
            </a:extLst>
          </p:cNvPr>
          <p:cNvCxnSpPr>
            <a:cxnSpLocks/>
          </p:cNvCxnSpPr>
          <p:nvPr/>
        </p:nvCxnSpPr>
        <p:spPr>
          <a:xfrm>
            <a:off x="3517110" y="378052"/>
            <a:ext cx="67592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F6499F1B-2FE8-8261-4210-2A570D7CCBBB}"/>
              </a:ext>
            </a:extLst>
          </p:cNvPr>
          <p:cNvSpPr/>
          <p:nvPr/>
        </p:nvSpPr>
        <p:spPr>
          <a:xfrm>
            <a:off x="7795923" y="144072"/>
            <a:ext cx="254135" cy="1313375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1DFB211-72DF-D35A-9305-CC1A832F969B}"/>
              </a:ext>
            </a:extLst>
          </p:cNvPr>
          <p:cNvSpPr txBox="1"/>
          <p:nvPr/>
        </p:nvSpPr>
        <p:spPr>
          <a:xfrm>
            <a:off x="8057471" y="616093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Base memory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555E8465-F649-DF2A-15C7-4F8280A063E0}"/>
              </a:ext>
            </a:extLst>
          </p:cNvPr>
          <p:cNvSpPr/>
          <p:nvPr/>
        </p:nvSpPr>
        <p:spPr>
          <a:xfrm>
            <a:off x="7795923" y="1461850"/>
            <a:ext cx="261547" cy="103751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F442F7C-8C33-FFA5-6222-B08A35ECF4E6}"/>
              </a:ext>
            </a:extLst>
          </p:cNvPr>
          <p:cNvSpPr txBox="1"/>
          <p:nvPr/>
        </p:nvSpPr>
        <p:spPr>
          <a:xfrm>
            <a:off x="8057471" y="1795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IO Hole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121AA52-5EFC-BB34-A2CD-8BBD90EC64F1}"/>
              </a:ext>
            </a:extLst>
          </p:cNvPr>
          <p:cNvSpPr/>
          <p:nvPr/>
        </p:nvSpPr>
        <p:spPr>
          <a:xfrm>
            <a:off x="4007229" y="3709536"/>
            <a:ext cx="835200" cy="4772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4KB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8D477D7-32FC-771B-A1C9-534266C8D29B}"/>
              </a:ext>
            </a:extLst>
          </p:cNvPr>
          <p:cNvGrpSpPr/>
          <p:nvPr/>
        </p:nvGrpSpPr>
        <p:grpSpPr>
          <a:xfrm>
            <a:off x="2170643" y="3803725"/>
            <a:ext cx="2029681" cy="307777"/>
            <a:chOff x="6768753" y="191176"/>
            <a:chExt cx="2029681" cy="307777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B60CF5D-7965-173D-CC22-B317CE10DDFD}"/>
                </a:ext>
              </a:extLst>
            </p:cNvPr>
            <p:cNvCxnSpPr>
              <a:cxnSpLocks/>
            </p:cNvCxnSpPr>
            <p:nvPr/>
          </p:nvCxnSpPr>
          <p:spPr>
            <a:xfrm>
              <a:off x="8122505" y="368587"/>
              <a:ext cx="6759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F2A2F83-A322-FB6E-8A24-97C17F9FBF6B}"/>
                </a:ext>
              </a:extLst>
            </p:cNvPr>
            <p:cNvSpPr txBox="1"/>
            <p:nvPr/>
          </p:nvSpPr>
          <p:spPr>
            <a:xfrm>
              <a:off x="6768753" y="191176"/>
              <a:ext cx="1514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latin typeface="Consolas" panose="020B0609020204030204" pitchFamily="49" charset="0"/>
                  <a:cs typeface="Calibri" panose="020F0502020204030204" pitchFamily="34" charset="0"/>
                </a:rPr>
                <a:t>kern_pgdir</a:t>
              </a:r>
              <a:endParaRPr lang="zh-CN" altLang="en-US" sz="1400" b="1" dirty="0"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B02A307A-8301-0226-E0D5-510F6FC5D48D}"/>
              </a:ext>
            </a:extLst>
          </p:cNvPr>
          <p:cNvSpPr/>
          <p:nvPr/>
        </p:nvSpPr>
        <p:spPr>
          <a:xfrm>
            <a:off x="4005643" y="4180505"/>
            <a:ext cx="835200" cy="801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4D31D2B-8332-3961-1A6F-AF9B850ECFC2}"/>
              </a:ext>
            </a:extLst>
          </p:cNvPr>
          <p:cNvGrpSpPr/>
          <p:nvPr/>
        </p:nvGrpSpPr>
        <p:grpSpPr>
          <a:xfrm>
            <a:off x="2336583" y="4481298"/>
            <a:ext cx="1856456" cy="307777"/>
            <a:chOff x="6941978" y="214624"/>
            <a:chExt cx="1856456" cy="307777"/>
          </a:xfrm>
        </p:grpSpPr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BE6260E-205C-B5A2-8801-12FBBFE22FC8}"/>
                </a:ext>
              </a:extLst>
            </p:cNvPr>
            <p:cNvCxnSpPr>
              <a:cxnSpLocks/>
            </p:cNvCxnSpPr>
            <p:nvPr/>
          </p:nvCxnSpPr>
          <p:spPr>
            <a:xfrm>
              <a:off x="8122505" y="368587"/>
              <a:ext cx="6759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3FBFC1A-D295-227C-39D7-DE9E036EC0BD}"/>
                </a:ext>
              </a:extLst>
            </p:cNvPr>
            <p:cNvSpPr txBox="1"/>
            <p:nvPr/>
          </p:nvSpPr>
          <p:spPr>
            <a:xfrm>
              <a:off x="6941978" y="214624"/>
              <a:ext cx="1514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onsolas" panose="020B0609020204030204" pitchFamily="49" charset="0"/>
                  <a:cs typeface="Calibri" panose="020F0502020204030204" pitchFamily="34" charset="0"/>
                </a:rPr>
                <a:t>pages[]</a:t>
              </a:r>
              <a:endParaRPr lang="zh-CN" altLang="en-US" sz="1400" b="1" dirty="0"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F4224E0-133B-908B-C95F-A9DAC680EB57}"/>
              </a:ext>
            </a:extLst>
          </p:cNvPr>
          <p:cNvCxnSpPr>
            <a:cxnSpLocks/>
          </p:cNvCxnSpPr>
          <p:nvPr/>
        </p:nvCxnSpPr>
        <p:spPr>
          <a:xfrm rot="5400000" flipH="1">
            <a:off x="5081832" y="4798247"/>
            <a:ext cx="0" cy="388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77BAF1E-B016-4120-6876-07DD315A5643}"/>
              </a:ext>
            </a:extLst>
          </p:cNvPr>
          <p:cNvSpPr txBox="1"/>
          <p:nvPr/>
        </p:nvSpPr>
        <p:spPr>
          <a:xfrm>
            <a:off x="5284395" y="4836621"/>
            <a:ext cx="979755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  <a:cs typeface="Calibri" panose="020F0502020204030204" pitchFamily="34" charset="0"/>
              </a:rPr>
              <a:t>0x158000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93BCE0A-EE60-7462-817D-AF71B8F809C3}"/>
              </a:ext>
            </a:extLst>
          </p:cNvPr>
          <p:cNvCxnSpPr>
            <a:cxnSpLocks/>
          </p:cNvCxnSpPr>
          <p:nvPr/>
        </p:nvCxnSpPr>
        <p:spPr>
          <a:xfrm rot="5400000" flipH="1">
            <a:off x="5098194" y="6509334"/>
            <a:ext cx="0" cy="388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4C05E8D-BCD1-D12E-D8EC-74EE28C0DAD0}"/>
              </a:ext>
            </a:extLst>
          </p:cNvPr>
          <p:cNvSpPr txBox="1"/>
          <p:nvPr/>
        </p:nvSpPr>
        <p:spPr>
          <a:xfrm>
            <a:off x="5291223" y="6549598"/>
            <a:ext cx="2371162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  <a:cs typeface="Calibri" panose="020F0502020204030204" pitchFamily="34" charset="0"/>
              </a:rPr>
              <a:t>End of physical memory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65CE306-5E15-EB90-FEA1-80D33F7F4D85}"/>
              </a:ext>
            </a:extLst>
          </p:cNvPr>
          <p:cNvSpPr/>
          <p:nvPr/>
        </p:nvSpPr>
        <p:spPr>
          <a:xfrm rot="10800000">
            <a:off x="8621696" y="4578600"/>
            <a:ext cx="552887" cy="307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E777EBF-836E-BBDD-FD73-77752FB33D83}"/>
              </a:ext>
            </a:extLst>
          </p:cNvPr>
          <p:cNvSpPr/>
          <p:nvPr/>
        </p:nvSpPr>
        <p:spPr>
          <a:xfrm rot="10800000">
            <a:off x="8621694" y="4979206"/>
            <a:ext cx="552887" cy="307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F38A995-AC1B-CB1F-576C-AACE1CC5E29D}"/>
              </a:ext>
            </a:extLst>
          </p:cNvPr>
          <p:cNvSpPr/>
          <p:nvPr/>
        </p:nvSpPr>
        <p:spPr>
          <a:xfrm rot="10800000">
            <a:off x="8621694" y="5418075"/>
            <a:ext cx="552887" cy="307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0C3CE90-A954-E09B-EEAA-D19BF53E1847}"/>
              </a:ext>
            </a:extLst>
          </p:cNvPr>
          <p:cNvSpPr/>
          <p:nvPr/>
        </p:nvSpPr>
        <p:spPr>
          <a:xfrm rot="10800000">
            <a:off x="8621694" y="5856944"/>
            <a:ext cx="552887" cy="307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01FC731-D1AB-450D-E5D0-756A7602CFEB}"/>
              </a:ext>
            </a:extLst>
          </p:cNvPr>
          <p:cNvSpPr txBox="1"/>
          <p:nvPr/>
        </p:nvSpPr>
        <p:spPr>
          <a:xfrm>
            <a:off x="9174581" y="457974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已分配，固定保留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EE4F3FF-9BA0-057E-55D2-D6466C099971}"/>
              </a:ext>
            </a:extLst>
          </p:cNvPr>
          <p:cNvSpPr txBox="1"/>
          <p:nvPr/>
        </p:nvSpPr>
        <p:spPr>
          <a:xfrm>
            <a:off x="9174581" y="4991212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已分配，内核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FAD7C-E4F5-E00E-92F5-CCF0C00D9908}"/>
              </a:ext>
            </a:extLst>
          </p:cNvPr>
          <p:cNvSpPr txBox="1"/>
          <p:nvPr/>
        </p:nvSpPr>
        <p:spPr>
          <a:xfrm>
            <a:off x="9189023" y="5424078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已分配，由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boot_alloc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DFE11EA-617A-BA5A-43E0-4A8071CE3570}"/>
              </a:ext>
            </a:extLst>
          </p:cNvPr>
          <p:cNvSpPr txBox="1"/>
          <p:nvPr/>
        </p:nvSpPr>
        <p:spPr>
          <a:xfrm>
            <a:off x="9189023" y="5856944"/>
            <a:ext cx="2350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未分配，由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page_alloc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CC500B5-AC32-8D46-7D19-A7639459C0FA}"/>
              </a:ext>
            </a:extLst>
          </p:cNvPr>
          <p:cNvSpPr txBox="1"/>
          <p:nvPr/>
        </p:nvSpPr>
        <p:spPr>
          <a:xfrm>
            <a:off x="3104863" y="6524302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131072KB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6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35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80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Calibri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Stream Azure</dc:creator>
  <cp:lastModifiedBy>Stream Azure</cp:lastModifiedBy>
  <cp:revision>195</cp:revision>
  <dcterms:created xsi:type="dcterms:W3CDTF">2023-02-01T08:36:56Z</dcterms:created>
  <dcterms:modified xsi:type="dcterms:W3CDTF">2023-02-06T14:13:08Z</dcterms:modified>
</cp:coreProperties>
</file>