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586" y="-17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on, Michael (he/him/his)" userId="cdffdec1-eba9-4c75-8db5-4d1f847dd069" providerId="ADAL" clId="{71D654A3-FB16-4649-BFD1-7F02FF67C5A2}"/>
    <pc:docChg chg="modSld">
      <pc:chgData name="Mahon, Michael (he/him/his)" userId="cdffdec1-eba9-4c75-8db5-4d1f847dd069" providerId="ADAL" clId="{71D654A3-FB16-4649-BFD1-7F02FF67C5A2}" dt="2024-11-20T14:48:55" v="14" actId="20577"/>
      <pc:docMkLst>
        <pc:docMk/>
      </pc:docMkLst>
      <pc:sldChg chg="modSp mod">
        <pc:chgData name="Mahon, Michael (he/him/his)" userId="cdffdec1-eba9-4c75-8db5-4d1f847dd069" providerId="ADAL" clId="{71D654A3-FB16-4649-BFD1-7F02FF67C5A2}" dt="2024-11-20T14:48:55" v="14" actId="20577"/>
        <pc:sldMkLst>
          <pc:docMk/>
          <pc:sldMk cId="1070327541" sldId="257"/>
        </pc:sldMkLst>
        <pc:spChg chg="mod">
          <ac:chgData name="Mahon, Michael (he/him/his)" userId="cdffdec1-eba9-4c75-8db5-4d1f847dd069" providerId="ADAL" clId="{71D654A3-FB16-4649-BFD1-7F02FF67C5A2}" dt="2024-11-20T14:47:12.150" v="10" actId="20577"/>
          <ac:spMkLst>
            <pc:docMk/>
            <pc:sldMk cId="1070327541" sldId="257"/>
            <ac:spMk id="9" creationId="{18BBE852-CC06-A891-6375-29CDA8D5A6E5}"/>
          </ac:spMkLst>
        </pc:spChg>
        <pc:spChg chg="mod">
          <ac:chgData name="Mahon, Michael (he/him/his)" userId="cdffdec1-eba9-4c75-8db5-4d1f847dd069" providerId="ADAL" clId="{71D654A3-FB16-4649-BFD1-7F02FF67C5A2}" dt="2024-11-20T14:48:55" v="14" actId="20577"/>
          <ac:spMkLst>
            <pc:docMk/>
            <pc:sldMk cId="1070327541" sldId="257"/>
            <ac:spMk id="10" creationId="{91405B1B-64AA-FC0F-69E2-83C989D8FB82}"/>
          </ac:spMkLst>
        </pc:spChg>
      </pc:sldChg>
    </pc:docChg>
  </pc:docChgLst>
  <pc:docChgLst>
    <pc:chgData name="Mahon, Michael (he/him/his)" userId="cdffdec1-eba9-4c75-8db5-4d1f847dd069" providerId="ADAL" clId="{09291D7A-9613-41CE-B441-0F6EA76BFDA1}"/>
    <pc:docChg chg="modSld">
      <pc:chgData name="Mahon, Michael (he/him/his)" userId="cdffdec1-eba9-4c75-8db5-4d1f847dd069" providerId="ADAL" clId="{09291D7A-9613-41CE-B441-0F6EA76BFDA1}" dt="2024-08-13T18:26:21.853" v="15" actId="20577"/>
      <pc:docMkLst>
        <pc:docMk/>
      </pc:docMkLst>
      <pc:sldChg chg="modSp mod">
        <pc:chgData name="Mahon, Michael (he/him/his)" userId="cdffdec1-eba9-4c75-8db5-4d1f847dd069" providerId="ADAL" clId="{09291D7A-9613-41CE-B441-0F6EA76BFDA1}" dt="2024-08-13T18:26:21.853" v="15" actId="20577"/>
        <pc:sldMkLst>
          <pc:docMk/>
          <pc:sldMk cId="1070327541" sldId="257"/>
        </pc:sldMkLst>
        <pc:spChg chg="mod">
          <ac:chgData name="Mahon, Michael (he/him/his)" userId="cdffdec1-eba9-4c75-8db5-4d1f847dd069" providerId="ADAL" clId="{09291D7A-9613-41CE-B441-0F6EA76BFDA1}" dt="2024-08-13T18:26:21.853" v="15" actId="20577"/>
          <ac:spMkLst>
            <pc:docMk/>
            <pc:sldMk cId="1070327541" sldId="257"/>
            <ac:spMk id="7" creationId="{BCDD5DB6-1D49-F414-6F10-38861B461CFE}"/>
          </ac:spMkLst>
        </pc:spChg>
        <pc:spChg chg="mod">
          <ac:chgData name="Mahon, Michael (he/him/his)" userId="cdffdec1-eba9-4c75-8db5-4d1f847dd069" providerId="ADAL" clId="{09291D7A-9613-41CE-B441-0F6EA76BFDA1}" dt="2024-08-13T18:25:53.181" v="9" actId="20577"/>
          <ac:spMkLst>
            <pc:docMk/>
            <pc:sldMk cId="1070327541" sldId="257"/>
            <ac:spMk id="8" creationId="{FBDF0159-0FC8-1017-2929-3B9B2AA34A88}"/>
          </ac:spMkLst>
        </pc:spChg>
        <pc:spChg chg="mod">
          <ac:chgData name="Mahon, Michael (he/him/his)" userId="cdffdec1-eba9-4c75-8db5-4d1f847dd069" providerId="ADAL" clId="{09291D7A-9613-41CE-B441-0F6EA76BFDA1}" dt="2024-08-13T18:25:29.403" v="5" actId="20577"/>
          <ac:spMkLst>
            <pc:docMk/>
            <pc:sldMk cId="1070327541" sldId="257"/>
            <ac:spMk id="10" creationId="{91405B1B-64AA-FC0F-69E2-83C989D8FB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48E6-2C62-AC53-9C7C-8E0ACCFAC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5F1AE-D3AB-8D72-F145-C8C643D80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16F1-0260-05C7-2D73-2D22297C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0850B-993A-EA2D-5270-096F20B5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EAFB-7D5B-C011-A7CD-6864010E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0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0B95-C9EA-6493-D215-0D7C30A1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DE0AE-B010-D581-C25B-3714895E3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68C08-EB9C-0F80-E4D6-8325DD50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BD1A1-B22A-C3AB-A21C-A1386C35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B65BE-FB36-5F2B-71B9-25686657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3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9C2BF-C37C-B4BE-737C-BB8F7FA79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CC256-485E-F7BF-DD98-404261BA7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6274-1580-96A4-2911-731A2ADD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436D-5BC3-D572-383B-CF150046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54C0-2B3E-6117-EA02-EE6E1D4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B6B31-7AEF-2B4D-93A9-847E5E29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DE31-0E44-BB62-C8CA-E63E40D42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0F68F-3825-6EDB-55E8-F5F7823D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D0735-2780-2BF8-AFB7-3B3A8160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1A0C6-AC4C-4D2A-E624-065B1323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AC05-F8C0-E2BC-3C32-B821D09E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78554-A8D4-A5A1-B3D3-79B8433DF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7EC3-DE45-E829-B489-125ADBC3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19A-B676-C08C-BDEA-4B3DC83A8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7811-3F4D-9324-C81E-2979DBC3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C65A-B681-19D6-A12C-2BFDED26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7CE4-25B0-8CC0-FB54-273998896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868DA-1973-A9D1-4851-614111495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6E2D1-A9CE-00F4-A65B-F1D469BF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3C204-B030-B569-BDDF-93576C39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2BDF3-DADE-83FA-8100-9624115B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5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62AA-1968-AC6E-4E34-D8AAAFFA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28204-5B01-09CA-9469-1809758B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6DA62-F919-5BDC-8B4D-91CE69894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AC288-E2B7-BEE6-1FD5-B8A3A1151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53DD7-C68A-05BA-347E-D46038DE0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BDD45-1AEE-34DE-6C5D-A44EBACD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5725B-8AAA-19BE-E165-799EA3E3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BEDD0-0E72-B139-0227-0E132B9D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8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004F-B7E3-5B72-2463-3FC8B31F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3BF5D-D50B-949D-7D94-DD1C4470A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1AAC8-0CD8-BF16-1DCA-82D0E339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F77DB8-5D6C-49DF-39F8-99EDD15C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4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DEB667-5BCF-08DD-9707-4F7CACB4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BC75DA-4F2C-C45B-9200-423592B0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CCC53-F720-BB47-3FD6-F9D7011F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7907-27F2-3CE7-183A-E8187795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C3D70-D21D-AD08-36AF-082BDEAD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FA2A6-51D6-FBB8-FCAB-C471115DF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5ADE7-635C-A1A1-5C45-62E282D5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2CE26-5121-0B18-36B6-DD70FAC6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5CF54-0389-2A71-537F-25AB8D2B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B3B5-4E8A-B4FE-BA32-E2AE968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A4055-E2C9-6C55-5E7F-DAD9FBB06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4F55C-3EE4-71FB-2A5D-6DAEBCD31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FEE6-56F6-1268-C086-6C7030F14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C860D-4A9C-3D28-DA16-635C3577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C4088-739A-D3B3-4B3D-EEA86BBE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3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9315F-095A-253A-5B7B-CA78A5E9F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B087B-D9F1-5C72-4286-432AF9D84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32C9-16E8-A17C-6396-82EB31A5E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AE09-CAC3-492F-9417-F36B4BF0FDA6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46495-0DDA-E848-09B9-3FCD6B705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B149-4746-35C5-A736-2F05A216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508D-2424-4AA4-978F-321E0F10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0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CA22AF-482A-A091-ED92-2F5B4A2B8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521" y="582002"/>
            <a:ext cx="1887538" cy="530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Samples returned from finsycnR:</a:t>
            </a:r>
            <a:endParaRPr kumimoji="0" lang="en-AU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Occurrence: 6321</a:t>
            </a:r>
            <a:endParaRPr kumimoji="0" lang="en-AU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Abundance: 6044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DB7A34-24EB-D3D0-D68E-8B1EAFC72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46" y="582002"/>
            <a:ext cx="1887538" cy="15335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276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Samples removed: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Collected via netting/snorkel: 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Occurrence: 644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Abundance: 693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Outside contiguous US: 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Occurrence: 27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Abundance: 25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28600" marR="0" lvl="0" indent="-22860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Within-year replicates (1 sample randomly chosen): 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Occurrence: 455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Abundance: 329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21F878B-301E-81F3-1F81-819AD712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696" y="2221426"/>
            <a:ext cx="1887538" cy="769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Samples screened; fish data filtered based on linked environmental covariates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Occurrence: 5195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Abundance: 4997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CDD5DB6-1D49-F414-6F10-38861B46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546" y="2223966"/>
            <a:ext cx="1887538" cy="14255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Samples removed due to lack of at least 1 environmental covariate: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Occurrence: 699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Abundance: 649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Samples removed due to specific conductance values &gt; 20000 </a:t>
            </a: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µ</a:t>
            </a: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S/cm: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Occurrence: 1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Abundance: 1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BDF0159-0FC8-1017-2929-3B9B2AA34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521" y="3756367"/>
            <a:ext cx="1887538" cy="5270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 sampling filtering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Occurrence: 4495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Abundance: 4347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8BBE852-CC06-A891-6375-29CDA8D5A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707" y="3756367"/>
            <a:ext cx="1887538" cy="7239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indent="1809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Sample filtering based on outlier or missing collection effort*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Occurrence: </a:t>
            </a:r>
            <a:r>
              <a:rPr lang="en-AU" altLang="en-US" sz="9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endParaRPr kumimoji="0" lang="en-AU" altLang="en-US" sz="9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indent="0" algn="l" defTabSz="228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AU" altLang="en-US" sz="900" dirty="0">
                <a:solidFill>
                  <a:srgbClr val="0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Abundance: 107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1405B1B-64AA-FC0F-69E2-83C989D8F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522" y="4587093"/>
            <a:ext cx="1887537" cy="17446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Occurrence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 = 4491, unique sites = 2993)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Richness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Beta diversity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Functional diversity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Occurrence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Thermal niche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Abundance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(n = 4240, unique sites = 2855)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Abundance/CPUE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Rarefied richness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</a:pPr>
            <a:r>
              <a:rPr kumimoji="0" lang="en-AU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Evenness</a:t>
            </a: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1A9FD-3DC8-FB4D-F657-6390F1FD11A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654059" y="847114"/>
            <a:ext cx="5984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DA437D-557A-6D4A-6E8F-D4D32EB9D44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657234" y="2606395"/>
            <a:ext cx="598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FC088D-6652-2D53-654E-284D79A0A6D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54059" y="4019892"/>
            <a:ext cx="598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29">
            <a:extLst>
              <a:ext uri="{FF2B5EF4-FFF2-40B4-BE49-F238E27FC236}">
                <a16:creationId xmlns:a16="http://schemas.microsoft.com/office/drawing/2014/main" id="{9246CBC9-1847-9E76-33B3-DA40633DB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284" y="215290"/>
            <a:ext cx="4344987" cy="26352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Retention of samples via data cleaning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lowchart: Alternate Process 31">
            <a:extLst>
              <a:ext uri="{FF2B5EF4-FFF2-40B4-BE49-F238E27FC236}">
                <a16:creationId xmlns:a16="http://schemas.microsoft.com/office/drawing/2014/main" id="{C7570C2B-00DF-6595-2CCF-984C0C7E3EF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02777" y="1218650"/>
            <a:ext cx="1530228" cy="263525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 data and filtering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Flowchart: Alternate Process 32">
            <a:extLst>
              <a:ext uri="{FF2B5EF4-FFF2-40B4-BE49-F238E27FC236}">
                <a16:creationId xmlns:a16="http://schemas.microsoft.com/office/drawing/2014/main" id="{1EBA32F6-8628-0998-455E-B4E374A50F6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37278" y="3219083"/>
            <a:ext cx="2258841" cy="263525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Additional data cleaning</a:t>
            </a:r>
            <a:endParaRPr kumimoji="0" lang="en-AU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Flowchart: Alternate Process 33">
            <a:extLst>
              <a:ext uri="{FF2B5EF4-FFF2-40B4-BE49-F238E27FC236}">
                <a16:creationId xmlns:a16="http://schemas.microsoft.com/office/drawing/2014/main" id="{EA2BC955-765D-1B35-C29E-95FBC340480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95833" y="5327659"/>
            <a:ext cx="1744661" cy="263525"/>
          </a:xfrm>
          <a:prstGeom prst="flowChartAlternateProcess">
            <a:avLst/>
          </a:prstGeom>
          <a:solidFill>
            <a:srgbClr val="9CC2E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Final data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79D55A-3AF1-6CE0-3BA5-DC5F7B7809D7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710290" y="1112227"/>
            <a:ext cx="3175" cy="1109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9EB7CE-9819-C7F5-4137-468D3309BFD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2710290" y="4283417"/>
            <a:ext cx="1" cy="303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063F1A-AF5B-CCEC-5F49-60B62419251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710290" y="2991363"/>
            <a:ext cx="3175" cy="765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A492A8F7-7B56-EB8C-8E85-E21F341D0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546" y="-3165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209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Mahon, Michael (he/him/his)</dc:creator>
  <cp:lastModifiedBy>Mahon, Michael (he/him/his)</cp:lastModifiedBy>
  <cp:revision>1</cp:revision>
  <dcterms:created xsi:type="dcterms:W3CDTF">2024-08-06T17:31:23Z</dcterms:created>
  <dcterms:modified xsi:type="dcterms:W3CDTF">2024-11-20T14:53:33Z</dcterms:modified>
</cp:coreProperties>
</file>