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593"/>
  </p:normalViewPr>
  <p:slideViewPr>
    <p:cSldViewPr snapToGrid="0" snapToObjects="1">
      <p:cViewPr varScale="1">
        <p:scale>
          <a:sx n="162" d="100"/>
          <a:sy n="162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A4CB-2AE2-A448-9C20-B3BAC6CC06C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EC75-7675-B341-A80B-612F54F4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A4CB-2AE2-A448-9C20-B3BAC6CC06C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EC75-7675-B341-A80B-612F54F4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5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A4CB-2AE2-A448-9C20-B3BAC6CC06C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EC75-7675-B341-A80B-612F54F4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A4CB-2AE2-A448-9C20-B3BAC6CC06C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EC75-7675-B341-A80B-612F54F4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A4CB-2AE2-A448-9C20-B3BAC6CC06C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EC75-7675-B341-A80B-612F54F4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2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A4CB-2AE2-A448-9C20-B3BAC6CC06C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EC75-7675-B341-A80B-612F54F4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7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A4CB-2AE2-A448-9C20-B3BAC6CC06C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EC75-7675-B341-A80B-612F54F4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4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A4CB-2AE2-A448-9C20-B3BAC6CC06C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EC75-7675-B341-A80B-612F54F4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2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A4CB-2AE2-A448-9C20-B3BAC6CC06C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EC75-7675-B341-A80B-612F54F4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A4CB-2AE2-A448-9C20-B3BAC6CC06C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EC75-7675-B341-A80B-612F54F4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9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A4CB-2AE2-A448-9C20-B3BAC6CC06C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EC75-7675-B341-A80B-612F54F4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9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0A4CB-2AE2-A448-9C20-B3BAC6CC06C2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7EC75-7675-B341-A80B-612F54F4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2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3539359" y="1174531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429408" y="1813034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1429408" y="3076902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Can 7"/>
          <p:cNvSpPr/>
          <p:nvPr/>
        </p:nvSpPr>
        <p:spPr>
          <a:xfrm>
            <a:off x="4099034" y="3076901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5465379" y="2451537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649310" y="1174531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779739" y="4315804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1980545" y="4543094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3168057" y="4543093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5244665" y="4340769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5804340" y="3677301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1"/>
            <a:endCxn id="5" idx="3"/>
          </p:cNvCxnSpPr>
          <p:nvPr/>
        </p:nvCxnSpPr>
        <p:spPr>
          <a:xfrm flipH="1" flipV="1">
            <a:off x="3819197" y="1813034"/>
            <a:ext cx="559675" cy="126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8" idx="4"/>
          </p:cNvCxnSpPr>
          <p:nvPr/>
        </p:nvCxnSpPr>
        <p:spPr>
          <a:xfrm flipH="1" flipV="1">
            <a:off x="4658709" y="3396153"/>
            <a:ext cx="1145631" cy="6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</p:cNvCxnSpPr>
          <p:nvPr/>
        </p:nvCxnSpPr>
        <p:spPr>
          <a:xfrm flipH="1" flipV="1">
            <a:off x="4658709" y="3652337"/>
            <a:ext cx="865794" cy="68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  <a:endCxn id="8" idx="3"/>
          </p:cNvCxnSpPr>
          <p:nvPr/>
        </p:nvCxnSpPr>
        <p:spPr>
          <a:xfrm flipV="1">
            <a:off x="3447895" y="3715404"/>
            <a:ext cx="930977" cy="82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1"/>
          </p:cNvCxnSpPr>
          <p:nvPr/>
        </p:nvCxnSpPr>
        <p:spPr>
          <a:xfrm flipV="1">
            <a:off x="2260383" y="3517641"/>
            <a:ext cx="1864932" cy="102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1"/>
            <a:endCxn id="8" idx="2"/>
          </p:cNvCxnSpPr>
          <p:nvPr/>
        </p:nvCxnSpPr>
        <p:spPr>
          <a:xfrm flipV="1">
            <a:off x="1059577" y="3396153"/>
            <a:ext cx="3039457" cy="91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5" idx="2"/>
          </p:cNvCxnSpPr>
          <p:nvPr/>
        </p:nvCxnSpPr>
        <p:spPr>
          <a:xfrm flipV="1">
            <a:off x="1339414" y="1493783"/>
            <a:ext cx="2199945" cy="314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1"/>
          </p:cNvCxnSpPr>
          <p:nvPr/>
        </p:nvCxnSpPr>
        <p:spPr>
          <a:xfrm flipV="1">
            <a:off x="2260383" y="1788068"/>
            <a:ext cx="1430060" cy="275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1"/>
          </p:cNvCxnSpPr>
          <p:nvPr/>
        </p:nvCxnSpPr>
        <p:spPr>
          <a:xfrm flipV="1">
            <a:off x="3447895" y="1788068"/>
            <a:ext cx="250025" cy="275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4"/>
          </p:cNvCxnSpPr>
          <p:nvPr/>
        </p:nvCxnSpPr>
        <p:spPr>
          <a:xfrm flipH="1">
            <a:off x="1989083" y="3243096"/>
            <a:ext cx="2136232" cy="15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1"/>
          </p:cNvCxnSpPr>
          <p:nvPr/>
        </p:nvCxnSpPr>
        <p:spPr>
          <a:xfrm flipV="1">
            <a:off x="1709246" y="1688841"/>
            <a:ext cx="1830113" cy="138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" idx="3"/>
          </p:cNvCxnSpPr>
          <p:nvPr/>
        </p:nvCxnSpPr>
        <p:spPr>
          <a:xfrm flipH="1" flipV="1">
            <a:off x="1709246" y="2451537"/>
            <a:ext cx="123742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" idx="4"/>
            <a:endCxn id="10" idx="2"/>
          </p:cNvCxnSpPr>
          <p:nvPr/>
        </p:nvCxnSpPr>
        <p:spPr>
          <a:xfrm>
            <a:off x="4099034" y="1493783"/>
            <a:ext cx="15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099034" y="1688841"/>
            <a:ext cx="15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3977758" y="1813033"/>
            <a:ext cx="1487621" cy="66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" idx="2"/>
          </p:cNvCxnSpPr>
          <p:nvPr/>
        </p:nvCxnSpPr>
        <p:spPr>
          <a:xfrm flipH="1">
            <a:off x="4658709" y="2770789"/>
            <a:ext cx="806670" cy="48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" idx="4"/>
          </p:cNvCxnSpPr>
          <p:nvPr/>
        </p:nvCxnSpPr>
        <p:spPr>
          <a:xfrm flipV="1">
            <a:off x="4658709" y="2961949"/>
            <a:ext cx="806670" cy="43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714394" y="1390744"/>
            <a:ext cx="524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</a:t>
            </a:r>
            <a:r>
              <a:rPr lang="en-US" dirty="0" err="1"/>
              <a:t>L</a:t>
            </a:r>
            <a:r>
              <a:rPr lang="en-US" dirty="0" err="1" smtClean="0"/>
              <a:t>eviatom</a:t>
            </a:r>
            <a:r>
              <a:rPr lang="en-US" dirty="0" smtClean="0"/>
              <a:t> machines and the attestation relationship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15" idx="1"/>
          </p:cNvCxnSpPr>
          <p:nvPr/>
        </p:nvCxnSpPr>
        <p:spPr>
          <a:xfrm flipH="1" flipV="1">
            <a:off x="5804341" y="3064420"/>
            <a:ext cx="279837" cy="61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8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4108528" y="1174531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998577" y="1813034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1998577" y="3076902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Can 7"/>
          <p:cNvSpPr/>
          <p:nvPr/>
        </p:nvSpPr>
        <p:spPr>
          <a:xfrm>
            <a:off x="4668203" y="3076901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6034548" y="2451537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6218479" y="1174531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1348908" y="4315804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2549714" y="4543094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3737226" y="4543093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5813834" y="4340769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6373509" y="3677301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1"/>
            <a:endCxn id="5" idx="3"/>
          </p:cNvCxnSpPr>
          <p:nvPr/>
        </p:nvCxnSpPr>
        <p:spPr>
          <a:xfrm flipH="1" flipV="1">
            <a:off x="4388366" y="1813034"/>
            <a:ext cx="559675" cy="126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8" idx="4"/>
          </p:cNvCxnSpPr>
          <p:nvPr/>
        </p:nvCxnSpPr>
        <p:spPr>
          <a:xfrm flipH="1" flipV="1">
            <a:off x="5227878" y="3396153"/>
            <a:ext cx="1145631" cy="6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</p:cNvCxnSpPr>
          <p:nvPr/>
        </p:nvCxnSpPr>
        <p:spPr>
          <a:xfrm flipH="1" flipV="1">
            <a:off x="5227878" y="3652337"/>
            <a:ext cx="865794" cy="68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  <a:endCxn id="8" idx="3"/>
          </p:cNvCxnSpPr>
          <p:nvPr/>
        </p:nvCxnSpPr>
        <p:spPr>
          <a:xfrm flipV="1">
            <a:off x="4017064" y="3715404"/>
            <a:ext cx="930977" cy="82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1"/>
          </p:cNvCxnSpPr>
          <p:nvPr/>
        </p:nvCxnSpPr>
        <p:spPr>
          <a:xfrm flipV="1">
            <a:off x="2829552" y="3517641"/>
            <a:ext cx="1864932" cy="102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1"/>
            <a:endCxn id="8" idx="2"/>
          </p:cNvCxnSpPr>
          <p:nvPr/>
        </p:nvCxnSpPr>
        <p:spPr>
          <a:xfrm flipV="1">
            <a:off x="1628746" y="3396153"/>
            <a:ext cx="3039457" cy="91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5" idx="2"/>
          </p:cNvCxnSpPr>
          <p:nvPr/>
        </p:nvCxnSpPr>
        <p:spPr>
          <a:xfrm flipV="1">
            <a:off x="1908583" y="1493783"/>
            <a:ext cx="2199945" cy="314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1"/>
          </p:cNvCxnSpPr>
          <p:nvPr/>
        </p:nvCxnSpPr>
        <p:spPr>
          <a:xfrm flipV="1">
            <a:off x="2829552" y="1788068"/>
            <a:ext cx="1430060" cy="275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1"/>
          </p:cNvCxnSpPr>
          <p:nvPr/>
        </p:nvCxnSpPr>
        <p:spPr>
          <a:xfrm flipV="1">
            <a:off x="4017064" y="1788068"/>
            <a:ext cx="250025" cy="275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4"/>
          </p:cNvCxnSpPr>
          <p:nvPr/>
        </p:nvCxnSpPr>
        <p:spPr>
          <a:xfrm flipH="1">
            <a:off x="2558252" y="3243096"/>
            <a:ext cx="2136232" cy="15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1"/>
          </p:cNvCxnSpPr>
          <p:nvPr/>
        </p:nvCxnSpPr>
        <p:spPr>
          <a:xfrm flipV="1">
            <a:off x="2278415" y="1688841"/>
            <a:ext cx="1830113" cy="138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" idx="3"/>
          </p:cNvCxnSpPr>
          <p:nvPr/>
        </p:nvCxnSpPr>
        <p:spPr>
          <a:xfrm flipH="1" flipV="1">
            <a:off x="2278415" y="2451537"/>
            <a:ext cx="123742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" idx="4"/>
            <a:endCxn id="10" idx="2"/>
          </p:cNvCxnSpPr>
          <p:nvPr/>
        </p:nvCxnSpPr>
        <p:spPr>
          <a:xfrm>
            <a:off x="4668203" y="1493783"/>
            <a:ext cx="15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668203" y="1688841"/>
            <a:ext cx="15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4546927" y="1813033"/>
            <a:ext cx="1487621" cy="66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" idx="2"/>
          </p:cNvCxnSpPr>
          <p:nvPr/>
        </p:nvCxnSpPr>
        <p:spPr>
          <a:xfrm flipH="1">
            <a:off x="5227878" y="2770789"/>
            <a:ext cx="806670" cy="48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" idx="4"/>
          </p:cNvCxnSpPr>
          <p:nvPr/>
        </p:nvCxnSpPr>
        <p:spPr>
          <a:xfrm flipV="1">
            <a:off x="5227878" y="2961949"/>
            <a:ext cx="806670" cy="43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be 1"/>
          <p:cNvSpPr/>
          <p:nvPr/>
        </p:nvSpPr>
        <p:spPr>
          <a:xfrm>
            <a:off x="6353407" y="107566"/>
            <a:ext cx="579777" cy="544498"/>
          </a:xfrm>
          <a:prstGeom prst="cub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Cube 31"/>
          <p:cNvSpPr/>
          <p:nvPr/>
        </p:nvSpPr>
        <p:spPr>
          <a:xfrm>
            <a:off x="7941060" y="1587787"/>
            <a:ext cx="579777" cy="544498"/>
          </a:xfrm>
          <a:prstGeom prst="cub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Cube 32"/>
          <p:cNvSpPr/>
          <p:nvPr/>
        </p:nvSpPr>
        <p:spPr>
          <a:xfrm>
            <a:off x="7864500" y="4660020"/>
            <a:ext cx="579777" cy="544498"/>
          </a:xfrm>
          <a:prstGeom prst="cub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Cube 34"/>
          <p:cNvSpPr/>
          <p:nvPr/>
        </p:nvSpPr>
        <p:spPr>
          <a:xfrm>
            <a:off x="6382100" y="5827177"/>
            <a:ext cx="579777" cy="544498"/>
          </a:xfrm>
          <a:prstGeom prst="cub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Cube 35"/>
          <p:cNvSpPr/>
          <p:nvPr/>
        </p:nvSpPr>
        <p:spPr>
          <a:xfrm>
            <a:off x="503214" y="5638928"/>
            <a:ext cx="579777" cy="544498"/>
          </a:xfrm>
          <a:prstGeom prst="cub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7" name="Cube 36"/>
          <p:cNvSpPr/>
          <p:nvPr/>
        </p:nvSpPr>
        <p:spPr>
          <a:xfrm>
            <a:off x="3787305" y="6255047"/>
            <a:ext cx="579777" cy="544498"/>
          </a:xfrm>
          <a:prstGeom prst="cub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Cube 38"/>
          <p:cNvSpPr/>
          <p:nvPr/>
        </p:nvSpPr>
        <p:spPr>
          <a:xfrm>
            <a:off x="401393" y="902282"/>
            <a:ext cx="579777" cy="544498"/>
          </a:xfrm>
          <a:prstGeom prst="cub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03214" y="466531"/>
            <a:ext cx="7419185" cy="55797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3184" y="652064"/>
            <a:ext cx="989215" cy="1036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3"/>
            <a:endCxn id="33" idx="0"/>
          </p:cNvCxnSpPr>
          <p:nvPr/>
        </p:nvCxnSpPr>
        <p:spPr>
          <a:xfrm>
            <a:off x="8162886" y="2132285"/>
            <a:ext cx="59565" cy="2527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5"/>
            <a:endCxn id="33" idx="3"/>
          </p:cNvCxnSpPr>
          <p:nvPr/>
        </p:nvCxnSpPr>
        <p:spPr>
          <a:xfrm flipV="1">
            <a:off x="6961877" y="5204518"/>
            <a:ext cx="1124449" cy="826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5"/>
            <a:endCxn id="35" idx="2"/>
          </p:cNvCxnSpPr>
          <p:nvPr/>
        </p:nvCxnSpPr>
        <p:spPr>
          <a:xfrm flipV="1">
            <a:off x="4367082" y="6167488"/>
            <a:ext cx="2015018" cy="291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5"/>
            <a:endCxn id="37" idx="2"/>
          </p:cNvCxnSpPr>
          <p:nvPr/>
        </p:nvCxnSpPr>
        <p:spPr>
          <a:xfrm>
            <a:off x="1082991" y="5843115"/>
            <a:ext cx="2704314" cy="752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9" idx="0"/>
          </p:cNvCxnSpPr>
          <p:nvPr/>
        </p:nvCxnSpPr>
        <p:spPr>
          <a:xfrm rot="5400000" flipH="1" flipV="1">
            <a:off x="3224796" y="-2284228"/>
            <a:ext cx="721059" cy="565196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36" idx="2"/>
            <a:endCxn id="39" idx="3"/>
          </p:cNvCxnSpPr>
          <p:nvPr/>
        </p:nvCxnSpPr>
        <p:spPr>
          <a:xfrm rot="10800000" flipH="1">
            <a:off x="503213" y="1446781"/>
            <a:ext cx="120005" cy="4532459"/>
          </a:xfrm>
          <a:prstGeom prst="curvedConnector4">
            <a:avLst>
              <a:gd name="adj1" fmla="val -190492"/>
              <a:gd name="adj2" fmla="val 881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" idx="3"/>
          </p:cNvCxnSpPr>
          <p:nvPr/>
        </p:nvCxnSpPr>
        <p:spPr>
          <a:xfrm flipH="1">
            <a:off x="6373509" y="652064"/>
            <a:ext cx="201724" cy="288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2" idx="2"/>
          </p:cNvCxnSpPr>
          <p:nvPr/>
        </p:nvCxnSpPr>
        <p:spPr>
          <a:xfrm flipH="1">
            <a:off x="7623552" y="1928098"/>
            <a:ext cx="317508" cy="173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3" idx="2"/>
          </p:cNvCxnSpPr>
          <p:nvPr/>
        </p:nvCxnSpPr>
        <p:spPr>
          <a:xfrm flipH="1" flipV="1">
            <a:off x="7427791" y="4655397"/>
            <a:ext cx="436709" cy="344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5" idx="0"/>
          </p:cNvCxnSpPr>
          <p:nvPr/>
        </p:nvCxnSpPr>
        <p:spPr>
          <a:xfrm flipH="1" flipV="1">
            <a:off x="6534499" y="5488602"/>
            <a:ext cx="205552" cy="338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0"/>
            <a:endCxn id="18" idx="4"/>
          </p:cNvCxnSpPr>
          <p:nvPr/>
        </p:nvCxnSpPr>
        <p:spPr>
          <a:xfrm flipV="1">
            <a:off x="4145256" y="6046237"/>
            <a:ext cx="67551" cy="208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6" idx="0"/>
          </p:cNvCxnSpPr>
          <p:nvPr/>
        </p:nvCxnSpPr>
        <p:spPr>
          <a:xfrm flipV="1">
            <a:off x="861165" y="5089808"/>
            <a:ext cx="487743" cy="549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1"/>
            <a:endCxn id="39" idx="5"/>
          </p:cNvCxnSpPr>
          <p:nvPr/>
        </p:nvCxnSpPr>
        <p:spPr>
          <a:xfrm flipH="1" flipV="1">
            <a:off x="981170" y="1106469"/>
            <a:ext cx="608558" cy="1771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524101" y="127701"/>
            <a:ext cx="4567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attestation information is broadcasted </a:t>
            </a:r>
          </a:p>
          <a:p>
            <a:r>
              <a:rPr lang="en-US" dirty="0" smtClean="0"/>
              <a:t>Through gossip machines ( if you want, each</a:t>
            </a:r>
          </a:p>
          <a:p>
            <a:r>
              <a:rPr lang="en-US" dirty="0" err="1" smtClean="0"/>
              <a:t>Leviatom</a:t>
            </a:r>
            <a:r>
              <a:rPr lang="en-US" dirty="0" smtClean="0"/>
              <a:t> machine can have a gossip machine).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6314386" y="3090040"/>
            <a:ext cx="338961" cy="58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4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4108528" y="1174531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998577" y="1813034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1998577" y="3076902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Can 7"/>
          <p:cNvSpPr/>
          <p:nvPr/>
        </p:nvSpPr>
        <p:spPr>
          <a:xfrm>
            <a:off x="4668203" y="3076901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6034548" y="2451537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6218479" y="1174531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1348908" y="4315804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2549714" y="4543094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3737226" y="4543093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5813834" y="4340769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6373509" y="3677301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1"/>
            <a:endCxn id="5" idx="3"/>
          </p:cNvCxnSpPr>
          <p:nvPr/>
        </p:nvCxnSpPr>
        <p:spPr>
          <a:xfrm flipH="1" flipV="1">
            <a:off x="4388366" y="1813034"/>
            <a:ext cx="559675" cy="126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8" idx="4"/>
          </p:cNvCxnSpPr>
          <p:nvPr/>
        </p:nvCxnSpPr>
        <p:spPr>
          <a:xfrm flipH="1" flipV="1">
            <a:off x="5227878" y="3396153"/>
            <a:ext cx="1145631" cy="6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</p:cNvCxnSpPr>
          <p:nvPr/>
        </p:nvCxnSpPr>
        <p:spPr>
          <a:xfrm flipH="1" flipV="1">
            <a:off x="5227878" y="3652337"/>
            <a:ext cx="865794" cy="68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  <a:endCxn id="8" idx="3"/>
          </p:cNvCxnSpPr>
          <p:nvPr/>
        </p:nvCxnSpPr>
        <p:spPr>
          <a:xfrm flipV="1">
            <a:off x="4017064" y="3715404"/>
            <a:ext cx="930977" cy="82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1"/>
          </p:cNvCxnSpPr>
          <p:nvPr/>
        </p:nvCxnSpPr>
        <p:spPr>
          <a:xfrm flipV="1">
            <a:off x="2829552" y="3517641"/>
            <a:ext cx="1864932" cy="102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1"/>
            <a:endCxn id="8" idx="2"/>
          </p:cNvCxnSpPr>
          <p:nvPr/>
        </p:nvCxnSpPr>
        <p:spPr>
          <a:xfrm flipV="1">
            <a:off x="1628746" y="3396153"/>
            <a:ext cx="3039457" cy="91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5" idx="2"/>
          </p:cNvCxnSpPr>
          <p:nvPr/>
        </p:nvCxnSpPr>
        <p:spPr>
          <a:xfrm flipV="1">
            <a:off x="1908583" y="1493783"/>
            <a:ext cx="2199945" cy="314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1"/>
          </p:cNvCxnSpPr>
          <p:nvPr/>
        </p:nvCxnSpPr>
        <p:spPr>
          <a:xfrm flipV="1">
            <a:off x="2829552" y="1788068"/>
            <a:ext cx="1430060" cy="275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1"/>
          </p:cNvCxnSpPr>
          <p:nvPr/>
        </p:nvCxnSpPr>
        <p:spPr>
          <a:xfrm flipV="1">
            <a:off x="4017064" y="1788068"/>
            <a:ext cx="250025" cy="275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4"/>
          </p:cNvCxnSpPr>
          <p:nvPr/>
        </p:nvCxnSpPr>
        <p:spPr>
          <a:xfrm flipH="1">
            <a:off x="2558252" y="3243096"/>
            <a:ext cx="2136232" cy="15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1"/>
          </p:cNvCxnSpPr>
          <p:nvPr/>
        </p:nvCxnSpPr>
        <p:spPr>
          <a:xfrm flipV="1">
            <a:off x="2278415" y="1688841"/>
            <a:ext cx="1830113" cy="138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" idx="3"/>
          </p:cNvCxnSpPr>
          <p:nvPr/>
        </p:nvCxnSpPr>
        <p:spPr>
          <a:xfrm flipH="1" flipV="1">
            <a:off x="2278415" y="2451537"/>
            <a:ext cx="123742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" idx="4"/>
            <a:endCxn id="10" idx="2"/>
          </p:cNvCxnSpPr>
          <p:nvPr/>
        </p:nvCxnSpPr>
        <p:spPr>
          <a:xfrm>
            <a:off x="4668203" y="1493783"/>
            <a:ext cx="15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668203" y="1688841"/>
            <a:ext cx="15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4546927" y="1813033"/>
            <a:ext cx="1487621" cy="66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" idx="2"/>
          </p:cNvCxnSpPr>
          <p:nvPr/>
        </p:nvCxnSpPr>
        <p:spPr>
          <a:xfrm flipH="1">
            <a:off x="5227878" y="2770789"/>
            <a:ext cx="806670" cy="48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" idx="4"/>
          </p:cNvCxnSpPr>
          <p:nvPr/>
        </p:nvCxnSpPr>
        <p:spPr>
          <a:xfrm flipV="1">
            <a:off x="5227878" y="2961949"/>
            <a:ext cx="806670" cy="43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be 1"/>
          <p:cNvSpPr/>
          <p:nvPr/>
        </p:nvSpPr>
        <p:spPr>
          <a:xfrm>
            <a:off x="6353407" y="107566"/>
            <a:ext cx="579777" cy="544498"/>
          </a:xfrm>
          <a:prstGeom prst="cub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Cube 31"/>
          <p:cNvSpPr/>
          <p:nvPr/>
        </p:nvSpPr>
        <p:spPr>
          <a:xfrm>
            <a:off x="7941060" y="1587787"/>
            <a:ext cx="579777" cy="544498"/>
          </a:xfrm>
          <a:prstGeom prst="cub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Cube 32"/>
          <p:cNvSpPr/>
          <p:nvPr/>
        </p:nvSpPr>
        <p:spPr>
          <a:xfrm>
            <a:off x="7864500" y="4660020"/>
            <a:ext cx="579777" cy="544498"/>
          </a:xfrm>
          <a:prstGeom prst="cub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Cube 34"/>
          <p:cNvSpPr/>
          <p:nvPr/>
        </p:nvSpPr>
        <p:spPr>
          <a:xfrm>
            <a:off x="6382100" y="5827177"/>
            <a:ext cx="579777" cy="544498"/>
          </a:xfrm>
          <a:prstGeom prst="cub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Cube 35"/>
          <p:cNvSpPr/>
          <p:nvPr/>
        </p:nvSpPr>
        <p:spPr>
          <a:xfrm>
            <a:off x="503214" y="5638928"/>
            <a:ext cx="579777" cy="544498"/>
          </a:xfrm>
          <a:prstGeom prst="cub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7" name="Cube 36"/>
          <p:cNvSpPr/>
          <p:nvPr/>
        </p:nvSpPr>
        <p:spPr>
          <a:xfrm>
            <a:off x="3787305" y="6255047"/>
            <a:ext cx="579777" cy="544498"/>
          </a:xfrm>
          <a:prstGeom prst="cub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Cube 38"/>
          <p:cNvSpPr/>
          <p:nvPr/>
        </p:nvSpPr>
        <p:spPr>
          <a:xfrm>
            <a:off x="401393" y="902282"/>
            <a:ext cx="579777" cy="544498"/>
          </a:xfrm>
          <a:prstGeom prst="cub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03214" y="466531"/>
            <a:ext cx="7419185" cy="55797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3184" y="652064"/>
            <a:ext cx="989215" cy="1036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3"/>
            <a:endCxn id="33" idx="0"/>
          </p:cNvCxnSpPr>
          <p:nvPr/>
        </p:nvCxnSpPr>
        <p:spPr>
          <a:xfrm>
            <a:off x="8162886" y="2132285"/>
            <a:ext cx="59565" cy="2527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5"/>
            <a:endCxn id="33" idx="3"/>
          </p:cNvCxnSpPr>
          <p:nvPr/>
        </p:nvCxnSpPr>
        <p:spPr>
          <a:xfrm flipV="1">
            <a:off x="6961877" y="5204518"/>
            <a:ext cx="1124449" cy="826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5"/>
            <a:endCxn id="35" idx="2"/>
          </p:cNvCxnSpPr>
          <p:nvPr/>
        </p:nvCxnSpPr>
        <p:spPr>
          <a:xfrm flipV="1">
            <a:off x="4367082" y="6167488"/>
            <a:ext cx="2015018" cy="291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5"/>
            <a:endCxn id="37" idx="2"/>
          </p:cNvCxnSpPr>
          <p:nvPr/>
        </p:nvCxnSpPr>
        <p:spPr>
          <a:xfrm>
            <a:off x="1082991" y="5843115"/>
            <a:ext cx="2704314" cy="752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9" idx="0"/>
          </p:cNvCxnSpPr>
          <p:nvPr/>
        </p:nvCxnSpPr>
        <p:spPr>
          <a:xfrm rot="5400000" flipH="1" flipV="1">
            <a:off x="3224796" y="-2284228"/>
            <a:ext cx="721059" cy="565196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36" idx="2"/>
            <a:endCxn id="39" idx="3"/>
          </p:cNvCxnSpPr>
          <p:nvPr/>
        </p:nvCxnSpPr>
        <p:spPr>
          <a:xfrm rot="10800000" flipH="1">
            <a:off x="503213" y="1446781"/>
            <a:ext cx="120005" cy="4532459"/>
          </a:xfrm>
          <a:prstGeom prst="curvedConnector4">
            <a:avLst>
              <a:gd name="adj1" fmla="val -190492"/>
              <a:gd name="adj2" fmla="val 881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" idx="3"/>
          </p:cNvCxnSpPr>
          <p:nvPr/>
        </p:nvCxnSpPr>
        <p:spPr>
          <a:xfrm flipH="1">
            <a:off x="6373509" y="652064"/>
            <a:ext cx="201724" cy="288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2" idx="2"/>
          </p:cNvCxnSpPr>
          <p:nvPr/>
        </p:nvCxnSpPr>
        <p:spPr>
          <a:xfrm flipH="1">
            <a:off x="7623552" y="1928098"/>
            <a:ext cx="317508" cy="173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3" idx="2"/>
          </p:cNvCxnSpPr>
          <p:nvPr/>
        </p:nvCxnSpPr>
        <p:spPr>
          <a:xfrm flipH="1" flipV="1">
            <a:off x="7427791" y="4655397"/>
            <a:ext cx="436709" cy="344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5" idx="0"/>
          </p:cNvCxnSpPr>
          <p:nvPr/>
        </p:nvCxnSpPr>
        <p:spPr>
          <a:xfrm flipH="1" flipV="1">
            <a:off x="6534499" y="5488602"/>
            <a:ext cx="205552" cy="338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0"/>
            <a:endCxn id="18" idx="4"/>
          </p:cNvCxnSpPr>
          <p:nvPr/>
        </p:nvCxnSpPr>
        <p:spPr>
          <a:xfrm flipV="1">
            <a:off x="4145256" y="6046237"/>
            <a:ext cx="67551" cy="208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6" idx="0"/>
          </p:cNvCxnSpPr>
          <p:nvPr/>
        </p:nvCxnSpPr>
        <p:spPr>
          <a:xfrm flipV="1">
            <a:off x="861165" y="5089808"/>
            <a:ext cx="487743" cy="549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1"/>
            <a:endCxn id="39" idx="5"/>
          </p:cNvCxnSpPr>
          <p:nvPr/>
        </p:nvCxnSpPr>
        <p:spPr>
          <a:xfrm flipH="1" flipV="1">
            <a:off x="981170" y="1106469"/>
            <a:ext cx="608558" cy="1771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524101" y="127701"/>
            <a:ext cx="372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want to elect 3 super nodes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15" idx="1"/>
            <a:endCxn id="9" idx="3"/>
          </p:cNvCxnSpPr>
          <p:nvPr/>
        </p:nvCxnSpPr>
        <p:spPr>
          <a:xfrm flipH="1" flipV="1">
            <a:off x="6314386" y="3090040"/>
            <a:ext cx="338961" cy="58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02620" y="1587787"/>
            <a:ext cx="28812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by vote number, would be:</a:t>
            </a:r>
          </a:p>
          <a:p>
            <a:endParaRPr lang="en-US" dirty="0" smtClean="0"/>
          </a:p>
          <a:p>
            <a:r>
              <a:rPr lang="en-US" dirty="0" smtClean="0"/>
              <a:t>B: 7</a:t>
            </a:r>
            <a:endParaRPr lang="en-US" dirty="0"/>
          </a:p>
          <a:p>
            <a:r>
              <a:rPr lang="en-US" dirty="0" smtClean="0"/>
              <a:t>E: 6</a:t>
            </a:r>
          </a:p>
          <a:p>
            <a:r>
              <a:rPr lang="en-US" dirty="0" smtClean="0"/>
              <a:t>F: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4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4108528" y="1174531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998577" y="1813034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1998577" y="3076902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Can 7"/>
          <p:cNvSpPr/>
          <p:nvPr/>
        </p:nvSpPr>
        <p:spPr>
          <a:xfrm>
            <a:off x="4668203" y="3076901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6034548" y="2451537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6218479" y="1174531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1348908" y="4315804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2549714" y="4543094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3737226" y="4543093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5813834" y="4340769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6373509" y="3677301"/>
            <a:ext cx="559675" cy="638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1"/>
            <a:endCxn id="5" idx="3"/>
          </p:cNvCxnSpPr>
          <p:nvPr/>
        </p:nvCxnSpPr>
        <p:spPr>
          <a:xfrm flipH="1" flipV="1">
            <a:off x="4388366" y="1813034"/>
            <a:ext cx="559675" cy="126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8" idx="4"/>
          </p:cNvCxnSpPr>
          <p:nvPr/>
        </p:nvCxnSpPr>
        <p:spPr>
          <a:xfrm flipH="1" flipV="1">
            <a:off x="5227878" y="3396153"/>
            <a:ext cx="1145631" cy="6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</p:cNvCxnSpPr>
          <p:nvPr/>
        </p:nvCxnSpPr>
        <p:spPr>
          <a:xfrm flipH="1" flipV="1">
            <a:off x="5227878" y="3652337"/>
            <a:ext cx="865794" cy="68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  <a:endCxn id="8" idx="3"/>
          </p:cNvCxnSpPr>
          <p:nvPr/>
        </p:nvCxnSpPr>
        <p:spPr>
          <a:xfrm flipV="1">
            <a:off x="4017064" y="3715404"/>
            <a:ext cx="930977" cy="82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1"/>
          </p:cNvCxnSpPr>
          <p:nvPr/>
        </p:nvCxnSpPr>
        <p:spPr>
          <a:xfrm flipV="1">
            <a:off x="2829552" y="3517641"/>
            <a:ext cx="1864932" cy="102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1"/>
            <a:endCxn id="8" idx="2"/>
          </p:cNvCxnSpPr>
          <p:nvPr/>
        </p:nvCxnSpPr>
        <p:spPr>
          <a:xfrm flipV="1">
            <a:off x="1628746" y="3396153"/>
            <a:ext cx="3039457" cy="91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5" idx="2"/>
          </p:cNvCxnSpPr>
          <p:nvPr/>
        </p:nvCxnSpPr>
        <p:spPr>
          <a:xfrm flipV="1">
            <a:off x="1908583" y="1493783"/>
            <a:ext cx="2199945" cy="314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1"/>
          </p:cNvCxnSpPr>
          <p:nvPr/>
        </p:nvCxnSpPr>
        <p:spPr>
          <a:xfrm flipV="1">
            <a:off x="2829552" y="1788068"/>
            <a:ext cx="1430060" cy="275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1"/>
          </p:cNvCxnSpPr>
          <p:nvPr/>
        </p:nvCxnSpPr>
        <p:spPr>
          <a:xfrm flipV="1">
            <a:off x="4017064" y="1788068"/>
            <a:ext cx="250025" cy="275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4"/>
          </p:cNvCxnSpPr>
          <p:nvPr/>
        </p:nvCxnSpPr>
        <p:spPr>
          <a:xfrm flipH="1">
            <a:off x="2558252" y="3243096"/>
            <a:ext cx="2136232" cy="15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1"/>
          </p:cNvCxnSpPr>
          <p:nvPr/>
        </p:nvCxnSpPr>
        <p:spPr>
          <a:xfrm flipV="1">
            <a:off x="2278415" y="1688841"/>
            <a:ext cx="1830113" cy="138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" idx="3"/>
          </p:cNvCxnSpPr>
          <p:nvPr/>
        </p:nvCxnSpPr>
        <p:spPr>
          <a:xfrm flipH="1" flipV="1">
            <a:off x="2278415" y="2451537"/>
            <a:ext cx="123742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" idx="4"/>
            <a:endCxn id="10" idx="2"/>
          </p:cNvCxnSpPr>
          <p:nvPr/>
        </p:nvCxnSpPr>
        <p:spPr>
          <a:xfrm>
            <a:off x="4668203" y="1493783"/>
            <a:ext cx="15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668203" y="1688841"/>
            <a:ext cx="15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4546927" y="1813033"/>
            <a:ext cx="1487621" cy="66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" idx="2"/>
          </p:cNvCxnSpPr>
          <p:nvPr/>
        </p:nvCxnSpPr>
        <p:spPr>
          <a:xfrm flipH="1">
            <a:off x="5227878" y="2770789"/>
            <a:ext cx="806670" cy="48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" idx="4"/>
          </p:cNvCxnSpPr>
          <p:nvPr/>
        </p:nvCxnSpPr>
        <p:spPr>
          <a:xfrm flipV="1">
            <a:off x="5227878" y="2961949"/>
            <a:ext cx="806670" cy="43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be 1"/>
          <p:cNvSpPr/>
          <p:nvPr/>
        </p:nvSpPr>
        <p:spPr>
          <a:xfrm>
            <a:off x="6353407" y="107566"/>
            <a:ext cx="579777" cy="544498"/>
          </a:xfrm>
          <a:prstGeom prst="cub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Cube 31"/>
          <p:cNvSpPr/>
          <p:nvPr/>
        </p:nvSpPr>
        <p:spPr>
          <a:xfrm>
            <a:off x="7941060" y="1587787"/>
            <a:ext cx="579777" cy="544498"/>
          </a:xfrm>
          <a:prstGeom prst="cub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Cube 32"/>
          <p:cNvSpPr/>
          <p:nvPr/>
        </p:nvSpPr>
        <p:spPr>
          <a:xfrm>
            <a:off x="7864500" y="4660020"/>
            <a:ext cx="579777" cy="544498"/>
          </a:xfrm>
          <a:prstGeom prst="cub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Cube 34"/>
          <p:cNvSpPr/>
          <p:nvPr/>
        </p:nvSpPr>
        <p:spPr>
          <a:xfrm>
            <a:off x="6382100" y="5827177"/>
            <a:ext cx="579777" cy="544498"/>
          </a:xfrm>
          <a:prstGeom prst="cub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Cube 35"/>
          <p:cNvSpPr/>
          <p:nvPr/>
        </p:nvSpPr>
        <p:spPr>
          <a:xfrm>
            <a:off x="503214" y="5638928"/>
            <a:ext cx="579777" cy="544498"/>
          </a:xfrm>
          <a:prstGeom prst="cub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7" name="Cube 36"/>
          <p:cNvSpPr/>
          <p:nvPr/>
        </p:nvSpPr>
        <p:spPr>
          <a:xfrm>
            <a:off x="3787305" y="6255047"/>
            <a:ext cx="579777" cy="544498"/>
          </a:xfrm>
          <a:prstGeom prst="cub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Cube 38"/>
          <p:cNvSpPr/>
          <p:nvPr/>
        </p:nvSpPr>
        <p:spPr>
          <a:xfrm>
            <a:off x="401393" y="902282"/>
            <a:ext cx="579777" cy="544498"/>
          </a:xfrm>
          <a:prstGeom prst="cub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03214" y="466531"/>
            <a:ext cx="7419185" cy="55797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3184" y="652064"/>
            <a:ext cx="989215" cy="1036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3"/>
            <a:endCxn id="33" idx="0"/>
          </p:cNvCxnSpPr>
          <p:nvPr/>
        </p:nvCxnSpPr>
        <p:spPr>
          <a:xfrm>
            <a:off x="8162886" y="2132285"/>
            <a:ext cx="59565" cy="2527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5"/>
            <a:endCxn id="33" idx="3"/>
          </p:cNvCxnSpPr>
          <p:nvPr/>
        </p:nvCxnSpPr>
        <p:spPr>
          <a:xfrm flipV="1">
            <a:off x="6961877" y="5204518"/>
            <a:ext cx="1124449" cy="826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5"/>
            <a:endCxn id="35" idx="2"/>
          </p:cNvCxnSpPr>
          <p:nvPr/>
        </p:nvCxnSpPr>
        <p:spPr>
          <a:xfrm flipV="1">
            <a:off x="4367082" y="6167488"/>
            <a:ext cx="2015018" cy="291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5"/>
            <a:endCxn id="37" idx="2"/>
          </p:cNvCxnSpPr>
          <p:nvPr/>
        </p:nvCxnSpPr>
        <p:spPr>
          <a:xfrm>
            <a:off x="1082991" y="5843115"/>
            <a:ext cx="2704314" cy="752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9" idx="0"/>
          </p:cNvCxnSpPr>
          <p:nvPr/>
        </p:nvCxnSpPr>
        <p:spPr>
          <a:xfrm rot="5400000" flipH="1" flipV="1">
            <a:off x="3224796" y="-2284228"/>
            <a:ext cx="721059" cy="565196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36" idx="2"/>
            <a:endCxn id="39" idx="3"/>
          </p:cNvCxnSpPr>
          <p:nvPr/>
        </p:nvCxnSpPr>
        <p:spPr>
          <a:xfrm rot="10800000" flipH="1">
            <a:off x="503213" y="1446781"/>
            <a:ext cx="120005" cy="4532459"/>
          </a:xfrm>
          <a:prstGeom prst="curvedConnector4">
            <a:avLst>
              <a:gd name="adj1" fmla="val -190492"/>
              <a:gd name="adj2" fmla="val 881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" idx="3"/>
          </p:cNvCxnSpPr>
          <p:nvPr/>
        </p:nvCxnSpPr>
        <p:spPr>
          <a:xfrm flipH="1">
            <a:off x="6373509" y="652064"/>
            <a:ext cx="201724" cy="288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2" idx="2"/>
          </p:cNvCxnSpPr>
          <p:nvPr/>
        </p:nvCxnSpPr>
        <p:spPr>
          <a:xfrm flipH="1">
            <a:off x="7623552" y="1928098"/>
            <a:ext cx="317508" cy="173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3" idx="2"/>
          </p:cNvCxnSpPr>
          <p:nvPr/>
        </p:nvCxnSpPr>
        <p:spPr>
          <a:xfrm flipH="1" flipV="1">
            <a:off x="7427791" y="4655397"/>
            <a:ext cx="436709" cy="344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5" idx="0"/>
          </p:cNvCxnSpPr>
          <p:nvPr/>
        </p:nvCxnSpPr>
        <p:spPr>
          <a:xfrm flipH="1" flipV="1">
            <a:off x="6534499" y="5488602"/>
            <a:ext cx="205552" cy="338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0"/>
            <a:endCxn id="18" idx="4"/>
          </p:cNvCxnSpPr>
          <p:nvPr/>
        </p:nvCxnSpPr>
        <p:spPr>
          <a:xfrm flipV="1">
            <a:off x="4145256" y="6046237"/>
            <a:ext cx="67551" cy="208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6" idx="0"/>
          </p:cNvCxnSpPr>
          <p:nvPr/>
        </p:nvCxnSpPr>
        <p:spPr>
          <a:xfrm flipV="1">
            <a:off x="861165" y="5089808"/>
            <a:ext cx="487743" cy="549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1"/>
            <a:endCxn id="39" idx="5"/>
          </p:cNvCxnSpPr>
          <p:nvPr/>
        </p:nvCxnSpPr>
        <p:spPr>
          <a:xfrm flipH="1" flipV="1">
            <a:off x="981170" y="1106469"/>
            <a:ext cx="608558" cy="1771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524101" y="127701"/>
            <a:ext cx="372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want to elect 3 super nodes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15" idx="1"/>
            <a:endCxn id="9" idx="3"/>
          </p:cNvCxnSpPr>
          <p:nvPr/>
        </p:nvCxnSpPr>
        <p:spPr>
          <a:xfrm flipH="1" flipV="1">
            <a:off x="6314386" y="3090040"/>
            <a:ext cx="338961" cy="58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02620" y="1587787"/>
            <a:ext cx="26005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by Page rank, would be:</a:t>
            </a:r>
          </a:p>
          <a:p>
            <a:endParaRPr lang="en-US" dirty="0" smtClean="0"/>
          </a:p>
          <a:p>
            <a:r>
              <a:rPr lang="en-US" dirty="0" smtClean="0"/>
              <a:t>B: 0.39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: 0.34</a:t>
            </a:r>
          </a:p>
          <a:p>
            <a:r>
              <a:rPr lang="en-US" dirty="0"/>
              <a:t>E</a:t>
            </a:r>
            <a:r>
              <a:rPr lang="en-US" dirty="0" smtClean="0"/>
              <a:t>: 0.08 </a:t>
            </a:r>
          </a:p>
          <a:p>
            <a:endParaRPr lang="en-US" dirty="0"/>
          </a:p>
          <a:p>
            <a:r>
              <a:rPr lang="en-US" dirty="0" smtClean="0"/>
              <a:t>Because c is approved by </a:t>
            </a:r>
          </a:p>
          <a:p>
            <a:r>
              <a:rPr lang="en-US" dirty="0" smtClean="0"/>
              <a:t>Strong node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2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153</Words>
  <Application>Microsoft Macintosh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2019-04-22T02:12:03Z</dcterms:created>
  <dcterms:modified xsi:type="dcterms:W3CDTF">2019-04-24T02:39:50Z</dcterms:modified>
</cp:coreProperties>
</file>