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80" r:id="rId2"/>
    <p:sldId id="271" r:id="rId3"/>
    <p:sldId id="287" r:id="rId4"/>
    <p:sldId id="302" r:id="rId5"/>
    <p:sldId id="303" r:id="rId6"/>
    <p:sldId id="286" r:id="rId7"/>
    <p:sldId id="306" r:id="rId8"/>
    <p:sldId id="309" r:id="rId9"/>
    <p:sldId id="304" r:id="rId10"/>
    <p:sldId id="305" r:id="rId11"/>
    <p:sldId id="307" r:id="rId12"/>
    <p:sldId id="308" r:id="rId13"/>
    <p:sldId id="296" r:id="rId14"/>
    <p:sldId id="28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5918" autoAdjust="0"/>
  </p:normalViewPr>
  <p:slideViewPr>
    <p:cSldViewPr snapToGrid="0">
      <p:cViewPr varScale="1">
        <p:scale>
          <a:sx n="111" d="100"/>
          <a:sy n="111" d="100"/>
        </p:scale>
        <p:origin x="58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2023-05-16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5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75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7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2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0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4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8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4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7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8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0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86CE2-3038-360F-7867-58D70CA1A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1F41E-3D78-3689-8098-389750A1D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011DA-2DE7-5FDD-7403-8EE33322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FB0-603D-43BF-8944-3A3BD2F325BE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AD88D-A4C6-8106-CEED-17696DF5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3E073-07B6-32CA-36E6-313B618F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883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1951E-9767-FB2D-A140-B9226C5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0ACC7-B5AF-F121-676A-2FCFC494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B39A7-D45B-FE96-4C36-8EA87982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F5D-A5AC-4A48-AC36-C087C371E0C7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13B54-1BD4-C491-DF32-7DE26B59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8B24-D9D6-9A94-6C4A-AA62DAA4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406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83E9E-6F45-BEE7-037B-767583AD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871F0-BC9B-F911-8B17-6F1AC8FD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37FA4-72B4-C93F-8756-641A27FD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2BD-4C6A-470E-8EB5-D42C7EF5F2E2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494DF-2BE7-9FBC-AA79-E6208E8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BA4C6-929E-34D0-5236-4F00AF7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89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4895-08E3-A723-7289-41E24E3F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" y="136525"/>
            <a:ext cx="11108820" cy="52363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A5BAD-18FF-2577-29E9-AED6E0F089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1090" y="660163"/>
            <a:ext cx="3998912" cy="3052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488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ADCF-D766-142D-99BB-3566849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70800-192E-7280-A4D0-BE93C7EE9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F80B2-23D5-5391-2340-14D60F5F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69F2-FF86-403D-A8EF-5A108A27C9A7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15B0A-AAAC-9149-9702-7E06CEC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99BF4-AFA3-EEE7-28D2-3FCEABF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04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E0D2-89B1-D33D-5B42-F5B2130F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530BA-13C8-297F-92E4-3361A9EF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45041-CCB0-A66F-15FE-DD4DE1BF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4603C-A952-2F8B-A740-E512935D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7A1B2-C95C-985E-E7CA-EF3D7C66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5CD7C-E6AF-B421-89C8-C3BC61C8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445466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FB43-3904-655F-2EB0-150ACC81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21C0-6182-E9CD-6963-FE26391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78614-73F2-05B7-4525-515313A9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2176C-7155-3FE1-660B-7E9DEB378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57D34-21FC-BD05-BEEB-239557D2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AFA8D-496F-2504-B424-B07C134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9DF4A-B0F5-4301-5E90-C186755C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81A394-7800-4B44-D167-D969F7AE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68270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E2C37-55BD-C849-1054-2F83CFF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6C4C00-7444-0FF1-F078-08DC3E27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C3E6-6745-42AE-98F8-F616BB3A5B99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657DFC-29F2-E584-858D-AF3D2659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731-63BE-D09E-29ED-8CD336C2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479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B9720-52DE-F6DD-409C-52EFFB9C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6AD8A2-E62B-69FA-BC03-809A0AFB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CE233-0314-6F93-12EA-AC454CC3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938420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CD3F8-B31A-0219-686D-3672D4EB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6B07-ED2B-BFFC-FE60-923E23B5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732B0-BA2D-9044-B37B-2E7B954C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08914-A806-3155-E1F2-155FB23C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E89F-4E2A-490F-9C7F-544D4CB781C6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040FC-D885-582F-0DB3-5072158A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782EE-7B3B-D3C8-1FF1-52F7A838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528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5C78-A413-F4AB-EF46-E619EB64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E3B04B-76BC-5E8D-1C47-DB6D08F1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3E690-A8C2-47DF-60F4-0AD6AC8C1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874FB-89D8-E984-7E76-39BA4E31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F28-918A-4CE4-B1E7-91546B49DEB5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B9694-0CA3-04B4-83F8-274E4CA2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4D771-32D5-8088-8805-28A6772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36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BDB10E-5348-037C-D3C1-C9A6AB85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716B6-C60D-F5FD-AC11-FDB3AA4E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586DE-2460-88C4-91ED-E98B05E28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FBD7-F59E-499B-ABBB-DEE384B67D12}" type="datetime1">
              <a:rPr lang="ko-KR" altLang="en-US" noProof="0" smtClean="0"/>
              <a:t>2023-05-16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253DF-F978-E89C-2E83-CD10552AE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F1794-DEA5-6F1F-3B5B-835E41800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168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79B2-C5D1-54B8-DBD7-04C7B87CE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SPGD implementation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7F786-DDB4-8BBE-5A09-2DECD83E1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201821252 </a:t>
            </a:r>
            <a:r>
              <a:rPr lang="ko-KR" altLang="en-US" dirty="0" err="1"/>
              <a:t>김부경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2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16X16 SPGD </a:t>
            </a:r>
            <a:r>
              <a:rPr lang="ko-KR" altLang="en-US" sz="4400" dirty="0"/>
              <a:t>시뮬레이션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9D9BCBB-852F-4158-22B7-504C995D57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SPGD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49C1449-4F09-2AFA-95A5-1E4783C2D3CD}"/>
                  </a:ext>
                </a:extLst>
              </p:cNvPr>
              <p:cNvSpPr/>
              <p:nvPr/>
            </p:nvSpPr>
            <p:spPr>
              <a:xfrm>
                <a:off x="6090526" y="4871076"/>
                <a:ext cx="1080000" cy="10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R" altLang="ko-KR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lang="en-US" altLang="ko-KR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=</m:t>
                      </m:r>
                      <m:r>
                        <a:rPr lang="en-US" altLang="ko-KR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𝛿</m:t>
                      </m:r>
                      <m:r>
                        <a:rPr lang="en-US" altLang="ko-KR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𝐽</m:t>
                      </m:r>
                      <m:r>
                        <a:rPr lang="en-US" altLang="ko-KR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lang="ko-KR" altLang="ko-KR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49C1449-4F09-2AFA-95A5-1E4783C2D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26" y="4871076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ADD68A0-597E-3A07-312F-72574660D49C}"/>
              </a:ext>
            </a:extLst>
          </p:cNvPr>
          <p:cNvSpPr/>
          <p:nvPr/>
        </p:nvSpPr>
        <p:spPr>
          <a:xfrm>
            <a:off x="7271415" y="5253234"/>
            <a:ext cx="268964" cy="315684"/>
          </a:xfrm>
          <a:prstGeom prst="rightArrow">
            <a:avLst>
              <a:gd name="adj1" fmla="val 42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BE9CF8-E4D9-60EC-A38D-864BA46A28B2}"/>
              </a:ext>
            </a:extLst>
          </p:cNvPr>
          <p:cNvSpPr/>
          <p:nvPr/>
        </p:nvSpPr>
        <p:spPr>
          <a:xfrm>
            <a:off x="7659918" y="4871076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594044-BFEB-337E-5E67-2270865807D0}"/>
              </a:ext>
            </a:extLst>
          </p:cNvPr>
          <p:cNvSpPr/>
          <p:nvPr/>
        </p:nvSpPr>
        <p:spPr>
          <a:xfrm>
            <a:off x="2275286" y="998692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B106F-3D58-1F16-3E82-B8D2F3F92E35}"/>
              </a:ext>
            </a:extLst>
          </p:cNvPr>
          <p:cNvSpPr txBox="1"/>
          <p:nvPr/>
        </p:nvSpPr>
        <p:spPr>
          <a:xfrm>
            <a:off x="4210371" y="1077027"/>
            <a:ext cx="4859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SPGD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r>
              <a:rPr lang="ko-KR" altLang="en-US" dirty="0"/>
              <a:t>중 </a:t>
            </a:r>
            <a:r>
              <a:rPr lang="en-US" altLang="ko-KR" dirty="0"/>
              <a:t>J </a:t>
            </a:r>
            <a:r>
              <a:rPr lang="ko-KR" altLang="en-US" dirty="0"/>
              <a:t>계산에 사용되는 </a:t>
            </a:r>
            <a:r>
              <a:rPr lang="en-US" altLang="ko-KR" dirty="0"/>
              <a:t>matrix</a:t>
            </a:r>
          </a:p>
          <a:p>
            <a:pPr algn="ctr"/>
            <a:r>
              <a:rPr lang="en-US" altLang="ko-KR" dirty="0"/>
              <a:t>Fresnel Transfer Function (TF) Propagator*</a:t>
            </a:r>
            <a:r>
              <a:rPr lang="ko-KR" altLang="en-US" dirty="0"/>
              <a:t>를 </a:t>
            </a:r>
            <a:endParaRPr lang="en-US" altLang="ko-KR" dirty="0"/>
          </a:p>
          <a:p>
            <a:pPr algn="ctr"/>
            <a:r>
              <a:rPr lang="ko-KR" altLang="en-US" dirty="0"/>
              <a:t>사용하여 값을 계산</a:t>
            </a:r>
            <a:endParaRPr lang="en-US" altLang="ko-KR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E22C36-EC92-6B4D-C39E-893E3F33D8EA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355286" y="1538692"/>
            <a:ext cx="855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8030C-32BB-3610-64D5-C88AE1D34E65}"/>
                  </a:ext>
                </a:extLst>
              </p:cNvPr>
              <p:cNvSpPr txBox="1"/>
              <p:nvPr/>
            </p:nvSpPr>
            <p:spPr>
              <a:xfrm>
                <a:off x="3903632" y="2510399"/>
                <a:ext cx="5473082" cy="41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계산된 값을 토대로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altLang="ko-KR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lang="en-US" altLang="ko-KR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</m:t>
                    </m:r>
                    <m:r>
                      <a:rPr lang="en-US" altLang="ko-KR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𝛿</m:t>
                    </m:r>
                    <m:r>
                      <a:rPr lang="en-US" altLang="ko-KR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𝐽</m:t>
                    </m:r>
                    <m:r>
                      <a:rPr lang="en-US" altLang="ko-KR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𝛿</m:t>
                    </m:r>
                    <m:sSub>
                      <m:sSubPr>
                        <m:ctrlPr>
                          <a:rPr lang="ko-KR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en-US" altLang="ko-KR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 </m:t>
                    </m:r>
                  </m:oMath>
                </a14:m>
                <a:r>
                  <a:rPr lang="ko-KR" altLang="en-US" dirty="0"/>
                  <a:t>계산</a:t>
                </a:r>
                <a:endParaRPr lang="en-US" altLang="ko-K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8030C-32BB-3610-64D5-C88AE1D3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632" y="2510399"/>
                <a:ext cx="5473082" cy="411075"/>
              </a:xfrm>
              <a:prstGeom prst="rect">
                <a:avLst/>
              </a:prstGeom>
              <a:blipFill>
                <a:blip r:embed="rId4"/>
                <a:stretch>
                  <a:fillRect t="-8955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AD055C-9746-883E-8CDB-7DAE334B4E0D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6640173" y="2000357"/>
            <a:ext cx="0" cy="510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F3951B-624A-6DED-FB21-E79777093124}"/>
              </a:ext>
            </a:extLst>
          </p:cNvPr>
          <p:cNvSpPr/>
          <p:nvPr/>
        </p:nvSpPr>
        <p:spPr>
          <a:xfrm>
            <a:off x="5253764" y="3581657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1626992-393D-5DB3-AEDF-302E7DF9D4C1}"/>
              </a:ext>
            </a:extLst>
          </p:cNvPr>
          <p:cNvSpPr/>
          <p:nvPr/>
        </p:nvSpPr>
        <p:spPr>
          <a:xfrm>
            <a:off x="6434653" y="3963815"/>
            <a:ext cx="268964" cy="315684"/>
          </a:xfrm>
          <a:prstGeom prst="rightArrow">
            <a:avLst>
              <a:gd name="adj1" fmla="val 42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573A7D-42D2-30FF-8EA7-0BFF9B1C2208}"/>
              </a:ext>
            </a:extLst>
          </p:cNvPr>
          <p:cNvSpPr/>
          <p:nvPr/>
        </p:nvSpPr>
        <p:spPr>
          <a:xfrm>
            <a:off x="6823156" y="3581657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Before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82608-E539-0840-69BB-E5E00BA51D4B}"/>
              </a:ext>
            </a:extLst>
          </p:cNvPr>
          <p:cNvSpPr/>
          <p:nvPr/>
        </p:nvSpPr>
        <p:spPr>
          <a:xfrm>
            <a:off x="4517110" y="4871076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7808D235-3023-706D-86C5-C0E23F896606}"/>
              </a:ext>
            </a:extLst>
          </p:cNvPr>
          <p:cNvSpPr/>
          <p:nvPr/>
        </p:nvSpPr>
        <p:spPr>
          <a:xfrm>
            <a:off x="5660462" y="5225252"/>
            <a:ext cx="329175" cy="369332"/>
          </a:xfrm>
          <a:prstGeom prst="mathPlus">
            <a:avLst>
              <a:gd name="adj1" fmla="val 182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84E28B-D39C-D0B2-63D8-A73463A64B9B}"/>
              </a:ext>
            </a:extLst>
          </p:cNvPr>
          <p:cNvSpPr/>
          <p:nvPr/>
        </p:nvSpPr>
        <p:spPr>
          <a:xfrm>
            <a:off x="4250656" y="3372237"/>
            <a:ext cx="4779034" cy="282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EB34C2-DBFE-7567-7B18-5204F8ADE965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>
            <a:off x="6640173" y="2921474"/>
            <a:ext cx="0" cy="450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22A81EA9-0150-ADD9-21AC-61F26F84E906}"/>
              </a:ext>
            </a:extLst>
          </p:cNvPr>
          <p:cNvCxnSpPr>
            <a:stCxn id="33" idx="1"/>
            <a:endCxn id="20" idx="2"/>
          </p:cNvCxnSpPr>
          <p:nvPr/>
        </p:nvCxnSpPr>
        <p:spPr>
          <a:xfrm rot="10800000">
            <a:off x="2815286" y="2078693"/>
            <a:ext cx="1435370" cy="270634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7F7FEB-DFD1-9713-D741-21928E2BB281}"/>
              </a:ext>
            </a:extLst>
          </p:cNvPr>
          <p:cNvSpPr txBox="1"/>
          <p:nvPr/>
        </p:nvSpPr>
        <p:spPr>
          <a:xfrm>
            <a:off x="2890546" y="3594483"/>
            <a:ext cx="7778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반복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FB812B-759F-0519-D692-58A9AC03D16D}"/>
              </a:ext>
            </a:extLst>
          </p:cNvPr>
          <p:cNvSpPr txBox="1"/>
          <p:nvPr/>
        </p:nvSpPr>
        <p:spPr>
          <a:xfrm>
            <a:off x="6427960" y="6459865"/>
            <a:ext cx="61563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 err="1"/>
              <a:t>David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Voelz</a:t>
            </a:r>
            <a:r>
              <a:rPr lang="ko-KR" altLang="en-US" sz="1100" dirty="0"/>
              <a:t>, 『</a:t>
            </a:r>
            <a:r>
              <a:rPr lang="ko-KR" altLang="en-US" sz="1100" dirty="0" err="1"/>
              <a:t>Computational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Fourier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Optics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MATLAB </a:t>
            </a:r>
            <a:r>
              <a:rPr lang="ko-KR" altLang="en-US" sz="1100" dirty="0" err="1"/>
              <a:t>Tutorial</a:t>
            </a:r>
            <a:r>
              <a:rPr lang="ko-KR" altLang="en-US" sz="1100" dirty="0"/>
              <a:t>』, SPIE </a:t>
            </a:r>
            <a:r>
              <a:rPr lang="ko-KR" altLang="en-US" sz="1100" dirty="0" err="1"/>
              <a:t>press</a:t>
            </a:r>
            <a:r>
              <a:rPr lang="ko-KR" altLang="en-US" sz="1100" dirty="0"/>
              <a:t>, 2011.</a:t>
            </a:r>
          </a:p>
        </p:txBody>
      </p:sp>
    </p:spTree>
    <p:extLst>
      <p:ext uri="{BB962C8B-B14F-4D97-AF65-F5344CB8AC3E}">
        <p14:creationId xmlns:p14="http://schemas.microsoft.com/office/powerpoint/2010/main" val="129383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16X16 SPGD </a:t>
            </a:r>
            <a:r>
              <a:rPr lang="ko-KR" altLang="en-US" sz="4400" dirty="0"/>
              <a:t>시뮬레이션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9D9BCBB-852F-4158-22B7-504C995D57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SPGD</a:t>
            </a:r>
            <a:r>
              <a:rPr lang="ko-KR" altLang="en-US" dirty="0"/>
              <a:t>종료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C5D4CE-1773-354B-DE54-1254A2D269E6}"/>
                  </a:ext>
                </a:extLst>
              </p:cNvPr>
              <p:cNvSpPr txBox="1"/>
              <p:nvPr/>
            </p:nvSpPr>
            <p:spPr>
              <a:xfrm>
                <a:off x="473044" y="1102222"/>
                <a:ext cx="1124591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더 이상 값의 변화가 없을 때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/>
                  <a:t>0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) Loop</a:t>
                </a:r>
                <a:r>
                  <a:rPr lang="ko-KR" altLang="en-US" dirty="0"/>
                  <a:t>종료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종료시의 이미지 데이터와 변화한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, SLM</a:t>
                </a:r>
                <a:r>
                  <a:rPr lang="ko-KR" altLang="en-US" dirty="0"/>
                  <a:t>상태 출력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변화를 확인하기 위해 </a:t>
                </a:r>
                <a:r>
                  <a:rPr lang="en-US" altLang="ko-KR" dirty="0">
                    <a:sym typeface="Wingdings" panose="05000000000000000000" pitchFamily="2" charset="2"/>
                  </a:rPr>
                  <a:t>PBR</a:t>
                </a:r>
                <a:r>
                  <a:rPr lang="ko-KR" altLang="en-US" dirty="0">
                    <a:sym typeface="Wingdings" panose="05000000000000000000" pitchFamily="2" charset="2"/>
                  </a:rPr>
                  <a:t>값을 추가로 계산하여 출력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C5D4CE-1773-354B-DE54-1254A2D26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4" y="1102222"/>
                <a:ext cx="11245912" cy="1477328"/>
              </a:xfrm>
              <a:prstGeom prst="rect">
                <a:avLst/>
              </a:prstGeom>
              <a:blipFill>
                <a:blip r:embed="rId3"/>
                <a:stretch>
                  <a:fillRect l="-488" t="-2479"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07CE1A8-8BDC-CFC4-4A9A-10C3F40437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28428" y="3429000"/>
            <a:ext cx="2743890" cy="2418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F6FCE6-3939-658A-6D5C-527235F75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82" y="3429000"/>
            <a:ext cx="3168057" cy="25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16X16 SPGD </a:t>
            </a:r>
            <a:r>
              <a:rPr lang="ko-KR" altLang="en-US" sz="4400" dirty="0"/>
              <a:t>시뮬레이션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9D9BCBB-852F-4158-22B7-504C995D57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SPGD</a:t>
            </a:r>
            <a:r>
              <a:rPr lang="ko-KR" altLang="en-US" dirty="0"/>
              <a:t>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55F415-01AE-C2D8-88E4-CB9FC13C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6252" y="3949999"/>
            <a:ext cx="3170011" cy="2567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020780-6005-EF8F-C2CD-1C245560F8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5621" y="1183801"/>
            <a:ext cx="2818680" cy="2611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19F871-FAC9-C581-03C4-BBFFCB6AB9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36444" y="1183800"/>
            <a:ext cx="2818680" cy="26114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1B9DFA-AC7F-363C-169A-FF9C322423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780308" y="1183800"/>
            <a:ext cx="2818680" cy="2611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08332-3C3D-A467-A122-07C324571B6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350546" y="4013756"/>
            <a:ext cx="2818680" cy="24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16X16 SPGD </a:t>
            </a:r>
            <a:r>
              <a:rPr lang="ko-KR" altLang="en-US" sz="4400" dirty="0"/>
              <a:t>시뮬레이션 </a:t>
            </a:r>
            <a:endParaRPr lang="en-US" altLang="ko-KR" sz="4400" dirty="0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F8937C6-4BB8-AAE4-6AD2-48FECDE5C2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PBR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B1A17-76F8-DB74-EC1F-2D8AD362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95" y="2516361"/>
            <a:ext cx="3068847" cy="28431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EC419D-C11B-0782-0C89-341AD185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42507" y="2516361"/>
            <a:ext cx="3068846" cy="28431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822145-FECA-714C-225B-63E901AEA8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90818" y="2516361"/>
            <a:ext cx="3068846" cy="28431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B39323-E069-32FA-E421-72BD52D84DA2}"/>
              </a:ext>
            </a:extLst>
          </p:cNvPr>
          <p:cNvSpPr txBox="1"/>
          <p:nvPr/>
        </p:nvSpPr>
        <p:spPr>
          <a:xfrm>
            <a:off x="2068676" y="1945005"/>
            <a:ext cx="9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입사광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BCD83E-A2A5-8006-6C46-70C20B9D1EAC}"/>
              </a:ext>
            </a:extLst>
          </p:cNvPr>
          <p:cNvSpPr txBox="1"/>
          <p:nvPr/>
        </p:nvSpPr>
        <p:spPr>
          <a:xfrm>
            <a:off x="5331125" y="1945005"/>
            <a:ext cx="120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A9593-F7EA-DCA4-5AE9-2550FD9F9CE5}"/>
              </a:ext>
            </a:extLst>
          </p:cNvPr>
          <p:cNvSpPr txBox="1"/>
          <p:nvPr/>
        </p:nvSpPr>
        <p:spPr>
          <a:xfrm>
            <a:off x="8798944" y="1945005"/>
            <a:ext cx="12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회 </a:t>
            </a:r>
            <a:r>
              <a:rPr lang="en-US" altLang="ko-KR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6451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en-US" altLang="ko-KR" dirty="0"/>
              <a:t>NEXT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F4B02-20BB-E9D4-41EC-94E3EEEBCB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16X16 SLM </a:t>
            </a:r>
            <a:r>
              <a:rPr lang="ko-KR" altLang="en-US" sz="1800" dirty="0"/>
              <a:t>시뮬레이션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464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9600" y="2005263"/>
            <a:ext cx="10972800" cy="4120901"/>
          </a:xfrm>
        </p:spPr>
        <p:txBody>
          <a:bodyPr rtlCol="0"/>
          <a:lstStyle/>
          <a:p>
            <a:pPr algn="ctr" rtl="0"/>
            <a:r>
              <a:rPr lang="ko-KR" altLang="en-US" dirty="0"/>
              <a:t>문제 점검</a:t>
            </a:r>
            <a:endParaRPr lang="en-US" altLang="ko-KR" dirty="0"/>
          </a:p>
          <a:p>
            <a:pPr algn="ctr" rtl="0"/>
            <a:r>
              <a:rPr lang="en-US" altLang="ko-KR" dirty="0"/>
              <a:t>16X16 SPGD </a:t>
            </a:r>
            <a:r>
              <a:rPr lang="ko-KR" altLang="en-US" dirty="0"/>
              <a:t>시뮬레이션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9782615" cy="523638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문제 점검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6C3A42-0121-149C-7AF9-7D02454619D0}"/>
              </a:ext>
            </a:extLst>
          </p:cNvPr>
          <p:cNvGrpSpPr/>
          <p:nvPr/>
        </p:nvGrpSpPr>
        <p:grpSpPr>
          <a:xfrm>
            <a:off x="1144269" y="1389201"/>
            <a:ext cx="4091136" cy="5012447"/>
            <a:chOff x="1502833" y="1488789"/>
            <a:chExt cx="4091136" cy="501244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DD08C10-E32C-E0E0-DC50-FB3504C0E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042177" y="1949445"/>
              <a:ext cx="5012447" cy="4091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86B10-0E62-185E-EA85-19B6C0058052}"/>
                    </a:ext>
                  </a:extLst>
                </p:cNvPr>
                <p:cNvSpPr txBox="1"/>
                <p:nvPr/>
              </p:nvSpPr>
              <p:spPr>
                <a:xfrm>
                  <a:off x="3402032" y="6061547"/>
                  <a:ext cx="34890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86B10-0E62-185E-EA85-19B6C0058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032" y="6061547"/>
                  <a:ext cx="348901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12DEE6-3B67-79EA-704F-FBA770C24F37}"/>
                    </a:ext>
                  </a:extLst>
                </p:cNvPr>
                <p:cNvSpPr txBox="1"/>
                <p:nvPr/>
              </p:nvSpPr>
              <p:spPr>
                <a:xfrm>
                  <a:off x="4742774" y="6088058"/>
                  <a:ext cx="796112" cy="251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9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9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12DEE6-3B67-79EA-704F-FBA770C24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774" y="6088058"/>
                  <a:ext cx="796112" cy="251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DE058B-7474-17E6-E3CC-EB9F97BADBFD}"/>
                </a:ext>
              </a:extLst>
            </p:cNvPr>
            <p:cNvSpPr txBox="1"/>
            <p:nvPr/>
          </p:nvSpPr>
          <p:spPr>
            <a:xfrm>
              <a:off x="4833299" y="3658787"/>
              <a:ext cx="539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return</a:t>
              </a:r>
            </a:p>
            <a:p>
              <a:pPr algn="ctr"/>
              <a:r>
                <a:rPr lang="en-US" altLang="ko-KR" sz="1000" dirty="0"/>
                <a:t>data</a:t>
              </a:r>
              <a:endParaRPr lang="ko-KR" altLang="en-US" sz="1000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1D6A691-A720-4210-5EC4-EBD938B8B0F2}"/>
              </a:ext>
            </a:extLst>
          </p:cNvPr>
          <p:cNvSpPr/>
          <p:nvPr/>
        </p:nvSpPr>
        <p:spPr>
          <a:xfrm>
            <a:off x="996611" y="2346611"/>
            <a:ext cx="1323992" cy="1890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225B33-A029-A797-8D7F-DA76D276152C}"/>
              </a:ext>
            </a:extLst>
          </p:cNvPr>
          <p:cNvSpPr/>
          <p:nvPr/>
        </p:nvSpPr>
        <p:spPr>
          <a:xfrm>
            <a:off x="1106164" y="4627390"/>
            <a:ext cx="1111936" cy="177426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9B1953-29B9-6438-296E-26D2BE1E467C}"/>
              </a:ext>
            </a:extLst>
          </p:cNvPr>
          <p:cNvSpPr/>
          <p:nvPr/>
        </p:nvSpPr>
        <p:spPr>
          <a:xfrm>
            <a:off x="4159116" y="3228899"/>
            <a:ext cx="1114394" cy="103431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21047-83F9-9681-1F6B-A3E42CBD873A}"/>
              </a:ext>
            </a:extLst>
          </p:cNvPr>
          <p:cNvSpPr txBox="1"/>
          <p:nvPr/>
        </p:nvSpPr>
        <p:spPr>
          <a:xfrm>
            <a:off x="1470459" y="908642"/>
            <a:ext cx="354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전체적인 </a:t>
            </a:r>
            <a:r>
              <a:rPr lang="en-US" altLang="ko-KR" sz="1800" b="1" dirty="0"/>
              <a:t>SPGD</a:t>
            </a:r>
            <a:r>
              <a:rPr lang="ko-KR" altLang="en-US" sz="1800" b="1" dirty="0"/>
              <a:t>알고리즘 흐름도</a:t>
            </a:r>
            <a:endParaRPr lang="en-US" altLang="ko-KR" sz="18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BEEB82-8726-35AA-7D22-47CAEBB9F692}"/>
              </a:ext>
            </a:extLst>
          </p:cNvPr>
          <p:cNvSpPr/>
          <p:nvPr/>
        </p:nvSpPr>
        <p:spPr>
          <a:xfrm>
            <a:off x="996611" y="4530510"/>
            <a:ext cx="4480736" cy="19823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AC6042C-1AAA-D694-8A1D-2B9E89834724}"/>
              </a:ext>
            </a:extLst>
          </p:cNvPr>
          <p:cNvSpPr/>
          <p:nvPr/>
        </p:nvSpPr>
        <p:spPr>
          <a:xfrm>
            <a:off x="5767057" y="3559200"/>
            <a:ext cx="516048" cy="315684"/>
          </a:xfrm>
          <a:prstGeom prst="rightArrow">
            <a:avLst>
              <a:gd name="adj1" fmla="val 42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F8E4432-8F9C-ECEE-2A8A-63B36C369315}"/>
              </a:ext>
            </a:extLst>
          </p:cNvPr>
          <p:cNvGrpSpPr/>
          <p:nvPr/>
        </p:nvGrpSpPr>
        <p:grpSpPr>
          <a:xfrm>
            <a:off x="7048128" y="2665153"/>
            <a:ext cx="4200807" cy="3847723"/>
            <a:chOff x="6956597" y="1855960"/>
            <a:chExt cx="4200807" cy="384772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CAAC46-F99B-0339-8763-F7EB81C19262}"/>
                </a:ext>
              </a:extLst>
            </p:cNvPr>
            <p:cNvSpPr/>
            <p:nvPr/>
          </p:nvSpPr>
          <p:spPr>
            <a:xfrm>
              <a:off x="6956597" y="1855960"/>
              <a:ext cx="4200807" cy="3847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4537893-4DA3-D28F-F6E5-733199E1B2B4}"/>
                </a:ext>
              </a:extLst>
            </p:cNvPr>
            <p:cNvSpPr/>
            <p:nvPr/>
          </p:nvSpPr>
          <p:spPr>
            <a:xfrm>
              <a:off x="7173879" y="2073243"/>
              <a:ext cx="1068309" cy="1050202"/>
            </a:xfrm>
            <a:prstGeom prst="roundRect">
              <a:avLst/>
            </a:prstGeom>
            <a:solidFill>
              <a:srgbClr val="6B6B6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E705CD2-FFA2-0B32-EEC8-E4B22DBE9E6D}"/>
                </a:ext>
              </a:extLst>
            </p:cNvPr>
            <p:cNvSpPr/>
            <p:nvPr/>
          </p:nvSpPr>
          <p:spPr>
            <a:xfrm>
              <a:off x="7561669" y="2073243"/>
              <a:ext cx="1068309" cy="1050202"/>
            </a:xfrm>
            <a:prstGeom prst="roundRect">
              <a:avLst/>
            </a:prstGeom>
            <a:solidFill>
              <a:srgbClr val="6B6B6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85F35C8-9572-D6F1-8004-E586F371BC60}"/>
                </a:ext>
              </a:extLst>
            </p:cNvPr>
            <p:cNvSpPr/>
            <p:nvPr/>
          </p:nvSpPr>
          <p:spPr>
            <a:xfrm>
              <a:off x="7962285" y="2073243"/>
              <a:ext cx="1068309" cy="1050202"/>
            </a:xfrm>
            <a:prstGeom prst="roundRect">
              <a:avLst/>
            </a:prstGeom>
            <a:solidFill>
              <a:srgbClr val="6B6B6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EF5006A-1899-3E12-C69E-7AD0322B3240}"/>
                </a:ext>
              </a:extLst>
            </p:cNvPr>
            <p:cNvSpPr/>
            <p:nvPr/>
          </p:nvSpPr>
          <p:spPr>
            <a:xfrm>
              <a:off x="8361391" y="2073243"/>
              <a:ext cx="1068309" cy="1050202"/>
            </a:xfrm>
            <a:prstGeom prst="roundRect">
              <a:avLst/>
            </a:prstGeom>
            <a:solidFill>
              <a:srgbClr val="6B6B6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BCBF8B8-7B74-4EA7-BFE4-FBB3CF441CEF}"/>
                </a:ext>
              </a:extLst>
            </p:cNvPr>
            <p:cNvSpPr/>
            <p:nvPr/>
          </p:nvSpPr>
          <p:spPr>
            <a:xfrm>
              <a:off x="8738617" y="2073243"/>
              <a:ext cx="1068309" cy="1050202"/>
            </a:xfrm>
            <a:prstGeom prst="roundRect">
              <a:avLst/>
            </a:prstGeom>
            <a:solidFill>
              <a:srgbClr val="6B6B6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0645697-20A5-4EC7-415C-14D25E9F0D98}"/>
                </a:ext>
              </a:extLst>
            </p:cNvPr>
            <p:cNvSpPr/>
            <p:nvPr/>
          </p:nvSpPr>
          <p:spPr>
            <a:xfrm>
              <a:off x="7410024" y="3442254"/>
              <a:ext cx="3241140" cy="67513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solidFill>
                    <a:srgbClr val="FF0000"/>
                  </a:solidFill>
                </a:rPr>
                <a:t>NaN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Error!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8E1B4AF-F753-C229-9042-11B37AD44C0D}"/>
              </a:ext>
            </a:extLst>
          </p:cNvPr>
          <p:cNvSpPr txBox="1"/>
          <p:nvPr/>
        </p:nvSpPr>
        <p:spPr>
          <a:xfrm>
            <a:off x="7023981" y="1482866"/>
            <a:ext cx="41962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각 픽셀마다 </a:t>
            </a:r>
            <a:r>
              <a:rPr lang="ko-KR" altLang="en-US" dirty="0" err="1"/>
              <a:t>프라운</a:t>
            </a:r>
            <a:r>
              <a:rPr lang="ko-KR" altLang="en-US" dirty="0"/>
              <a:t> </a:t>
            </a:r>
            <a:r>
              <a:rPr lang="ko-KR" altLang="en-US" dirty="0" err="1"/>
              <a:t>호퍼</a:t>
            </a:r>
            <a:r>
              <a:rPr lang="ko-KR" altLang="en-US" dirty="0"/>
              <a:t> 무늬 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↓</a:t>
            </a: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각 픽셀에 맞는 지점에 값을 </a:t>
            </a:r>
            <a:r>
              <a:rPr lang="ko-KR" altLang="en-US" dirty="0" err="1">
                <a:sym typeface="Wingdings" panose="05000000000000000000" pitchFamily="2" charset="2"/>
              </a:rPr>
              <a:t>더해줌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325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9782615" cy="523638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문제 점검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610D2-4596-41DF-8449-07C799DF5417}"/>
              </a:ext>
            </a:extLst>
          </p:cNvPr>
          <p:cNvSpPr txBox="1"/>
          <p:nvPr/>
        </p:nvSpPr>
        <p:spPr>
          <a:xfrm>
            <a:off x="473044" y="1102222"/>
            <a:ext cx="11245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전파 함수 </a:t>
            </a:r>
            <a:r>
              <a:rPr lang="en-US" altLang="ko-KR" dirty="0"/>
              <a:t>Fresnel Transfer Function (TF) Propagator*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C2364-7B71-C86A-A1A1-4DED9B7949BA}"/>
              </a:ext>
            </a:extLst>
          </p:cNvPr>
          <p:cNvSpPr txBox="1"/>
          <p:nvPr/>
        </p:nvSpPr>
        <p:spPr>
          <a:xfrm>
            <a:off x="6427960" y="6459865"/>
            <a:ext cx="61563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 err="1"/>
              <a:t>David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Voelz</a:t>
            </a:r>
            <a:r>
              <a:rPr lang="ko-KR" altLang="en-US" sz="1100" dirty="0"/>
              <a:t>, 『</a:t>
            </a:r>
            <a:r>
              <a:rPr lang="ko-KR" altLang="en-US" sz="1100" dirty="0" err="1"/>
              <a:t>Computational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Fourier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Optics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MATLAB </a:t>
            </a:r>
            <a:r>
              <a:rPr lang="ko-KR" altLang="en-US" sz="1100" dirty="0" err="1"/>
              <a:t>Tutorial</a:t>
            </a:r>
            <a:r>
              <a:rPr lang="ko-KR" altLang="en-US" sz="1100" dirty="0"/>
              <a:t>』, SPIE </a:t>
            </a:r>
            <a:r>
              <a:rPr lang="ko-KR" altLang="en-US" sz="1100" dirty="0" err="1"/>
              <a:t>press</a:t>
            </a:r>
            <a:r>
              <a:rPr lang="ko-KR" altLang="en-US" sz="1100" dirty="0"/>
              <a:t>, 2011.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1B740A4-74EF-1612-5623-7C2568B39549}"/>
              </a:ext>
            </a:extLst>
          </p:cNvPr>
          <p:cNvGrpSpPr/>
          <p:nvPr/>
        </p:nvGrpSpPr>
        <p:grpSpPr>
          <a:xfrm>
            <a:off x="6648262" y="2041847"/>
            <a:ext cx="4200807" cy="3847723"/>
            <a:chOff x="6956597" y="1855960"/>
            <a:chExt cx="4200807" cy="384772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E09D6C-A17C-1232-AEDA-E6B3C6395E89}"/>
                </a:ext>
              </a:extLst>
            </p:cNvPr>
            <p:cNvSpPr/>
            <p:nvPr/>
          </p:nvSpPr>
          <p:spPr>
            <a:xfrm>
              <a:off x="6956597" y="1855960"/>
              <a:ext cx="4200807" cy="3847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F275155-E9D4-9DFB-2D2B-32BD6BBA9B9D}"/>
                </a:ext>
              </a:extLst>
            </p:cNvPr>
            <p:cNvSpPr/>
            <p:nvPr/>
          </p:nvSpPr>
          <p:spPr>
            <a:xfrm>
              <a:off x="7173879" y="2073243"/>
              <a:ext cx="1068309" cy="1050202"/>
            </a:xfrm>
            <a:prstGeom prst="roundRect">
              <a:avLst/>
            </a:prstGeom>
            <a:solidFill>
              <a:srgbClr val="6B6B6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7DDE304-B7DA-A8BB-C277-234E4D52EEB6}"/>
                </a:ext>
              </a:extLst>
            </p:cNvPr>
            <p:cNvSpPr/>
            <p:nvPr/>
          </p:nvSpPr>
          <p:spPr>
            <a:xfrm>
              <a:off x="7561669" y="2073243"/>
              <a:ext cx="1068309" cy="1050202"/>
            </a:xfrm>
            <a:prstGeom prst="roundRect">
              <a:avLst/>
            </a:prstGeom>
            <a:solidFill>
              <a:srgbClr val="6B6B6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0F1DE40-4E06-3697-9BD4-39B7A875EADE}"/>
                </a:ext>
              </a:extLst>
            </p:cNvPr>
            <p:cNvSpPr/>
            <p:nvPr/>
          </p:nvSpPr>
          <p:spPr>
            <a:xfrm>
              <a:off x="7962285" y="2073243"/>
              <a:ext cx="1068309" cy="1050202"/>
            </a:xfrm>
            <a:prstGeom prst="roundRect">
              <a:avLst/>
            </a:prstGeom>
            <a:solidFill>
              <a:srgbClr val="6B6B6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5A3FCCB-39EA-B0CD-B519-7D4948A5262F}"/>
                </a:ext>
              </a:extLst>
            </p:cNvPr>
            <p:cNvSpPr/>
            <p:nvPr/>
          </p:nvSpPr>
          <p:spPr>
            <a:xfrm>
              <a:off x="8361391" y="2073243"/>
              <a:ext cx="1068309" cy="1050202"/>
            </a:xfrm>
            <a:prstGeom prst="roundRect">
              <a:avLst/>
            </a:prstGeom>
            <a:solidFill>
              <a:srgbClr val="6B6B6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C212E4E-F0C3-FF57-27C9-5915FFD269C7}"/>
                </a:ext>
              </a:extLst>
            </p:cNvPr>
            <p:cNvSpPr/>
            <p:nvPr/>
          </p:nvSpPr>
          <p:spPr>
            <a:xfrm>
              <a:off x="8738617" y="2073243"/>
              <a:ext cx="1068309" cy="1050202"/>
            </a:xfrm>
            <a:prstGeom prst="roundRect">
              <a:avLst/>
            </a:prstGeom>
            <a:solidFill>
              <a:srgbClr val="6B6B6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EB9A0EB-465B-4898-C8A4-00A6AA7EE393}"/>
              </a:ext>
            </a:extLst>
          </p:cNvPr>
          <p:cNvSpPr txBox="1"/>
          <p:nvPr/>
        </p:nvSpPr>
        <p:spPr>
          <a:xfrm>
            <a:off x="473043" y="2041846"/>
            <a:ext cx="50706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전파 함수 자체에서 </a:t>
            </a:r>
            <a:endParaRPr lang="en-US" altLang="ko-KR" dirty="0"/>
          </a:p>
          <a:p>
            <a:pPr algn="ctr"/>
            <a:r>
              <a:rPr lang="ko-KR" altLang="en-US" dirty="0"/>
              <a:t>각 픽셀마다 </a:t>
            </a:r>
            <a:r>
              <a:rPr lang="ko-KR" altLang="en-US" dirty="0" err="1"/>
              <a:t>프라운</a:t>
            </a:r>
            <a:r>
              <a:rPr lang="ko-KR" altLang="en-US" dirty="0"/>
              <a:t> </a:t>
            </a:r>
            <a:r>
              <a:rPr lang="ko-KR" altLang="en-US" dirty="0" err="1"/>
              <a:t>호퍼</a:t>
            </a:r>
            <a:r>
              <a:rPr lang="ko-KR" altLang="en-US" dirty="0"/>
              <a:t> 무늬 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↓</a:t>
            </a: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전파함수 사용시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각 픽셀에 맞는 지점에 값을 더해줄 필요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426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9782615" cy="523638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문제 점검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2610D2-4596-41DF-8449-07C799DF5417}"/>
                  </a:ext>
                </a:extLst>
              </p:cNvPr>
              <p:cNvSpPr txBox="1"/>
              <p:nvPr/>
            </p:nvSpPr>
            <p:spPr>
              <a:xfrm>
                <a:off x="473044" y="1102222"/>
                <a:ext cx="11245912" cy="411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altLang="ko-KR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lang="en-US" altLang="ko-KR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</m:t>
                    </m:r>
                    <m:r>
                      <a:rPr lang="en-US" altLang="ko-KR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𝛿</m:t>
                    </m:r>
                    <m:r>
                      <a:rPr lang="en-US" altLang="ko-KR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𝐽</m:t>
                    </m:r>
                    <m:r>
                      <a:rPr lang="en-US" altLang="ko-KR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𝛿</m:t>
                    </m:r>
                    <m:sSub>
                      <m:sSubPr>
                        <m:ctrlPr>
                          <a:rPr lang="ko-KR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의 반영</a:t>
                </a:r>
                <a:endParaRPr lang="en-US" altLang="ko-K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2610D2-4596-41DF-8449-07C799DF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4" y="1102222"/>
                <a:ext cx="11245912" cy="411075"/>
              </a:xfrm>
              <a:prstGeom prst="rect">
                <a:avLst/>
              </a:prstGeom>
              <a:blipFill>
                <a:blip r:embed="rId3"/>
                <a:stretch>
                  <a:fillRect l="-488" t="-8955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CB6975-3527-64F8-E9CD-70AE81E76E35}"/>
                  </a:ext>
                </a:extLst>
              </p:cNvPr>
              <p:cNvSpPr txBox="1"/>
              <p:nvPr/>
            </p:nvSpPr>
            <p:spPr>
              <a:xfrm>
                <a:off x="473043" y="2041846"/>
                <a:ext cx="50706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/>
                  <a:t>이전 구현에서 </a:t>
                </a:r>
                <a14:m>
                  <m:oMath xmlns:m="http://schemas.openxmlformats.org/officeDocument/2006/math"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반영 시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다음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에 </a:t>
                </a:r>
                <a14:m>
                  <m:oMath xmlns:m="http://schemas.openxmlformats.org/officeDocument/2006/math"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를 그대로 </a:t>
                </a:r>
                <a:r>
                  <a:rPr lang="ko-KR" altLang="en-US" dirty="0" err="1"/>
                  <a:t>더해줌</a:t>
                </a:r>
                <a:endParaRPr lang="en-US" altLang="ko-KR" dirty="0"/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↓</a:t>
                </a:r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u</a:t>
                </a:r>
                <a:r>
                  <a:rPr lang="ko-KR" altLang="en-US" dirty="0">
                    <a:sym typeface="Wingdings" panose="05000000000000000000" pitchFamily="2" charset="2"/>
                  </a:rPr>
                  <a:t>가 전체적으로 이동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CB6975-3527-64F8-E9CD-70AE81E7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3" y="2041846"/>
                <a:ext cx="5070695" cy="1200329"/>
              </a:xfrm>
              <a:prstGeom prst="rect">
                <a:avLst/>
              </a:prstGeom>
              <a:blipFill>
                <a:blip r:embed="rId4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25D75D-8623-CC69-96A8-E808224532F2}"/>
                  </a:ext>
                </a:extLst>
              </p:cNvPr>
              <p:cNvSpPr txBox="1"/>
              <p:nvPr/>
            </p:nvSpPr>
            <p:spPr>
              <a:xfrm>
                <a:off x="6096000" y="2041845"/>
                <a:ext cx="50706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반영 시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다음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변화량과 </a:t>
                </a:r>
                <a14:m>
                  <m:oMath xmlns:m="http://schemas.openxmlformats.org/officeDocument/2006/math"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의 곱을 </a:t>
                </a:r>
                <a:r>
                  <a:rPr lang="ko-KR" altLang="en-US" dirty="0" err="1"/>
                  <a:t>더해줌</a:t>
                </a:r>
                <a:endParaRPr lang="en-US" altLang="ko-KR" dirty="0"/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↓</a:t>
                </a:r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u</a:t>
                </a:r>
                <a:r>
                  <a:rPr lang="ko-KR" altLang="en-US" dirty="0">
                    <a:sym typeface="Wingdings" panose="05000000000000000000" pitchFamily="2" charset="2"/>
                  </a:rPr>
                  <a:t>의 변화량에 따라 차등 적용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25D75D-8623-CC69-96A8-E8082245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1845"/>
                <a:ext cx="5070695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AFDC199-40BD-5695-8496-DCC2690C3DC0}"/>
              </a:ext>
            </a:extLst>
          </p:cNvPr>
          <p:cNvSpPr/>
          <p:nvPr/>
        </p:nvSpPr>
        <p:spPr>
          <a:xfrm>
            <a:off x="1299383" y="3615826"/>
            <a:ext cx="742805" cy="2852226"/>
          </a:xfrm>
          <a:custGeom>
            <a:avLst/>
            <a:gdLst>
              <a:gd name="connsiteX0" fmla="*/ 208229 w 742805"/>
              <a:gd name="connsiteY0" fmla="*/ 0 h 2852226"/>
              <a:gd name="connsiteX1" fmla="*/ 298764 w 742805"/>
              <a:gd name="connsiteY1" fmla="*/ 81481 h 2852226"/>
              <a:gd name="connsiteX2" fmla="*/ 316871 w 742805"/>
              <a:gd name="connsiteY2" fmla="*/ 172016 h 2852226"/>
              <a:gd name="connsiteX3" fmla="*/ 271604 w 742805"/>
              <a:gd name="connsiteY3" fmla="*/ 334978 h 2852226"/>
              <a:gd name="connsiteX4" fmla="*/ 235390 w 742805"/>
              <a:gd name="connsiteY4" fmla="*/ 479833 h 2852226"/>
              <a:gd name="connsiteX5" fmla="*/ 280657 w 742805"/>
              <a:gd name="connsiteY5" fmla="*/ 516047 h 2852226"/>
              <a:gd name="connsiteX6" fmla="*/ 380245 w 742805"/>
              <a:gd name="connsiteY6" fmla="*/ 534154 h 2852226"/>
              <a:gd name="connsiteX7" fmla="*/ 416459 w 742805"/>
              <a:gd name="connsiteY7" fmla="*/ 561315 h 2852226"/>
              <a:gd name="connsiteX8" fmla="*/ 488887 w 742805"/>
              <a:gd name="connsiteY8" fmla="*/ 715223 h 2852226"/>
              <a:gd name="connsiteX9" fmla="*/ 479833 w 742805"/>
              <a:gd name="connsiteY9" fmla="*/ 923453 h 2852226"/>
              <a:gd name="connsiteX10" fmla="*/ 506994 w 742805"/>
              <a:gd name="connsiteY10" fmla="*/ 1140736 h 2852226"/>
              <a:gd name="connsiteX11" fmla="*/ 697116 w 742805"/>
              <a:gd name="connsiteY11" fmla="*/ 1267485 h 2852226"/>
              <a:gd name="connsiteX12" fmla="*/ 733330 w 742805"/>
              <a:gd name="connsiteY12" fmla="*/ 1312752 h 2852226"/>
              <a:gd name="connsiteX13" fmla="*/ 742384 w 742805"/>
              <a:gd name="connsiteY13" fmla="*/ 1385180 h 2852226"/>
              <a:gd name="connsiteX14" fmla="*/ 733330 w 742805"/>
              <a:gd name="connsiteY14" fmla="*/ 1502875 h 2852226"/>
              <a:gd name="connsiteX15" fmla="*/ 552261 w 742805"/>
              <a:gd name="connsiteY15" fmla="*/ 1747318 h 2852226"/>
              <a:gd name="connsiteX16" fmla="*/ 443619 w 742805"/>
              <a:gd name="connsiteY16" fmla="*/ 1828800 h 2852226"/>
              <a:gd name="connsiteX17" fmla="*/ 307817 w 742805"/>
              <a:gd name="connsiteY17" fmla="*/ 2009869 h 2852226"/>
              <a:gd name="connsiteX18" fmla="*/ 235390 w 742805"/>
              <a:gd name="connsiteY18" fmla="*/ 2109457 h 2852226"/>
              <a:gd name="connsiteX19" fmla="*/ 208229 w 742805"/>
              <a:gd name="connsiteY19" fmla="*/ 2209045 h 2852226"/>
              <a:gd name="connsiteX20" fmla="*/ 217283 w 742805"/>
              <a:gd name="connsiteY20" fmla="*/ 2290526 h 2852226"/>
              <a:gd name="connsiteX21" fmla="*/ 307817 w 742805"/>
              <a:gd name="connsiteY21" fmla="*/ 2435382 h 2852226"/>
              <a:gd name="connsiteX22" fmla="*/ 271604 w 742805"/>
              <a:gd name="connsiteY22" fmla="*/ 2679825 h 2852226"/>
              <a:gd name="connsiteX23" fmla="*/ 199176 w 742805"/>
              <a:gd name="connsiteY23" fmla="*/ 2752253 h 2852226"/>
              <a:gd name="connsiteX24" fmla="*/ 135802 w 742805"/>
              <a:gd name="connsiteY24" fmla="*/ 2797520 h 2852226"/>
              <a:gd name="connsiteX25" fmla="*/ 9053 w 742805"/>
              <a:gd name="connsiteY25" fmla="*/ 2851841 h 2852226"/>
              <a:gd name="connsiteX26" fmla="*/ 0 w 742805"/>
              <a:gd name="connsiteY26" fmla="*/ 2851841 h 285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805" h="2852226">
                <a:moveTo>
                  <a:pt x="208229" y="0"/>
                </a:moveTo>
                <a:cubicBezTo>
                  <a:pt x="224743" y="13211"/>
                  <a:pt x="289987" y="62673"/>
                  <a:pt x="298764" y="81481"/>
                </a:cubicBezTo>
                <a:cubicBezTo>
                  <a:pt x="311779" y="109370"/>
                  <a:pt x="310835" y="141838"/>
                  <a:pt x="316871" y="172016"/>
                </a:cubicBezTo>
                <a:cubicBezTo>
                  <a:pt x="301782" y="226337"/>
                  <a:pt x="288184" y="281094"/>
                  <a:pt x="271604" y="334978"/>
                </a:cubicBezTo>
                <a:cubicBezTo>
                  <a:pt x="231515" y="465266"/>
                  <a:pt x="251778" y="348720"/>
                  <a:pt x="235390" y="479833"/>
                </a:cubicBezTo>
                <a:cubicBezTo>
                  <a:pt x="250479" y="491904"/>
                  <a:pt x="263374" y="507405"/>
                  <a:pt x="280657" y="516047"/>
                </a:cubicBezTo>
                <a:cubicBezTo>
                  <a:pt x="286988" y="519212"/>
                  <a:pt x="378667" y="533891"/>
                  <a:pt x="380245" y="534154"/>
                </a:cubicBezTo>
                <a:cubicBezTo>
                  <a:pt x="392316" y="543208"/>
                  <a:pt x="406904" y="549637"/>
                  <a:pt x="416459" y="561315"/>
                </a:cubicBezTo>
                <a:cubicBezTo>
                  <a:pt x="464056" y="619489"/>
                  <a:pt x="465639" y="645480"/>
                  <a:pt x="488887" y="715223"/>
                </a:cubicBezTo>
                <a:cubicBezTo>
                  <a:pt x="485869" y="784633"/>
                  <a:pt x="483687" y="854084"/>
                  <a:pt x="479833" y="923453"/>
                </a:cubicBezTo>
                <a:cubicBezTo>
                  <a:pt x="475001" y="1010431"/>
                  <a:pt x="451112" y="1063361"/>
                  <a:pt x="506994" y="1140736"/>
                </a:cubicBezTo>
                <a:cubicBezTo>
                  <a:pt x="534799" y="1179235"/>
                  <a:pt x="664477" y="1248446"/>
                  <a:pt x="697116" y="1267485"/>
                </a:cubicBezTo>
                <a:cubicBezTo>
                  <a:pt x="709187" y="1282574"/>
                  <a:pt x="726393" y="1294717"/>
                  <a:pt x="733330" y="1312752"/>
                </a:cubicBezTo>
                <a:cubicBezTo>
                  <a:pt x="742064" y="1335461"/>
                  <a:pt x="742384" y="1360849"/>
                  <a:pt x="742384" y="1385180"/>
                </a:cubicBezTo>
                <a:cubicBezTo>
                  <a:pt x="742384" y="1424528"/>
                  <a:pt x="745773" y="1465547"/>
                  <a:pt x="733330" y="1502875"/>
                </a:cubicBezTo>
                <a:cubicBezTo>
                  <a:pt x="704091" y="1590593"/>
                  <a:pt x="617459" y="1687553"/>
                  <a:pt x="552261" y="1747318"/>
                </a:cubicBezTo>
                <a:cubicBezTo>
                  <a:pt x="518892" y="1777906"/>
                  <a:pt x="477266" y="1798517"/>
                  <a:pt x="443619" y="1828800"/>
                </a:cubicBezTo>
                <a:cubicBezTo>
                  <a:pt x="370040" y="1895021"/>
                  <a:pt x="363644" y="1927990"/>
                  <a:pt x="307817" y="2009869"/>
                </a:cubicBezTo>
                <a:cubicBezTo>
                  <a:pt x="284694" y="2043783"/>
                  <a:pt x="259532" y="2076261"/>
                  <a:pt x="235390" y="2109457"/>
                </a:cubicBezTo>
                <a:cubicBezTo>
                  <a:pt x="226336" y="2142653"/>
                  <a:pt x="211653" y="2174807"/>
                  <a:pt x="208229" y="2209045"/>
                </a:cubicBezTo>
                <a:cubicBezTo>
                  <a:pt x="205510" y="2236237"/>
                  <a:pt x="208641" y="2264601"/>
                  <a:pt x="217283" y="2290526"/>
                </a:cubicBezTo>
                <a:cubicBezTo>
                  <a:pt x="231753" y="2333935"/>
                  <a:pt x="280756" y="2397497"/>
                  <a:pt x="307817" y="2435382"/>
                </a:cubicBezTo>
                <a:cubicBezTo>
                  <a:pt x="295746" y="2516863"/>
                  <a:pt x="298319" y="2601907"/>
                  <a:pt x="271604" y="2679825"/>
                </a:cubicBezTo>
                <a:cubicBezTo>
                  <a:pt x="260531" y="2712122"/>
                  <a:pt x="224977" y="2729892"/>
                  <a:pt x="199176" y="2752253"/>
                </a:cubicBezTo>
                <a:cubicBezTo>
                  <a:pt x="179558" y="2769255"/>
                  <a:pt x="157402" y="2783120"/>
                  <a:pt x="135802" y="2797520"/>
                </a:cubicBezTo>
                <a:cubicBezTo>
                  <a:pt x="84163" y="2831946"/>
                  <a:pt x="77653" y="2831261"/>
                  <a:pt x="9053" y="2851841"/>
                </a:cubicBezTo>
                <a:cubicBezTo>
                  <a:pt x="6163" y="2852708"/>
                  <a:pt x="3018" y="2851841"/>
                  <a:pt x="0" y="285184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A44CA9-2AEB-787B-8B5F-9656340A0100}"/>
              </a:ext>
            </a:extLst>
          </p:cNvPr>
          <p:cNvCxnSpPr>
            <a:cxnSpLocks/>
          </p:cNvCxnSpPr>
          <p:nvPr/>
        </p:nvCxnSpPr>
        <p:spPr>
          <a:xfrm flipV="1">
            <a:off x="1086416" y="3434238"/>
            <a:ext cx="0" cy="3215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5427CCF-A16D-E09C-216C-01C85E541836}"/>
              </a:ext>
            </a:extLst>
          </p:cNvPr>
          <p:cNvCxnSpPr>
            <a:cxnSpLocks/>
          </p:cNvCxnSpPr>
          <p:nvPr/>
        </p:nvCxnSpPr>
        <p:spPr>
          <a:xfrm>
            <a:off x="1086416" y="6649640"/>
            <a:ext cx="15662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1E7B-BD75-B004-8B53-6DE869AF3326}"/>
              </a:ext>
            </a:extLst>
          </p:cNvPr>
          <p:cNvSpPr txBox="1"/>
          <p:nvPr/>
        </p:nvSpPr>
        <p:spPr>
          <a:xfrm>
            <a:off x="2154724" y="6363588"/>
            <a:ext cx="860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phase</a:t>
            </a:r>
            <a:endParaRPr lang="ko-KR" altLang="en-US" sz="12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22B5E49-EC83-0583-1552-62F358201050}"/>
              </a:ext>
            </a:extLst>
          </p:cNvPr>
          <p:cNvSpPr/>
          <p:nvPr/>
        </p:nvSpPr>
        <p:spPr>
          <a:xfrm>
            <a:off x="2880321" y="4884097"/>
            <a:ext cx="268964" cy="315684"/>
          </a:xfrm>
          <a:prstGeom prst="rightArrow">
            <a:avLst>
              <a:gd name="adj1" fmla="val 42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2F2D374-7D68-5CCC-7B5F-CD2E972E9CAF}"/>
              </a:ext>
            </a:extLst>
          </p:cNvPr>
          <p:cNvSpPr/>
          <p:nvPr/>
        </p:nvSpPr>
        <p:spPr>
          <a:xfrm>
            <a:off x="4287599" y="3615826"/>
            <a:ext cx="742805" cy="2852226"/>
          </a:xfrm>
          <a:custGeom>
            <a:avLst/>
            <a:gdLst>
              <a:gd name="connsiteX0" fmla="*/ 208229 w 742805"/>
              <a:gd name="connsiteY0" fmla="*/ 0 h 2852226"/>
              <a:gd name="connsiteX1" fmla="*/ 298764 w 742805"/>
              <a:gd name="connsiteY1" fmla="*/ 81481 h 2852226"/>
              <a:gd name="connsiteX2" fmla="*/ 316871 w 742805"/>
              <a:gd name="connsiteY2" fmla="*/ 172016 h 2852226"/>
              <a:gd name="connsiteX3" fmla="*/ 271604 w 742805"/>
              <a:gd name="connsiteY3" fmla="*/ 334978 h 2852226"/>
              <a:gd name="connsiteX4" fmla="*/ 235390 w 742805"/>
              <a:gd name="connsiteY4" fmla="*/ 479833 h 2852226"/>
              <a:gd name="connsiteX5" fmla="*/ 280657 w 742805"/>
              <a:gd name="connsiteY5" fmla="*/ 516047 h 2852226"/>
              <a:gd name="connsiteX6" fmla="*/ 380245 w 742805"/>
              <a:gd name="connsiteY6" fmla="*/ 534154 h 2852226"/>
              <a:gd name="connsiteX7" fmla="*/ 416459 w 742805"/>
              <a:gd name="connsiteY7" fmla="*/ 561315 h 2852226"/>
              <a:gd name="connsiteX8" fmla="*/ 488887 w 742805"/>
              <a:gd name="connsiteY8" fmla="*/ 715223 h 2852226"/>
              <a:gd name="connsiteX9" fmla="*/ 479833 w 742805"/>
              <a:gd name="connsiteY9" fmla="*/ 923453 h 2852226"/>
              <a:gd name="connsiteX10" fmla="*/ 506994 w 742805"/>
              <a:gd name="connsiteY10" fmla="*/ 1140736 h 2852226"/>
              <a:gd name="connsiteX11" fmla="*/ 697116 w 742805"/>
              <a:gd name="connsiteY11" fmla="*/ 1267485 h 2852226"/>
              <a:gd name="connsiteX12" fmla="*/ 733330 w 742805"/>
              <a:gd name="connsiteY12" fmla="*/ 1312752 h 2852226"/>
              <a:gd name="connsiteX13" fmla="*/ 742384 w 742805"/>
              <a:gd name="connsiteY13" fmla="*/ 1385180 h 2852226"/>
              <a:gd name="connsiteX14" fmla="*/ 733330 w 742805"/>
              <a:gd name="connsiteY14" fmla="*/ 1502875 h 2852226"/>
              <a:gd name="connsiteX15" fmla="*/ 552261 w 742805"/>
              <a:gd name="connsiteY15" fmla="*/ 1747318 h 2852226"/>
              <a:gd name="connsiteX16" fmla="*/ 443619 w 742805"/>
              <a:gd name="connsiteY16" fmla="*/ 1828800 h 2852226"/>
              <a:gd name="connsiteX17" fmla="*/ 307817 w 742805"/>
              <a:gd name="connsiteY17" fmla="*/ 2009869 h 2852226"/>
              <a:gd name="connsiteX18" fmla="*/ 235390 w 742805"/>
              <a:gd name="connsiteY18" fmla="*/ 2109457 h 2852226"/>
              <a:gd name="connsiteX19" fmla="*/ 208229 w 742805"/>
              <a:gd name="connsiteY19" fmla="*/ 2209045 h 2852226"/>
              <a:gd name="connsiteX20" fmla="*/ 217283 w 742805"/>
              <a:gd name="connsiteY20" fmla="*/ 2290526 h 2852226"/>
              <a:gd name="connsiteX21" fmla="*/ 307817 w 742805"/>
              <a:gd name="connsiteY21" fmla="*/ 2435382 h 2852226"/>
              <a:gd name="connsiteX22" fmla="*/ 271604 w 742805"/>
              <a:gd name="connsiteY22" fmla="*/ 2679825 h 2852226"/>
              <a:gd name="connsiteX23" fmla="*/ 199176 w 742805"/>
              <a:gd name="connsiteY23" fmla="*/ 2752253 h 2852226"/>
              <a:gd name="connsiteX24" fmla="*/ 135802 w 742805"/>
              <a:gd name="connsiteY24" fmla="*/ 2797520 h 2852226"/>
              <a:gd name="connsiteX25" fmla="*/ 9053 w 742805"/>
              <a:gd name="connsiteY25" fmla="*/ 2851841 h 2852226"/>
              <a:gd name="connsiteX26" fmla="*/ 0 w 742805"/>
              <a:gd name="connsiteY26" fmla="*/ 2851841 h 285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805" h="2852226">
                <a:moveTo>
                  <a:pt x="208229" y="0"/>
                </a:moveTo>
                <a:cubicBezTo>
                  <a:pt x="224743" y="13211"/>
                  <a:pt x="289987" y="62673"/>
                  <a:pt x="298764" y="81481"/>
                </a:cubicBezTo>
                <a:cubicBezTo>
                  <a:pt x="311779" y="109370"/>
                  <a:pt x="310835" y="141838"/>
                  <a:pt x="316871" y="172016"/>
                </a:cubicBezTo>
                <a:cubicBezTo>
                  <a:pt x="301782" y="226337"/>
                  <a:pt x="288184" y="281094"/>
                  <a:pt x="271604" y="334978"/>
                </a:cubicBezTo>
                <a:cubicBezTo>
                  <a:pt x="231515" y="465266"/>
                  <a:pt x="251778" y="348720"/>
                  <a:pt x="235390" y="479833"/>
                </a:cubicBezTo>
                <a:cubicBezTo>
                  <a:pt x="250479" y="491904"/>
                  <a:pt x="263374" y="507405"/>
                  <a:pt x="280657" y="516047"/>
                </a:cubicBezTo>
                <a:cubicBezTo>
                  <a:pt x="286988" y="519212"/>
                  <a:pt x="378667" y="533891"/>
                  <a:pt x="380245" y="534154"/>
                </a:cubicBezTo>
                <a:cubicBezTo>
                  <a:pt x="392316" y="543208"/>
                  <a:pt x="406904" y="549637"/>
                  <a:pt x="416459" y="561315"/>
                </a:cubicBezTo>
                <a:cubicBezTo>
                  <a:pt x="464056" y="619489"/>
                  <a:pt x="465639" y="645480"/>
                  <a:pt x="488887" y="715223"/>
                </a:cubicBezTo>
                <a:cubicBezTo>
                  <a:pt x="485869" y="784633"/>
                  <a:pt x="483687" y="854084"/>
                  <a:pt x="479833" y="923453"/>
                </a:cubicBezTo>
                <a:cubicBezTo>
                  <a:pt x="475001" y="1010431"/>
                  <a:pt x="451112" y="1063361"/>
                  <a:pt x="506994" y="1140736"/>
                </a:cubicBezTo>
                <a:cubicBezTo>
                  <a:pt x="534799" y="1179235"/>
                  <a:pt x="664477" y="1248446"/>
                  <a:pt x="697116" y="1267485"/>
                </a:cubicBezTo>
                <a:cubicBezTo>
                  <a:pt x="709187" y="1282574"/>
                  <a:pt x="726393" y="1294717"/>
                  <a:pt x="733330" y="1312752"/>
                </a:cubicBezTo>
                <a:cubicBezTo>
                  <a:pt x="742064" y="1335461"/>
                  <a:pt x="742384" y="1360849"/>
                  <a:pt x="742384" y="1385180"/>
                </a:cubicBezTo>
                <a:cubicBezTo>
                  <a:pt x="742384" y="1424528"/>
                  <a:pt x="745773" y="1465547"/>
                  <a:pt x="733330" y="1502875"/>
                </a:cubicBezTo>
                <a:cubicBezTo>
                  <a:pt x="704091" y="1590593"/>
                  <a:pt x="617459" y="1687553"/>
                  <a:pt x="552261" y="1747318"/>
                </a:cubicBezTo>
                <a:cubicBezTo>
                  <a:pt x="518892" y="1777906"/>
                  <a:pt x="477266" y="1798517"/>
                  <a:pt x="443619" y="1828800"/>
                </a:cubicBezTo>
                <a:cubicBezTo>
                  <a:pt x="370040" y="1895021"/>
                  <a:pt x="363644" y="1927990"/>
                  <a:pt x="307817" y="2009869"/>
                </a:cubicBezTo>
                <a:cubicBezTo>
                  <a:pt x="284694" y="2043783"/>
                  <a:pt x="259532" y="2076261"/>
                  <a:pt x="235390" y="2109457"/>
                </a:cubicBezTo>
                <a:cubicBezTo>
                  <a:pt x="226336" y="2142653"/>
                  <a:pt x="211653" y="2174807"/>
                  <a:pt x="208229" y="2209045"/>
                </a:cubicBezTo>
                <a:cubicBezTo>
                  <a:pt x="205510" y="2236237"/>
                  <a:pt x="208641" y="2264601"/>
                  <a:pt x="217283" y="2290526"/>
                </a:cubicBezTo>
                <a:cubicBezTo>
                  <a:pt x="231753" y="2333935"/>
                  <a:pt x="280756" y="2397497"/>
                  <a:pt x="307817" y="2435382"/>
                </a:cubicBezTo>
                <a:cubicBezTo>
                  <a:pt x="295746" y="2516863"/>
                  <a:pt x="298319" y="2601907"/>
                  <a:pt x="271604" y="2679825"/>
                </a:cubicBezTo>
                <a:cubicBezTo>
                  <a:pt x="260531" y="2712122"/>
                  <a:pt x="224977" y="2729892"/>
                  <a:pt x="199176" y="2752253"/>
                </a:cubicBezTo>
                <a:cubicBezTo>
                  <a:pt x="179558" y="2769255"/>
                  <a:pt x="157402" y="2783120"/>
                  <a:pt x="135802" y="2797520"/>
                </a:cubicBezTo>
                <a:cubicBezTo>
                  <a:pt x="84163" y="2831946"/>
                  <a:pt x="77653" y="2831261"/>
                  <a:pt x="9053" y="2851841"/>
                </a:cubicBezTo>
                <a:cubicBezTo>
                  <a:pt x="6163" y="2852708"/>
                  <a:pt x="3018" y="2851841"/>
                  <a:pt x="0" y="285184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B7320DF-D68A-CDAC-CDF7-1D689F61E548}"/>
              </a:ext>
            </a:extLst>
          </p:cNvPr>
          <p:cNvCxnSpPr>
            <a:cxnSpLocks/>
          </p:cNvCxnSpPr>
          <p:nvPr/>
        </p:nvCxnSpPr>
        <p:spPr>
          <a:xfrm flipV="1">
            <a:off x="3498740" y="3434238"/>
            <a:ext cx="0" cy="3215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E82210-7D87-DCAF-A101-CF6A3D881E56}"/>
              </a:ext>
            </a:extLst>
          </p:cNvPr>
          <p:cNvCxnSpPr>
            <a:cxnSpLocks/>
          </p:cNvCxnSpPr>
          <p:nvPr/>
        </p:nvCxnSpPr>
        <p:spPr>
          <a:xfrm>
            <a:off x="3498740" y="6649640"/>
            <a:ext cx="15662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79B4A7-4E08-4898-C7ED-065DA0D1A538}"/>
              </a:ext>
            </a:extLst>
          </p:cNvPr>
          <p:cNvSpPr txBox="1"/>
          <p:nvPr/>
        </p:nvSpPr>
        <p:spPr>
          <a:xfrm>
            <a:off x="4567049" y="6363588"/>
            <a:ext cx="62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phase</a:t>
            </a:r>
            <a:endParaRPr lang="ko-KR" altLang="en-US" sz="1200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5AEAAED-51AE-36D7-AAE9-28A8157E6FB3}"/>
              </a:ext>
            </a:extLst>
          </p:cNvPr>
          <p:cNvSpPr/>
          <p:nvPr/>
        </p:nvSpPr>
        <p:spPr>
          <a:xfrm>
            <a:off x="7093603" y="3615826"/>
            <a:ext cx="742805" cy="2852226"/>
          </a:xfrm>
          <a:custGeom>
            <a:avLst/>
            <a:gdLst>
              <a:gd name="connsiteX0" fmla="*/ 208229 w 742805"/>
              <a:gd name="connsiteY0" fmla="*/ 0 h 2852226"/>
              <a:gd name="connsiteX1" fmla="*/ 298764 w 742805"/>
              <a:gd name="connsiteY1" fmla="*/ 81481 h 2852226"/>
              <a:gd name="connsiteX2" fmla="*/ 316871 w 742805"/>
              <a:gd name="connsiteY2" fmla="*/ 172016 h 2852226"/>
              <a:gd name="connsiteX3" fmla="*/ 271604 w 742805"/>
              <a:gd name="connsiteY3" fmla="*/ 334978 h 2852226"/>
              <a:gd name="connsiteX4" fmla="*/ 235390 w 742805"/>
              <a:gd name="connsiteY4" fmla="*/ 479833 h 2852226"/>
              <a:gd name="connsiteX5" fmla="*/ 280657 w 742805"/>
              <a:gd name="connsiteY5" fmla="*/ 516047 h 2852226"/>
              <a:gd name="connsiteX6" fmla="*/ 380245 w 742805"/>
              <a:gd name="connsiteY6" fmla="*/ 534154 h 2852226"/>
              <a:gd name="connsiteX7" fmla="*/ 416459 w 742805"/>
              <a:gd name="connsiteY7" fmla="*/ 561315 h 2852226"/>
              <a:gd name="connsiteX8" fmla="*/ 488887 w 742805"/>
              <a:gd name="connsiteY8" fmla="*/ 715223 h 2852226"/>
              <a:gd name="connsiteX9" fmla="*/ 479833 w 742805"/>
              <a:gd name="connsiteY9" fmla="*/ 923453 h 2852226"/>
              <a:gd name="connsiteX10" fmla="*/ 506994 w 742805"/>
              <a:gd name="connsiteY10" fmla="*/ 1140736 h 2852226"/>
              <a:gd name="connsiteX11" fmla="*/ 697116 w 742805"/>
              <a:gd name="connsiteY11" fmla="*/ 1267485 h 2852226"/>
              <a:gd name="connsiteX12" fmla="*/ 733330 w 742805"/>
              <a:gd name="connsiteY12" fmla="*/ 1312752 h 2852226"/>
              <a:gd name="connsiteX13" fmla="*/ 742384 w 742805"/>
              <a:gd name="connsiteY13" fmla="*/ 1385180 h 2852226"/>
              <a:gd name="connsiteX14" fmla="*/ 733330 w 742805"/>
              <a:gd name="connsiteY14" fmla="*/ 1502875 h 2852226"/>
              <a:gd name="connsiteX15" fmla="*/ 552261 w 742805"/>
              <a:gd name="connsiteY15" fmla="*/ 1747318 h 2852226"/>
              <a:gd name="connsiteX16" fmla="*/ 443619 w 742805"/>
              <a:gd name="connsiteY16" fmla="*/ 1828800 h 2852226"/>
              <a:gd name="connsiteX17" fmla="*/ 307817 w 742805"/>
              <a:gd name="connsiteY17" fmla="*/ 2009869 h 2852226"/>
              <a:gd name="connsiteX18" fmla="*/ 235390 w 742805"/>
              <a:gd name="connsiteY18" fmla="*/ 2109457 h 2852226"/>
              <a:gd name="connsiteX19" fmla="*/ 208229 w 742805"/>
              <a:gd name="connsiteY19" fmla="*/ 2209045 h 2852226"/>
              <a:gd name="connsiteX20" fmla="*/ 217283 w 742805"/>
              <a:gd name="connsiteY20" fmla="*/ 2290526 h 2852226"/>
              <a:gd name="connsiteX21" fmla="*/ 307817 w 742805"/>
              <a:gd name="connsiteY21" fmla="*/ 2435382 h 2852226"/>
              <a:gd name="connsiteX22" fmla="*/ 271604 w 742805"/>
              <a:gd name="connsiteY22" fmla="*/ 2679825 h 2852226"/>
              <a:gd name="connsiteX23" fmla="*/ 199176 w 742805"/>
              <a:gd name="connsiteY23" fmla="*/ 2752253 h 2852226"/>
              <a:gd name="connsiteX24" fmla="*/ 135802 w 742805"/>
              <a:gd name="connsiteY24" fmla="*/ 2797520 h 2852226"/>
              <a:gd name="connsiteX25" fmla="*/ 9053 w 742805"/>
              <a:gd name="connsiteY25" fmla="*/ 2851841 h 2852226"/>
              <a:gd name="connsiteX26" fmla="*/ 0 w 742805"/>
              <a:gd name="connsiteY26" fmla="*/ 2851841 h 285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805" h="2852226">
                <a:moveTo>
                  <a:pt x="208229" y="0"/>
                </a:moveTo>
                <a:cubicBezTo>
                  <a:pt x="224743" y="13211"/>
                  <a:pt x="289987" y="62673"/>
                  <a:pt x="298764" y="81481"/>
                </a:cubicBezTo>
                <a:cubicBezTo>
                  <a:pt x="311779" y="109370"/>
                  <a:pt x="310835" y="141838"/>
                  <a:pt x="316871" y="172016"/>
                </a:cubicBezTo>
                <a:cubicBezTo>
                  <a:pt x="301782" y="226337"/>
                  <a:pt x="288184" y="281094"/>
                  <a:pt x="271604" y="334978"/>
                </a:cubicBezTo>
                <a:cubicBezTo>
                  <a:pt x="231515" y="465266"/>
                  <a:pt x="251778" y="348720"/>
                  <a:pt x="235390" y="479833"/>
                </a:cubicBezTo>
                <a:cubicBezTo>
                  <a:pt x="250479" y="491904"/>
                  <a:pt x="263374" y="507405"/>
                  <a:pt x="280657" y="516047"/>
                </a:cubicBezTo>
                <a:cubicBezTo>
                  <a:pt x="286988" y="519212"/>
                  <a:pt x="378667" y="533891"/>
                  <a:pt x="380245" y="534154"/>
                </a:cubicBezTo>
                <a:cubicBezTo>
                  <a:pt x="392316" y="543208"/>
                  <a:pt x="406904" y="549637"/>
                  <a:pt x="416459" y="561315"/>
                </a:cubicBezTo>
                <a:cubicBezTo>
                  <a:pt x="464056" y="619489"/>
                  <a:pt x="465639" y="645480"/>
                  <a:pt x="488887" y="715223"/>
                </a:cubicBezTo>
                <a:cubicBezTo>
                  <a:pt x="485869" y="784633"/>
                  <a:pt x="483687" y="854084"/>
                  <a:pt x="479833" y="923453"/>
                </a:cubicBezTo>
                <a:cubicBezTo>
                  <a:pt x="475001" y="1010431"/>
                  <a:pt x="451112" y="1063361"/>
                  <a:pt x="506994" y="1140736"/>
                </a:cubicBezTo>
                <a:cubicBezTo>
                  <a:pt x="534799" y="1179235"/>
                  <a:pt x="664477" y="1248446"/>
                  <a:pt x="697116" y="1267485"/>
                </a:cubicBezTo>
                <a:cubicBezTo>
                  <a:pt x="709187" y="1282574"/>
                  <a:pt x="726393" y="1294717"/>
                  <a:pt x="733330" y="1312752"/>
                </a:cubicBezTo>
                <a:cubicBezTo>
                  <a:pt x="742064" y="1335461"/>
                  <a:pt x="742384" y="1360849"/>
                  <a:pt x="742384" y="1385180"/>
                </a:cubicBezTo>
                <a:cubicBezTo>
                  <a:pt x="742384" y="1424528"/>
                  <a:pt x="745773" y="1465547"/>
                  <a:pt x="733330" y="1502875"/>
                </a:cubicBezTo>
                <a:cubicBezTo>
                  <a:pt x="704091" y="1590593"/>
                  <a:pt x="617459" y="1687553"/>
                  <a:pt x="552261" y="1747318"/>
                </a:cubicBezTo>
                <a:cubicBezTo>
                  <a:pt x="518892" y="1777906"/>
                  <a:pt x="477266" y="1798517"/>
                  <a:pt x="443619" y="1828800"/>
                </a:cubicBezTo>
                <a:cubicBezTo>
                  <a:pt x="370040" y="1895021"/>
                  <a:pt x="363644" y="1927990"/>
                  <a:pt x="307817" y="2009869"/>
                </a:cubicBezTo>
                <a:cubicBezTo>
                  <a:pt x="284694" y="2043783"/>
                  <a:pt x="259532" y="2076261"/>
                  <a:pt x="235390" y="2109457"/>
                </a:cubicBezTo>
                <a:cubicBezTo>
                  <a:pt x="226336" y="2142653"/>
                  <a:pt x="211653" y="2174807"/>
                  <a:pt x="208229" y="2209045"/>
                </a:cubicBezTo>
                <a:cubicBezTo>
                  <a:pt x="205510" y="2236237"/>
                  <a:pt x="208641" y="2264601"/>
                  <a:pt x="217283" y="2290526"/>
                </a:cubicBezTo>
                <a:cubicBezTo>
                  <a:pt x="231753" y="2333935"/>
                  <a:pt x="280756" y="2397497"/>
                  <a:pt x="307817" y="2435382"/>
                </a:cubicBezTo>
                <a:cubicBezTo>
                  <a:pt x="295746" y="2516863"/>
                  <a:pt x="298319" y="2601907"/>
                  <a:pt x="271604" y="2679825"/>
                </a:cubicBezTo>
                <a:cubicBezTo>
                  <a:pt x="260531" y="2712122"/>
                  <a:pt x="224977" y="2729892"/>
                  <a:pt x="199176" y="2752253"/>
                </a:cubicBezTo>
                <a:cubicBezTo>
                  <a:pt x="179558" y="2769255"/>
                  <a:pt x="157402" y="2783120"/>
                  <a:pt x="135802" y="2797520"/>
                </a:cubicBezTo>
                <a:cubicBezTo>
                  <a:pt x="84163" y="2831946"/>
                  <a:pt x="77653" y="2831261"/>
                  <a:pt x="9053" y="2851841"/>
                </a:cubicBezTo>
                <a:cubicBezTo>
                  <a:pt x="6163" y="2852708"/>
                  <a:pt x="3018" y="2851841"/>
                  <a:pt x="0" y="285184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489E4E0-FF6F-D0C1-1E6A-3C5593C600B2}"/>
              </a:ext>
            </a:extLst>
          </p:cNvPr>
          <p:cNvCxnSpPr>
            <a:cxnSpLocks/>
          </p:cNvCxnSpPr>
          <p:nvPr/>
        </p:nvCxnSpPr>
        <p:spPr>
          <a:xfrm flipV="1">
            <a:off x="6880636" y="3434238"/>
            <a:ext cx="0" cy="3215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CF495B-5A6A-5C07-AFEB-7181CE3CAC4E}"/>
              </a:ext>
            </a:extLst>
          </p:cNvPr>
          <p:cNvCxnSpPr>
            <a:cxnSpLocks/>
          </p:cNvCxnSpPr>
          <p:nvPr/>
        </p:nvCxnSpPr>
        <p:spPr>
          <a:xfrm>
            <a:off x="6880636" y="6649640"/>
            <a:ext cx="15662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91B739-5231-1AF8-D8ED-59A3D4AA7BF2}"/>
              </a:ext>
            </a:extLst>
          </p:cNvPr>
          <p:cNvSpPr txBox="1"/>
          <p:nvPr/>
        </p:nvSpPr>
        <p:spPr>
          <a:xfrm>
            <a:off x="7948944" y="6363588"/>
            <a:ext cx="860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phase</a:t>
            </a:r>
            <a:endParaRPr lang="ko-KR" altLang="en-US" sz="1200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C2CACBD-EF33-C721-197A-241DB31A3ADB}"/>
              </a:ext>
            </a:extLst>
          </p:cNvPr>
          <p:cNvSpPr/>
          <p:nvPr/>
        </p:nvSpPr>
        <p:spPr>
          <a:xfrm>
            <a:off x="8674541" y="4884097"/>
            <a:ext cx="268964" cy="315684"/>
          </a:xfrm>
          <a:prstGeom prst="rightArrow">
            <a:avLst>
              <a:gd name="adj1" fmla="val 42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BD63AA58-66A1-E689-6D7B-10D34300A265}"/>
              </a:ext>
            </a:extLst>
          </p:cNvPr>
          <p:cNvSpPr/>
          <p:nvPr/>
        </p:nvSpPr>
        <p:spPr>
          <a:xfrm>
            <a:off x="9962308" y="3605350"/>
            <a:ext cx="1386689" cy="2852226"/>
          </a:xfrm>
          <a:custGeom>
            <a:avLst/>
            <a:gdLst>
              <a:gd name="connsiteX0" fmla="*/ 208229 w 742805"/>
              <a:gd name="connsiteY0" fmla="*/ 0 h 2852226"/>
              <a:gd name="connsiteX1" fmla="*/ 298764 w 742805"/>
              <a:gd name="connsiteY1" fmla="*/ 81481 h 2852226"/>
              <a:gd name="connsiteX2" fmla="*/ 316871 w 742805"/>
              <a:gd name="connsiteY2" fmla="*/ 172016 h 2852226"/>
              <a:gd name="connsiteX3" fmla="*/ 271604 w 742805"/>
              <a:gd name="connsiteY3" fmla="*/ 334978 h 2852226"/>
              <a:gd name="connsiteX4" fmla="*/ 235390 w 742805"/>
              <a:gd name="connsiteY4" fmla="*/ 479833 h 2852226"/>
              <a:gd name="connsiteX5" fmla="*/ 280657 w 742805"/>
              <a:gd name="connsiteY5" fmla="*/ 516047 h 2852226"/>
              <a:gd name="connsiteX6" fmla="*/ 380245 w 742805"/>
              <a:gd name="connsiteY6" fmla="*/ 534154 h 2852226"/>
              <a:gd name="connsiteX7" fmla="*/ 416459 w 742805"/>
              <a:gd name="connsiteY7" fmla="*/ 561315 h 2852226"/>
              <a:gd name="connsiteX8" fmla="*/ 488887 w 742805"/>
              <a:gd name="connsiteY8" fmla="*/ 715223 h 2852226"/>
              <a:gd name="connsiteX9" fmla="*/ 479833 w 742805"/>
              <a:gd name="connsiteY9" fmla="*/ 923453 h 2852226"/>
              <a:gd name="connsiteX10" fmla="*/ 506994 w 742805"/>
              <a:gd name="connsiteY10" fmla="*/ 1140736 h 2852226"/>
              <a:gd name="connsiteX11" fmla="*/ 697116 w 742805"/>
              <a:gd name="connsiteY11" fmla="*/ 1267485 h 2852226"/>
              <a:gd name="connsiteX12" fmla="*/ 733330 w 742805"/>
              <a:gd name="connsiteY12" fmla="*/ 1312752 h 2852226"/>
              <a:gd name="connsiteX13" fmla="*/ 742384 w 742805"/>
              <a:gd name="connsiteY13" fmla="*/ 1385180 h 2852226"/>
              <a:gd name="connsiteX14" fmla="*/ 733330 w 742805"/>
              <a:gd name="connsiteY14" fmla="*/ 1502875 h 2852226"/>
              <a:gd name="connsiteX15" fmla="*/ 552261 w 742805"/>
              <a:gd name="connsiteY15" fmla="*/ 1747318 h 2852226"/>
              <a:gd name="connsiteX16" fmla="*/ 443619 w 742805"/>
              <a:gd name="connsiteY16" fmla="*/ 1828800 h 2852226"/>
              <a:gd name="connsiteX17" fmla="*/ 307817 w 742805"/>
              <a:gd name="connsiteY17" fmla="*/ 2009869 h 2852226"/>
              <a:gd name="connsiteX18" fmla="*/ 235390 w 742805"/>
              <a:gd name="connsiteY18" fmla="*/ 2109457 h 2852226"/>
              <a:gd name="connsiteX19" fmla="*/ 208229 w 742805"/>
              <a:gd name="connsiteY19" fmla="*/ 2209045 h 2852226"/>
              <a:gd name="connsiteX20" fmla="*/ 217283 w 742805"/>
              <a:gd name="connsiteY20" fmla="*/ 2290526 h 2852226"/>
              <a:gd name="connsiteX21" fmla="*/ 307817 w 742805"/>
              <a:gd name="connsiteY21" fmla="*/ 2435382 h 2852226"/>
              <a:gd name="connsiteX22" fmla="*/ 271604 w 742805"/>
              <a:gd name="connsiteY22" fmla="*/ 2679825 h 2852226"/>
              <a:gd name="connsiteX23" fmla="*/ 199176 w 742805"/>
              <a:gd name="connsiteY23" fmla="*/ 2752253 h 2852226"/>
              <a:gd name="connsiteX24" fmla="*/ 135802 w 742805"/>
              <a:gd name="connsiteY24" fmla="*/ 2797520 h 2852226"/>
              <a:gd name="connsiteX25" fmla="*/ 9053 w 742805"/>
              <a:gd name="connsiteY25" fmla="*/ 2851841 h 2852226"/>
              <a:gd name="connsiteX26" fmla="*/ 0 w 742805"/>
              <a:gd name="connsiteY26" fmla="*/ 2851841 h 285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805" h="2852226">
                <a:moveTo>
                  <a:pt x="208229" y="0"/>
                </a:moveTo>
                <a:cubicBezTo>
                  <a:pt x="224743" y="13211"/>
                  <a:pt x="289987" y="62673"/>
                  <a:pt x="298764" y="81481"/>
                </a:cubicBezTo>
                <a:cubicBezTo>
                  <a:pt x="311779" y="109370"/>
                  <a:pt x="310835" y="141838"/>
                  <a:pt x="316871" y="172016"/>
                </a:cubicBezTo>
                <a:cubicBezTo>
                  <a:pt x="301782" y="226337"/>
                  <a:pt x="288184" y="281094"/>
                  <a:pt x="271604" y="334978"/>
                </a:cubicBezTo>
                <a:cubicBezTo>
                  <a:pt x="231515" y="465266"/>
                  <a:pt x="251778" y="348720"/>
                  <a:pt x="235390" y="479833"/>
                </a:cubicBezTo>
                <a:cubicBezTo>
                  <a:pt x="250479" y="491904"/>
                  <a:pt x="263374" y="507405"/>
                  <a:pt x="280657" y="516047"/>
                </a:cubicBezTo>
                <a:cubicBezTo>
                  <a:pt x="286988" y="519212"/>
                  <a:pt x="378667" y="533891"/>
                  <a:pt x="380245" y="534154"/>
                </a:cubicBezTo>
                <a:cubicBezTo>
                  <a:pt x="392316" y="543208"/>
                  <a:pt x="406904" y="549637"/>
                  <a:pt x="416459" y="561315"/>
                </a:cubicBezTo>
                <a:cubicBezTo>
                  <a:pt x="464056" y="619489"/>
                  <a:pt x="465639" y="645480"/>
                  <a:pt x="488887" y="715223"/>
                </a:cubicBezTo>
                <a:cubicBezTo>
                  <a:pt x="485869" y="784633"/>
                  <a:pt x="483687" y="854084"/>
                  <a:pt x="479833" y="923453"/>
                </a:cubicBezTo>
                <a:cubicBezTo>
                  <a:pt x="475001" y="1010431"/>
                  <a:pt x="451112" y="1063361"/>
                  <a:pt x="506994" y="1140736"/>
                </a:cubicBezTo>
                <a:cubicBezTo>
                  <a:pt x="534799" y="1179235"/>
                  <a:pt x="664477" y="1248446"/>
                  <a:pt x="697116" y="1267485"/>
                </a:cubicBezTo>
                <a:cubicBezTo>
                  <a:pt x="709187" y="1282574"/>
                  <a:pt x="726393" y="1294717"/>
                  <a:pt x="733330" y="1312752"/>
                </a:cubicBezTo>
                <a:cubicBezTo>
                  <a:pt x="742064" y="1335461"/>
                  <a:pt x="742384" y="1360849"/>
                  <a:pt x="742384" y="1385180"/>
                </a:cubicBezTo>
                <a:cubicBezTo>
                  <a:pt x="742384" y="1424528"/>
                  <a:pt x="745773" y="1465547"/>
                  <a:pt x="733330" y="1502875"/>
                </a:cubicBezTo>
                <a:cubicBezTo>
                  <a:pt x="704091" y="1590593"/>
                  <a:pt x="617459" y="1687553"/>
                  <a:pt x="552261" y="1747318"/>
                </a:cubicBezTo>
                <a:cubicBezTo>
                  <a:pt x="518892" y="1777906"/>
                  <a:pt x="477266" y="1798517"/>
                  <a:pt x="443619" y="1828800"/>
                </a:cubicBezTo>
                <a:cubicBezTo>
                  <a:pt x="370040" y="1895021"/>
                  <a:pt x="363644" y="1927990"/>
                  <a:pt x="307817" y="2009869"/>
                </a:cubicBezTo>
                <a:cubicBezTo>
                  <a:pt x="284694" y="2043783"/>
                  <a:pt x="259532" y="2076261"/>
                  <a:pt x="235390" y="2109457"/>
                </a:cubicBezTo>
                <a:cubicBezTo>
                  <a:pt x="226336" y="2142653"/>
                  <a:pt x="211653" y="2174807"/>
                  <a:pt x="208229" y="2209045"/>
                </a:cubicBezTo>
                <a:cubicBezTo>
                  <a:pt x="205510" y="2236237"/>
                  <a:pt x="208641" y="2264601"/>
                  <a:pt x="217283" y="2290526"/>
                </a:cubicBezTo>
                <a:cubicBezTo>
                  <a:pt x="231753" y="2333935"/>
                  <a:pt x="280756" y="2397497"/>
                  <a:pt x="307817" y="2435382"/>
                </a:cubicBezTo>
                <a:cubicBezTo>
                  <a:pt x="295746" y="2516863"/>
                  <a:pt x="298319" y="2601907"/>
                  <a:pt x="271604" y="2679825"/>
                </a:cubicBezTo>
                <a:cubicBezTo>
                  <a:pt x="260531" y="2712122"/>
                  <a:pt x="224977" y="2729892"/>
                  <a:pt x="199176" y="2752253"/>
                </a:cubicBezTo>
                <a:cubicBezTo>
                  <a:pt x="179558" y="2769255"/>
                  <a:pt x="157402" y="2783120"/>
                  <a:pt x="135802" y="2797520"/>
                </a:cubicBezTo>
                <a:cubicBezTo>
                  <a:pt x="84163" y="2831946"/>
                  <a:pt x="77653" y="2831261"/>
                  <a:pt x="9053" y="2851841"/>
                </a:cubicBezTo>
                <a:cubicBezTo>
                  <a:pt x="6163" y="2852708"/>
                  <a:pt x="3018" y="2851841"/>
                  <a:pt x="0" y="285184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6AF8831-7DF6-13D6-39B0-C27F32854949}"/>
              </a:ext>
            </a:extLst>
          </p:cNvPr>
          <p:cNvCxnSpPr>
            <a:cxnSpLocks/>
            <a:stCxn id="57" idx="8"/>
            <a:endCxn id="27" idx="8"/>
          </p:cNvCxnSpPr>
          <p:nvPr/>
        </p:nvCxnSpPr>
        <p:spPr>
          <a:xfrm>
            <a:off x="4090435" y="4331049"/>
            <a:ext cx="6860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2D216E67-B5C6-5E3E-315C-CB8A8007A006}"/>
              </a:ext>
            </a:extLst>
          </p:cNvPr>
          <p:cNvSpPr/>
          <p:nvPr/>
        </p:nvSpPr>
        <p:spPr>
          <a:xfrm>
            <a:off x="3601548" y="3615826"/>
            <a:ext cx="742805" cy="2852226"/>
          </a:xfrm>
          <a:custGeom>
            <a:avLst/>
            <a:gdLst>
              <a:gd name="connsiteX0" fmla="*/ 208229 w 742805"/>
              <a:gd name="connsiteY0" fmla="*/ 0 h 2852226"/>
              <a:gd name="connsiteX1" fmla="*/ 298764 w 742805"/>
              <a:gd name="connsiteY1" fmla="*/ 81481 h 2852226"/>
              <a:gd name="connsiteX2" fmla="*/ 316871 w 742805"/>
              <a:gd name="connsiteY2" fmla="*/ 172016 h 2852226"/>
              <a:gd name="connsiteX3" fmla="*/ 271604 w 742805"/>
              <a:gd name="connsiteY3" fmla="*/ 334978 h 2852226"/>
              <a:gd name="connsiteX4" fmla="*/ 235390 w 742805"/>
              <a:gd name="connsiteY4" fmla="*/ 479833 h 2852226"/>
              <a:gd name="connsiteX5" fmla="*/ 280657 w 742805"/>
              <a:gd name="connsiteY5" fmla="*/ 516047 h 2852226"/>
              <a:gd name="connsiteX6" fmla="*/ 380245 w 742805"/>
              <a:gd name="connsiteY6" fmla="*/ 534154 h 2852226"/>
              <a:gd name="connsiteX7" fmla="*/ 416459 w 742805"/>
              <a:gd name="connsiteY7" fmla="*/ 561315 h 2852226"/>
              <a:gd name="connsiteX8" fmla="*/ 488887 w 742805"/>
              <a:gd name="connsiteY8" fmla="*/ 715223 h 2852226"/>
              <a:gd name="connsiteX9" fmla="*/ 479833 w 742805"/>
              <a:gd name="connsiteY9" fmla="*/ 923453 h 2852226"/>
              <a:gd name="connsiteX10" fmla="*/ 506994 w 742805"/>
              <a:gd name="connsiteY10" fmla="*/ 1140736 h 2852226"/>
              <a:gd name="connsiteX11" fmla="*/ 697116 w 742805"/>
              <a:gd name="connsiteY11" fmla="*/ 1267485 h 2852226"/>
              <a:gd name="connsiteX12" fmla="*/ 733330 w 742805"/>
              <a:gd name="connsiteY12" fmla="*/ 1312752 h 2852226"/>
              <a:gd name="connsiteX13" fmla="*/ 742384 w 742805"/>
              <a:gd name="connsiteY13" fmla="*/ 1385180 h 2852226"/>
              <a:gd name="connsiteX14" fmla="*/ 733330 w 742805"/>
              <a:gd name="connsiteY14" fmla="*/ 1502875 h 2852226"/>
              <a:gd name="connsiteX15" fmla="*/ 552261 w 742805"/>
              <a:gd name="connsiteY15" fmla="*/ 1747318 h 2852226"/>
              <a:gd name="connsiteX16" fmla="*/ 443619 w 742805"/>
              <a:gd name="connsiteY16" fmla="*/ 1828800 h 2852226"/>
              <a:gd name="connsiteX17" fmla="*/ 307817 w 742805"/>
              <a:gd name="connsiteY17" fmla="*/ 2009869 h 2852226"/>
              <a:gd name="connsiteX18" fmla="*/ 235390 w 742805"/>
              <a:gd name="connsiteY18" fmla="*/ 2109457 h 2852226"/>
              <a:gd name="connsiteX19" fmla="*/ 208229 w 742805"/>
              <a:gd name="connsiteY19" fmla="*/ 2209045 h 2852226"/>
              <a:gd name="connsiteX20" fmla="*/ 217283 w 742805"/>
              <a:gd name="connsiteY20" fmla="*/ 2290526 h 2852226"/>
              <a:gd name="connsiteX21" fmla="*/ 307817 w 742805"/>
              <a:gd name="connsiteY21" fmla="*/ 2435382 h 2852226"/>
              <a:gd name="connsiteX22" fmla="*/ 271604 w 742805"/>
              <a:gd name="connsiteY22" fmla="*/ 2679825 h 2852226"/>
              <a:gd name="connsiteX23" fmla="*/ 199176 w 742805"/>
              <a:gd name="connsiteY23" fmla="*/ 2752253 h 2852226"/>
              <a:gd name="connsiteX24" fmla="*/ 135802 w 742805"/>
              <a:gd name="connsiteY24" fmla="*/ 2797520 h 2852226"/>
              <a:gd name="connsiteX25" fmla="*/ 9053 w 742805"/>
              <a:gd name="connsiteY25" fmla="*/ 2851841 h 2852226"/>
              <a:gd name="connsiteX26" fmla="*/ 0 w 742805"/>
              <a:gd name="connsiteY26" fmla="*/ 2851841 h 285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805" h="2852226">
                <a:moveTo>
                  <a:pt x="208229" y="0"/>
                </a:moveTo>
                <a:cubicBezTo>
                  <a:pt x="224743" y="13211"/>
                  <a:pt x="289987" y="62673"/>
                  <a:pt x="298764" y="81481"/>
                </a:cubicBezTo>
                <a:cubicBezTo>
                  <a:pt x="311779" y="109370"/>
                  <a:pt x="310835" y="141838"/>
                  <a:pt x="316871" y="172016"/>
                </a:cubicBezTo>
                <a:cubicBezTo>
                  <a:pt x="301782" y="226337"/>
                  <a:pt x="288184" y="281094"/>
                  <a:pt x="271604" y="334978"/>
                </a:cubicBezTo>
                <a:cubicBezTo>
                  <a:pt x="231515" y="465266"/>
                  <a:pt x="251778" y="348720"/>
                  <a:pt x="235390" y="479833"/>
                </a:cubicBezTo>
                <a:cubicBezTo>
                  <a:pt x="250479" y="491904"/>
                  <a:pt x="263374" y="507405"/>
                  <a:pt x="280657" y="516047"/>
                </a:cubicBezTo>
                <a:cubicBezTo>
                  <a:pt x="286988" y="519212"/>
                  <a:pt x="378667" y="533891"/>
                  <a:pt x="380245" y="534154"/>
                </a:cubicBezTo>
                <a:cubicBezTo>
                  <a:pt x="392316" y="543208"/>
                  <a:pt x="406904" y="549637"/>
                  <a:pt x="416459" y="561315"/>
                </a:cubicBezTo>
                <a:cubicBezTo>
                  <a:pt x="464056" y="619489"/>
                  <a:pt x="465639" y="645480"/>
                  <a:pt x="488887" y="715223"/>
                </a:cubicBezTo>
                <a:cubicBezTo>
                  <a:pt x="485869" y="784633"/>
                  <a:pt x="483687" y="854084"/>
                  <a:pt x="479833" y="923453"/>
                </a:cubicBezTo>
                <a:cubicBezTo>
                  <a:pt x="475001" y="1010431"/>
                  <a:pt x="451112" y="1063361"/>
                  <a:pt x="506994" y="1140736"/>
                </a:cubicBezTo>
                <a:cubicBezTo>
                  <a:pt x="534799" y="1179235"/>
                  <a:pt x="664477" y="1248446"/>
                  <a:pt x="697116" y="1267485"/>
                </a:cubicBezTo>
                <a:cubicBezTo>
                  <a:pt x="709187" y="1282574"/>
                  <a:pt x="726393" y="1294717"/>
                  <a:pt x="733330" y="1312752"/>
                </a:cubicBezTo>
                <a:cubicBezTo>
                  <a:pt x="742064" y="1335461"/>
                  <a:pt x="742384" y="1360849"/>
                  <a:pt x="742384" y="1385180"/>
                </a:cubicBezTo>
                <a:cubicBezTo>
                  <a:pt x="742384" y="1424528"/>
                  <a:pt x="745773" y="1465547"/>
                  <a:pt x="733330" y="1502875"/>
                </a:cubicBezTo>
                <a:cubicBezTo>
                  <a:pt x="704091" y="1590593"/>
                  <a:pt x="617459" y="1687553"/>
                  <a:pt x="552261" y="1747318"/>
                </a:cubicBezTo>
                <a:cubicBezTo>
                  <a:pt x="518892" y="1777906"/>
                  <a:pt x="477266" y="1798517"/>
                  <a:pt x="443619" y="1828800"/>
                </a:cubicBezTo>
                <a:cubicBezTo>
                  <a:pt x="370040" y="1895021"/>
                  <a:pt x="363644" y="1927990"/>
                  <a:pt x="307817" y="2009869"/>
                </a:cubicBezTo>
                <a:cubicBezTo>
                  <a:pt x="284694" y="2043783"/>
                  <a:pt x="259532" y="2076261"/>
                  <a:pt x="235390" y="2109457"/>
                </a:cubicBezTo>
                <a:cubicBezTo>
                  <a:pt x="226336" y="2142653"/>
                  <a:pt x="211653" y="2174807"/>
                  <a:pt x="208229" y="2209045"/>
                </a:cubicBezTo>
                <a:cubicBezTo>
                  <a:pt x="205510" y="2236237"/>
                  <a:pt x="208641" y="2264601"/>
                  <a:pt x="217283" y="2290526"/>
                </a:cubicBezTo>
                <a:cubicBezTo>
                  <a:pt x="231753" y="2333935"/>
                  <a:pt x="280756" y="2397497"/>
                  <a:pt x="307817" y="2435382"/>
                </a:cubicBezTo>
                <a:cubicBezTo>
                  <a:pt x="295746" y="2516863"/>
                  <a:pt x="298319" y="2601907"/>
                  <a:pt x="271604" y="2679825"/>
                </a:cubicBezTo>
                <a:cubicBezTo>
                  <a:pt x="260531" y="2712122"/>
                  <a:pt x="224977" y="2729892"/>
                  <a:pt x="199176" y="2752253"/>
                </a:cubicBezTo>
                <a:cubicBezTo>
                  <a:pt x="179558" y="2769255"/>
                  <a:pt x="157402" y="2783120"/>
                  <a:pt x="135802" y="2797520"/>
                </a:cubicBezTo>
                <a:cubicBezTo>
                  <a:pt x="84163" y="2831946"/>
                  <a:pt x="77653" y="2831261"/>
                  <a:pt x="9053" y="2851841"/>
                </a:cubicBezTo>
                <a:cubicBezTo>
                  <a:pt x="6163" y="2852708"/>
                  <a:pt x="3018" y="2851841"/>
                  <a:pt x="0" y="2851841"/>
                </a:cubicBezTo>
              </a:path>
            </a:pathLst>
          </a:cu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932128-D0B1-FA1E-8466-1E9CDC623B10}"/>
              </a:ext>
            </a:extLst>
          </p:cNvPr>
          <p:cNvCxnSpPr>
            <a:cxnSpLocks/>
            <a:stCxn id="57" idx="2"/>
            <a:endCxn id="27" idx="2"/>
          </p:cNvCxnSpPr>
          <p:nvPr/>
        </p:nvCxnSpPr>
        <p:spPr>
          <a:xfrm>
            <a:off x="3918419" y="3787842"/>
            <a:ext cx="6860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924ACB-55D0-35E7-F744-88E30F316831}"/>
              </a:ext>
            </a:extLst>
          </p:cNvPr>
          <p:cNvCxnSpPr>
            <a:cxnSpLocks/>
            <a:stCxn id="57" idx="4"/>
            <a:endCxn id="27" idx="4"/>
          </p:cNvCxnSpPr>
          <p:nvPr/>
        </p:nvCxnSpPr>
        <p:spPr>
          <a:xfrm>
            <a:off x="3836938" y="4095659"/>
            <a:ext cx="6860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1979199-E0E3-62B1-54FC-9266C0D439A6}"/>
              </a:ext>
            </a:extLst>
          </p:cNvPr>
          <p:cNvCxnSpPr>
            <a:cxnSpLocks/>
            <a:stCxn id="57" idx="22"/>
            <a:endCxn id="27" idx="22"/>
          </p:cNvCxnSpPr>
          <p:nvPr/>
        </p:nvCxnSpPr>
        <p:spPr>
          <a:xfrm>
            <a:off x="3873152" y="6295651"/>
            <a:ext cx="6860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8C87E279-72FB-2DD1-C2E2-DA85F4E8FE31}"/>
              </a:ext>
            </a:extLst>
          </p:cNvPr>
          <p:cNvSpPr/>
          <p:nvPr/>
        </p:nvSpPr>
        <p:spPr>
          <a:xfrm>
            <a:off x="9682716" y="3599026"/>
            <a:ext cx="742805" cy="2852226"/>
          </a:xfrm>
          <a:custGeom>
            <a:avLst/>
            <a:gdLst>
              <a:gd name="connsiteX0" fmla="*/ 208229 w 742805"/>
              <a:gd name="connsiteY0" fmla="*/ 0 h 2852226"/>
              <a:gd name="connsiteX1" fmla="*/ 298764 w 742805"/>
              <a:gd name="connsiteY1" fmla="*/ 81481 h 2852226"/>
              <a:gd name="connsiteX2" fmla="*/ 316871 w 742805"/>
              <a:gd name="connsiteY2" fmla="*/ 172016 h 2852226"/>
              <a:gd name="connsiteX3" fmla="*/ 271604 w 742805"/>
              <a:gd name="connsiteY3" fmla="*/ 334978 h 2852226"/>
              <a:gd name="connsiteX4" fmla="*/ 235390 w 742805"/>
              <a:gd name="connsiteY4" fmla="*/ 479833 h 2852226"/>
              <a:gd name="connsiteX5" fmla="*/ 280657 w 742805"/>
              <a:gd name="connsiteY5" fmla="*/ 516047 h 2852226"/>
              <a:gd name="connsiteX6" fmla="*/ 380245 w 742805"/>
              <a:gd name="connsiteY6" fmla="*/ 534154 h 2852226"/>
              <a:gd name="connsiteX7" fmla="*/ 416459 w 742805"/>
              <a:gd name="connsiteY7" fmla="*/ 561315 h 2852226"/>
              <a:gd name="connsiteX8" fmla="*/ 488887 w 742805"/>
              <a:gd name="connsiteY8" fmla="*/ 715223 h 2852226"/>
              <a:gd name="connsiteX9" fmla="*/ 479833 w 742805"/>
              <a:gd name="connsiteY9" fmla="*/ 923453 h 2852226"/>
              <a:gd name="connsiteX10" fmla="*/ 506994 w 742805"/>
              <a:gd name="connsiteY10" fmla="*/ 1140736 h 2852226"/>
              <a:gd name="connsiteX11" fmla="*/ 697116 w 742805"/>
              <a:gd name="connsiteY11" fmla="*/ 1267485 h 2852226"/>
              <a:gd name="connsiteX12" fmla="*/ 733330 w 742805"/>
              <a:gd name="connsiteY12" fmla="*/ 1312752 h 2852226"/>
              <a:gd name="connsiteX13" fmla="*/ 742384 w 742805"/>
              <a:gd name="connsiteY13" fmla="*/ 1385180 h 2852226"/>
              <a:gd name="connsiteX14" fmla="*/ 733330 w 742805"/>
              <a:gd name="connsiteY14" fmla="*/ 1502875 h 2852226"/>
              <a:gd name="connsiteX15" fmla="*/ 552261 w 742805"/>
              <a:gd name="connsiteY15" fmla="*/ 1747318 h 2852226"/>
              <a:gd name="connsiteX16" fmla="*/ 443619 w 742805"/>
              <a:gd name="connsiteY16" fmla="*/ 1828800 h 2852226"/>
              <a:gd name="connsiteX17" fmla="*/ 307817 w 742805"/>
              <a:gd name="connsiteY17" fmla="*/ 2009869 h 2852226"/>
              <a:gd name="connsiteX18" fmla="*/ 235390 w 742805"/>
              <a:gd name="connsiteY18" fmla="*/ 2109457 h 2852226"/>
              <a:gd name="connsiteX19" fmla="*/ 208229 w 742805"/>
              <a:gd name="connsiteY19" fmla="*/ 2209045 h 2852226"/>
              <a:gd name="connsiteX20" fmla="*/ 217283 w 742805"/>
              <a:gd name="connsiteY20" fmla="*/ 2290526 h 2852226"/>
              <a:gd name="connsiteX21" fmla="*/ 307817 w 742805"/>
              <a:gd name="connsiteY21" fmla="*/ 2435382 h 2852226"/>
              <a:gd name="connsiteX22" fmla="*/ 271604 w 742805"/>
              <a:gd name="connsiteY22" fmla="*/ 2679825 h 2852226"/>
              <a:gd name="connsiteX23" fmla="*/ 199176 w 742805"/>
              <a:gd name="connsiteY23" fmla="*/ 2752253 h 2852226"/>
              <a:gd name="connsiteX24" fmla="*/ 135802 w 742805"/>
              <a:gd name="connsiteY24" fmla="*/ 2797520 h 2852226"/>
              <a:gd name="connsiteX25" fmla="*/ 9053 w 742805"/>
              <a:gd name="connsiteY25" fmla="*/ 2851841 h 2852226"/>
              <a:gd name="connsiteX26" fmla="*/ 0 w 742805"/>
              <a:gd name="connsiteY26" fmla="*/ 2851841 h 285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805" h="2852226">
                <a:moveTo>
                  <a:pt x="208229" y="0"/>
                </a:moveTo>
                <a:cubicBezTo>
                  <a:pt x="224743" y="13211"/>
                  <a:pt x="289987" y="62673"/>
                  <a:pt x="298764" y="81481"/>
                </a:cubicBezTo>
                <a:cubicBezTo>
                  <a:pt x="311779" y="109370"/>
                  <a:pt x="310835" y="141838"/>
                  <a:pt x="316871" y="172016"/>
                </a:cubicBezTo>
                <a:cubicBezTo>
                  <a:pt x="301782" y="226337"/>
                  <a:pt x="288184" y="281094"/>
                  <a:pt x="271604" y="334978"/>
                </a:cubicBezTo>
                <a:cubicBezTo>
                  <a:pt x="231515" y="465266"/>
                  <a:pt x="251778" y="348720"/>
                  <a:pt x="235390" y="479833"/>
                </a:cubicBezTo>
                <a:cubicBezTo>
                  <a:pt x="250479" y="491904"/>
                  <a:pt x="263374" y="507405"/>
                  <a:pt x="280657" y="516047"/>
                </a:cubicBezTo>
                <a:cubicBezTo>
                  <a:pt x="286988" y="519212"/>
                  <a:pt x="378667" y="533891"/>
                  <a:pt x="380245" y="534154"/>
                </a:cubicBezTo>
                <a:cubicBezTo>
                  <a:pt x="392316" y="543208"/>
                  <a:pt x="406904" y="549637"/>
                  <a:pt x="416459" y="561315"/>
                </a:cubicBezTo>
                <a:cubicBezTo>
                  <a:pt x="464056" y="619489"/>
                  <a:pt x="465639" y="645480"/>
                  <a:pt x="488887" y="715223"/>
                </a:cubicBezTo>
                <a:cubicBezTo>
                  <a:pt x="485869" y="784633"/>
                  <a:pt x="483687" y="854084"/>
                  <a:pt x="479833" y="923453"/>
                </a:cubicBezTo>
                <a:cubicBezTo>
                  <a:pt x="475001" y="1010431"/>
                  <a:pt x="451112" y="1063361"/>
                  <a:pt x="506994" y="1140736"/>
                </a:cubicBezTo>
                <a:cubicBezTo>
                  <a:pt x="534799" y="1179235"/>
                  <a:pt x="664477" y="1248446"/>
                  <a:pt x="697116" y="1267485"/>
                </a:cubicBezTo>
                <a:cubicBezTo>
                  <a:pt x="709187" y="1282574"/>
                  <a:pt x="726393" y="1294717"/>
                  <a:pt x="733330" y="1312752"/>
                </a:cubicBezTo>
                <a:cubicBezTo>
                  <a:pt x="742064" y="1335461"/>
                  <a:pt x="742384" y="1360849"/>
                  <a:pt x="742384" y="1385180"/>
                </a:cubicBezTo>
                <a:cubicBezTo>
                  <a:pt x="742384" y="1424528"/>
                  <a:pt x="745773" y="1465547"/>
                  <a:pt x="733330" y="1502875"/>
                </a:cubicBezTo>
                <a:cubicBezTo>
                  <a:pt x="704091" y="1590593"/>
                  <a:pt x="617459" y="1687553"/>
                  <a:pt x="552261" y="1747318"/>
                </a:cubicBezTo>
                <a:cubicBezTo>
                  <a:pt x="518892" y="1777906"/>
                  <a:pt x="477266" y="1798517"/>
                  <a:pt x="443619" y="1828800"/>
                </a:cubicBezTo>
                <a:cubicBezTo>
                  <a:pt x="370040" y="1895021"/>
                  <a:pt x="363644" y="1927990"/>
                  <a:pt x="307817" y="2009869"/>
                </a:cubicBezTo>
                <a:cubicBezTo>
                  <a:pt x="284694" y="2043783"/>
                  <a:pt x="259532" y="2076261"/>
                  <a:pt x="235390" y="2109457"/>
                </a:cubicBezTo>
                <a:cubicBezTo>
                  <a:pt x="226336" y="2142653"/>
                  <a:pt x="211653" y="2174807"/>
                  <a:pt x="208229" y="2209045"/>
                </a:cubicBezTo>
                <a:cubicBezTo>
                  <a:pt x="205510" y="2236237"/>
                  <a:pt x="208641" y="2264601"/>
                  <a:pt x="217283" y="2290526"/>
                </a:cubicBezTo>
                <a:cubicBezTo>
                  <a:pt x="231753" y="2333935"/>
                  <a:pt x="280756" y="2397497"/>
                  <a:pt x="307817" y="2435382"/>
                </a:cubicBezTo>
                <a:cubicBezTo>
                  <a:pt x="295746" y="2516863"/>
                  <a:pt x="298319" y="2601907"/>
                  <a:pt x="271604" y="2679825"/>
                </a:cubicBezTo>
                <a:cubicBezTo>
                  <a:pt x="260531" y="2712122"/>
                  <a:pt x="224977" y="2729892"/>
                  <a:pt x="199176" y="2752253"/>
                </a:cubicBezTo>
                <a:cubicBezTo>
                  <a:pt x="179558" y="2769255"/>
                  <a:pt x="157402" y="2783120"/>
                  <a:pt x="135802" y="2797520"/>
                </a:cubicBezTo>
                <a:cubicBezTo>
                  <a:pt x="84163" y="2831946"/>
                  <a:pt x="77653" y="2831261"/>
                  <a:pt x="9053" y="2851841"/>
                </a:cubicBezTo>
                <a:cubicBezTo>
                  <a:pt x="6163" y="2852708"/>
                  <a:pt x="3018" y="2851841"/>
                  <a:pt x="0" y="2851841"/>
                </a:cubicBezTo>
              </a:path>
            </a:pathLst>
          </a:cu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6AE9AEC-C383-75DA-9753-BDD2DFB81944}"/>
              </a:ext>
            </a:extLst>
          </p:cNvPr>
          <p:cNvCxnSpPr>
            <a:cxnSpLocks/>
          </p:cNvCxnSpPr>
          <p:nvPr/>
        </p:nvCxnSpPr>
        <p:spPr>
          <a:xfrm flipV="1">
            <a:off x="9452906" y="3434238"/>
            <a:ext cx="0" cy="3215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EE868DB-5914-1A00-2E16-BF0E10585FE8}"/>
              </a:ext>
            </a:extLst>
          </p:cNvPr>
          <p:cNvCxnSpPr>
            <a:cxnSpLocks/>
          </p:cNvCxnSpPr>
          <p:nvPr/>
        </p:nvCxnSpPr>
        <p:spPr>
          <a:xfrm>
            <a:off x="9452906" y="6649640"/>
            <a:ext cx="15662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FEB6276-EDE5-5376-29A4-18C4C8F377AB}"/>
              </a:ext>
            </a:extLst>
          </p:cNvPr>
          <p:cNvSpPr txBox="1"/>
          <p:nvPr/>
        </p:nvSpPr>
        <p:spPr>
          <a:xfrm>
            <a:off x="10521214" y="6363588"/>
            <a:ext cx="860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phase</a:t>
            </a:r>
            <a:endParaRPr lang="ko-KR" altLang="en-US" sz="12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EF8B0C-C9EE-3D93-6D33-741B3BB46E65}"/>
              </a:ext>
            </a:extLst>
          </p:cNvPr>
          <p:cNvCxnSpPr>
            <a:cxnSpLocks/>
            <a:stCxn id="69" idx="2"/>
            <a:endCxn id="36" idx="2"/>
          </p:cNvCxnSpPr>
          <p:nvPr/>
        </p:nvCxnSpPr>
        <p:spPr>
          <a:xfrm>
            <a:off x="9999587" y="3771042"/>
            <a:ext cx="554265" cy="6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451AB65-5EE0-EAC4-268B-21347C1D7E74}"/>
              </a:ext>
            </a:extLst>
          </p:cNvPr>
          <p:cNvCxnSpPr>
            <a:cxnSpLocks/>
            <a:stCxn id="69" idx="4"/>
            <a:endCxn id="36" idx="4"/>
          </p:cNvCxnSpPr>
          <p:nvPr/>
        </p:nvCxnSpPr>
        <p:spPr>
          <a:xfrm>
            <a:off x="9918106" y="4078859"/>
            <a:ext cx="483635" cy="63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0CED9D0-DA94-61AD-C1C6-08A4318ECFE3}"/>
              </a:ext>
            </a:extLst>
          </p:cNvPr>
          <p:cNvCxnSpPr>
            <a:cxnSpLocks/>
            <a:stCxn id="69" idx="8"/>
            <a:endCxn id="36" idx="8"/>
          </p:cNvCxnSpPr>
          <p:nvPr/>
        </p:nvCxnSpPr>
        <p:spPr>
          <a:xfrm>
            <a:off x="10171603" y="4314249"/>
            <a:ext cx="703373" cy="63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87125ED-5B05-FB8F-D9BA-73CFD7164B5C}"/>
              </a:ext>
            </a:extLst>
          </p:cNvPr>
          <p:cNvCxnSpPr>
            <a:cxnSpLocks/>
            <a:stCxn id="69" idx="22"/>
            <a:endCxn id="36" idx="22"/>
          </p:cNvCxnSpPr>
          <p:nvPr/>
        </p:nvCxnSpPr>
        <p:spPr>
          <a:xfrm>
            <a:off x="9954320" y="6278851"/>
            <a:ext cx="515026" cy="632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C851D4A-5C0C-B329-6D7B-F4FE9DDD354D}"/>
              </a:ext>
            </a:extLst>
          </p:cNvPr>
          <p:cNvCxnSpPr>
            <a:cxnSpLocks/>
          </p:cNvCxnSpPr>
          <p:nvPr/>
        </p:nvCxnSpPr>
        <p:spPr>
          <a:xfrm>
            <a:off x="10655652" y="4802689"/>
            <a:ext cx="0" cy="444899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D85018C-7A01-0509-6D11-289E6A579FC2}"/>
              </a:ext>
            </a:extLst>
          </p:cNvPr>
          <p:cNvCxnSpPr>
            <a:cxnSpLocks/>
          </p:cNvCxnSpPr>
          <p:nvPr/>
        </p:nvCxnSpPr>
        <p:spPr>
          <a:xfrm>
            <a:off x="4522989" y="4802689"/>
            <a:ext cx="0" cy="444899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930DBB1-8A2B-C07C-99F7-852B817D3B0D}"/>
                  </a:ext>
                </a:extLst>
              </p:cNvPr>
              <p:cNvSpPr txBox="1"/>
              <p:nvPr/>
            </p:nvSpPr>
            <p:spPr>
              <a:xfrm rot="16200000">
                <a:off x="-675569" y="4932490"/>
                <a:ext cx="3068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ko-KR" altLang="en-US" sz="1200" dirty="0"/>
                  <a:t>                </a:t>
                </a:r>
                <a:r>
                  <a:rPr lang="en-US" altLang="ko-KR" sz="1200" dirty="0"/>
                  <a:t>...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930DBB1-8A2B-C07C-99F7-852B817D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75569" y="4932490"/>
                <a:ext cx="3068320" cy="276999"/>
              </a:xfrm>
              <a:prstGeom prst="rect">
                <a:avLst/>
              </a:prstGeom>
              <a:blipFill>
                <a:blip r:embed="rId6"/>
                <a:stretch>
                  <a:fillRect l="-2174" r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E895660-CAE7-4A0C-B28F-9E74E1CE41D8}"/>
                  </a:ext>
                </a:extLst>
              </p:cNvPr>
              <p:cNvSpPr txBox="1"/>
              <p:nvPr/>
            </p:nvSpPr>
            <p:spPr>
              <a:xfrm rot="16200000">
                <a:off x="1749481" y="4994688"/>
                <a:ext cx="3068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ko-KR" altLang="en-US" sz="1200" dirty="0"/>
                  <a:t>                </a:t>
                </a:r>
                <a:r>
                  <a:rPr lang="en-US" altLang="ko-KR" sz="1200" dirty="0"/>
                  <a:t>...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E895660-CAE7-4A0C-B28F-9E74E1CE4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49481" y="4994688"/>
                <a:ext cx="3068320" cy="276999"/>
              </a:xfrm>
              <a:prstGeom prst="rect">
                <a:avLst/>
              </a:prstGeom>
              <a:blipFill>
                <a:blip r:embed="rId7"/>
                <a:stretch>
                  <a:fillRect l="-4444" r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08E03D7-5C36-5FE2-AFB0-C51E2DAA8E3D}"/>
                  </a:ext>
                </a:extLst>
              </p:cNvPr>
              <p:cNvSpPr txBox="1"/>
              <p:nvPr/>
            </p:nvSpPr>
            <p:spPr>
              <a:xfrm rot="16200000">
                <a:off x="5068563" y="4932489"/>
                <a:ext cx="3068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ko-KR" altLang="en-US" sz="1200" dirty="0"/>
                  <a:t>                </a:t>
                </a:r>
                <a:r>
                  <a:rPr lang="en-US" altLang="ko-KR" sz="1200" dirty="0"/>
                  <a:t>...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08E03D7-5C36-5FE2-AFB0-C51E2DAA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68563" y="4932489"/>
                <a:ext cx="3068320" cy="276999"/>
              </a:xfrm>
              <a:prstGeom prst="rect">
                <a:avLst/>
              </a:prstGeom>
              <a:blipFill>
                <a:blip r:embed="rId6"/>
                <a:stretch>
                  <a:fillRect l="-2174" r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37F3DBB-3B93-E24E-4A18-5E170364B0D3}"/>
                  </a:ext>
                </a:extLst>
              </p:cNvPr>
              <p:cNvSpPr txBox="1"/>
              <p:nvPr/>
            </p:nvSpPr>
            <p:spPr>
              <a:xfrm rot="16200000">
                <a:off x="7672435" y="4824661"/>
                <a:ext cx="3068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ko-KR" altLang="en-US" sz="1200" dirty="0"/>
                  <a:t>                </a:t>
                </a:r>
                <a:r>
                  <a:rPr lang="en-US" altLang="ko-KR" sz="1200" dirty="0"/>
                  <a:t>...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37F3DBB-3B93-E24E-4A18-5E170364B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72435" y="4824661"/>
                <a:ext cx="3068320" cy="276999"/>
              </a:xfrm>
              <a:prstGeom prst="rect">
                <a:avLst/>
              </a:prstGeom>
              <a:blipFill>
                <a:blip r:embed="rId8"/>
                <a:stretch>
                  <a:fillRect l="-4444" r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B83B80E0-8401-209B-EB72-27263A6A3257}"/>
              </a:ext>
            </a:extLst>
          </p:cNvPr>
          <p:cNvSpPr/>
          <p:nvPr/>
        </p:nvSpPr>
        <p:spPr>
          <a:xfrm>
            <a:off x="462463" y="596293"/>
            <a:ext cx="5340932" cy="6315003"/>
          </a:xfrm>
          <a:prstGeom prst="mathMultiply">
            <a:avLst>
              <a:gd name="adj1" fmla="val 30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6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 animBg="1"/>
      <p:bldP spid="34" grpId="0"/>
      <p:bldP spid="35" grpId="0" animBg="1"/>
      <p:bldP spid="36" grpId="0" animBg="1"/>
      <p:bldP spid="69" grpId="0" animBg="1"/>
      <p:bldP spid="72" grpId="0"/>
      <p:bldP spid="113" grpId="0"/>
      <p:bldP spid="114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16X16 SPGD </a:t>
            </a:r>
            <a:r>
              <a:rPr lang="ko-KR" altLang="en-US" sz="4400" dirty="0"/>
              <a:t>시뮬레이션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CEEFB9F-C622-6333-FEAD-31C6A1D415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EC2EFC-8AE9-76BD-5ECE-2E8838F1EFB5}"/>
                  </a:ext>
                </a:extLst>
              </p:cNvPr>
              <p:cNvSpPr txBox="1"/>
              <p:nvPr/>
            </p:nvSpPr>
            <p:spPr>
              <a:xfrm>
                <a:off x="473044" y="1102222"/>
                <a:ext cx="1124591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/>
                  <a:t>초기 조건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초기 스크린 </a:t>
                </a:r>
                <a:r>
                  <a:rPr lang="en-US" altLang="ko-KR" dirty="0"/>
                  <a:t>: 512 X 512 pixels, 7.7 X 7.7 mm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빔 직경 </a:t>
                </a:r>
                <a:r>
                  <a:rPr lang="en-US" altLang="ko-KR" dirty="0"/>
                  <a:t>: 2.4 mm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dx : 7.7/512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15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m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파장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064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EC2EFC-8AE9-76BD-5ECE-2E8838F1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4" y="1102222"/>
                <a:ext cx="11245912" cy="2585323"/>
              </a:xfrm>
              <a:prstGeom prst="rect">
                <a:avLst/>
              </a:prstGeom>
              <a:blipFill>
                <a:blip r:embed="rId3"/>
                <a:stretch>
                  <a:fillRect l="-597" t="-2358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B9F7DEB-D2EE-EC78-016A-0679CA62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76113" y="3903346"/>
            <a:ext cx="2790506" cy="25853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6C90FB-2902-3FBA-B345-822DB3B7D3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90877" y="3903346"/>
            <a:ext cx="2815129" cy="2585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9DC89-BACE-9EC6-5566-61663F3ADE4C}"/>
              </a:ext>
            </a:extLst>
          </p:cNvPr>
          <p:cNvSpPr txBox="1"/>
          <p:nvPr/>
        </p:nvSpPr>
        <p:spPr>
          <a:xfrm>
            <a:off x="3031234" y="6488668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intensity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CC471-F2B8-0968-1303-574396C13B95}"/>
              </a:ext>
            </a:extLst>
          </p:cNvPr>
          <p:cNvSpPr txBox="1"/>
          <p:nvPr/>
        </p:nvSpPr>
        <p:spPr>
          <a:xfrm>
            <a:off x="8199136" y="6488668"/>
            <a:ext cx="79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phase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C131BA2-7B8F-DBD5-B3A6-7EC56CB34FDE}"/>
              </a:ext>
            </a:extLst>
          </p:cNvPr>
          <p:cNvGrpSpPr/>
          <p:nvPr/>
        </p:nvGrpSpPr>
        <p:grpSpPr>
          <a:xfrm>
            <a:off x="6506780" y="965438"/>
            <a:ext cx="4759056" cy="2389547"/>
            <a:chOff x="5808041" y="907182"/>
            <a:chExt cx="4759056" cy="238954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91027C-4384-58C1-3D42-B77DCDF7C762}"/>
                </a:ext>
              </a:extLst>
            </p:cNvPr>
            <p:cNvSpPr/>
            <p:nvPr/>
          </p:nvSpPr>
          <p:spPr>
            <a:xfrm>
              <a:off x="10325736" y="907182"/>
              <a:ext cx="241361" cy="23895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61B4A8-CF5D-8A19-AE8B-2CADF2A8FE81}"/>
                </a:ext>
              </a:extLst>
            </p:cNvPr>
            <p:cNvSpPr/>
            <p:nvPr/>
          </p:nvSpPr>
          <p:spPr>
            <a:xfrm>
              <a:off x="5808041" y="907182"/>
              <a:ext cx="241361" cy="23895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91B19EE-43CD-BC8C-BD89-051E62B69E40}"/>
                </a:ext>
              </a:extLst>
            </p:cNvPr>
            <p:cNvSpPr/>
            <p:nvPr/>
          </p:nvSpPr>
          <p:spPr>
            <a:xfrm>
              <a:off x="10359678" y="1936785"/>
              <a:ext cx="173477" cy="3384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4F394B-3700-670D-6593-BA335B6B651D}"/>
                </a:ext>
              </a:extLst>
            </p:cNvPr>
            <p:cNvSpPr/>
            <p:nvPr/>
          </p:nvSpPr>
          <p:spPr>
            <a:xfrm>
              <a:off x="5838212" y="1386025"/>
              <a:ext cx="181020" cy="143186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84CBF53-81A8-CB65-438C-715CA9DA6A22}"/>
                </a:ext>
              </a:extLst>
            </p:cNvPr>
            <p:cNvCxnSpPr/>
            <p:nvPr/>
          </p:nvCxnSpPr>
          <p:spPr>
            <a:xfrm>
              <a:off x="5913637" y="1386025"/>
              <a:ext cx="4524325" cy="5376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CC47E4C-74C8-BFBF-FC14-0A2C1D7390FE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V="1">
              <a:off x="5928722" y="2288283"/>
              <a:ext cx="4509240" cy="529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1EE1AAD-ED47-3D88-9CE2-9685B5EFDFF9}"/>
              </a:ext>
            </a:extLst>
          </p:cNvPr>
          <p:cNvSpPr txBox="1"/>
          <p:nvPr/>
        </p:nvSpPr>
        <p:spPr>
          <a:xfrm>
            <a:off x="6398794" y="692994"/>
            <a:ext cx="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SLM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6B2D4EA-D03F-B2ED-96EB-1E12204BECE5}"/>
              </a:ext>
            </a:extLst>
          </p:cNvPr>
          <p:cNvCxnSpPr/>
          <p:nvPr/>
        </p:nvCxnSpPr>
        <p:spPr>
          <a:xfrm>
            <a:off x="5543531" y="1444281"/>
            <a:ext cx="10688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A956F94-328A-76FB-35C0-BA60802E97FF}"/>
              </a:ext>
            </a:extLst>
          </p:cNvPr>
          <p:cNvCxnSpPr/>
          <p:nvPr/>
        </p:nvCxnSpPr>
        <p:spPr>
          <a:xfrm>
            <a:off x="5543531" y="2876143"/>
            <a:ext cx="10688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16X16 SPGD </a:t>
            </a:r>
            <a:r>
              <a:rPr lang="ko-KR" altLang="en-US" sz="4400" dirty="0"/>
              <a:t>시뮬레이션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CEEFB9F-C622-6333-FEAD-31C6A1D415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4CA0CC-DC5B-B4B0-E13F-E266F844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0" y="1489076"/>
            <a:ext cx="3998912" cy="35239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97559C-7156-9FD8-94BD-762F70133BC4}"/>
              </a:ext>
            </a:extLst>
          </p:cNvPr>
          <p:cNvSpPr/>
          <p:nvPr/>
        </p:nvSpPr>
        <p:spPr>
          <a:xfrm>
            <a:off x="1863305" y="2449686"/>
            <a:ext cx="1620000" cy="16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2B4A9A-243E-CC4A-2A50-B46CBE2A6C5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483305" y="1992225"/>
            <a:ext cx="2113032" cy="1267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B228CEE-5A7E-13B7-B59D-B6FDAC8E71DC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217653" y="4591748"/>
            <a:ext cx="3031417" cy="1109111"/>
          </a:xfrm>
          <a:prstGeom prst="bentConnector3">
            <a:avLst>
              <a:gd name="adj1" fmla="val 20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651605-26E2-472A-3246-9B3064A4B15D}"/>
              </a:ext>
            </a:extLst>
          </p:cNvPr>
          <p:cNvSpPr txBox="1"/>
          <p:nvPr/>
        </p:nvSpPr>
        <p:spPr>
          <a:xfrm>
            <a:off x="5596337" y="1530560"/>
            <a:ext cx="5057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실제</a:t>
            </a:r>
            <a:r>
              <a:rPr lang="en-US" altLang="ko-KR" dirty="0"/>
              <a:t> SLM</a:t>
            </a:r>
            <a:r>
              <a:rPr lang="ko-KR" altLang="en-US" dirty="0"/>
              <a:t>을 통해 변화시켜주는 영역</a:t>
            </a:r>
            <a:r>
              <a:rPr lang="en-US" altLang="ko-KR" dirty="0"/>
              <a:t>(256X256)</a:t>
            </a:r>
          </a:p>
          <a:p>
            <a:pPr algn="ctr"/>
            <a:r>
              <a:rPr lang="en-US" altLang="ko-KR" dirty="0"/>
              <a:t>16X16 pixel</a:t>
            </a:r>
            <a:r>
              <a:rPr lang="ko-KR" altLang="en-US" dirty="0"/>
              <a:t>을 하나의 </a:t>
            </a:r>
            <a:r>
              <a:rPr lang="en-US" altLang="ko-KR" dirty="0"/>
              <a:t>pixel</a:t>
            </a:r>
            <a:r>
              <a:rPr lang="ko-KR" altLang="en-US" dirty="0"/>
              <a:t>로 고려하여 </a:t>
            </a:r>
            <a:endParaRPr lang="en-US" altLang="ko-KR" dirty="0"/>
          </a:p>
          <a:p>
            <a:pPr algn="ctr"/>
            <a:r>
              <a:rPr lang="ko-KR" altLang="en-US" dirty="0"/>
              <a:t>다시 </a:t>
            </a:r>
            <a:r>
              <a:rPr lang="en-US" altLang="ko-KR" dirty="0"/>
              <a:t>16X16 pixel</a:t>
            </a:r>
            <a:r>
              <a:rPr lang="ko-KR" altLang="en-US" dirty="0"/>
              <a:t>영역 사용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5CBFEB-7718-9DF5-7021-C046A1C74FD3}"/>
              </a:ext>
            </a:extLst>
          </p:cNvPr>
          <p:cNvSpPr txBox="1"/>
          <p:nvPr/>
        </p:nvSpPr>
        <p:spPr>
          <a:xfrm>
            <a:off x="6249070" y="5516193"/>
            <a:ext cx="3490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변화를 주지 않고 </a:t>
            </a:r>
            <a:r>
              <a:rPr lang="en-US" altLang="ko-KR" dirty="0"/>
              <a:t>0</a:t>
            </a:r>
            <a:r>
              <a:rPr lang="ko-KR" altLang="en-US" dirty="0"/>
              <a:t>으로 고정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07DCC-2C1F-1AEC-878B-B494B0E5121F}"/>
              </a:ext>
            </a:extLst>
          </p:cNvPr>
          <p:cNvSpPr txBox="1"/>
          <p:nvPr/>
        </p:nvSpPr>
        <p:spPr>
          <a:xfrm>
            <a:off x="1069808" y="1255377"/>
            <a:ext cx="3280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 = </a:t>
            </a:r>
            <a:r>
              <a:rPr lang="en-US" altLang="ko-KR" dirty="0"/>
              <a:t>phase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9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16X16 SPGD </a:t>
            </a:r>
            <a:r>
              <a:rPr lang="ko-KR" altLang="en-US" sz="4400" dirty="0"/>
              <a:t>시뮬레이션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CEEFB9F-C622-6333-FEAD-31C6A1D415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651605-26E2-472A-3246-9B3064A4B15D}"/>
                  </a:ext>
                </a:extLst>
              </p:cNvPr>
              <p:cNvSpPr txBox="1"/>
              <p:nvPr/>
            </p:nvSpPr>
            <p:spPr>
              <a:xfrm>
                <a:off x="6380521" y="3190779"/>
                <a:ext cx="482301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noProof="1"/>
                  <a:t>Cost function(</a:t>
                </a:r>
                <a14:m>
                  <m:oMath xmlns:m="http://schemas.openxmlformats.org/officeDocument/2006/math">
                    <m:r>
                      <a:rPr lang="en-US" altLang="ko-KR" i="1" noProof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ko-KR" noProof="1"/>
                  <a:t>) </a:t>
                </a:r>
                <a:r>
                  <a:rPr lang="en-US" altLang="ko-KR" noProof="1">
                    <a:sym typeface="Wingdings" panose="05000000000000000000" pitchFamily="2" charset="2"/>
                  </a:rPr>
                  <a:t> </a:t>
                </a:r>
                <a:r>
                  <a:rPr lang="ko-KR" altLang="en-US" noProof="1">
                    <a:sym typeface="Wingdings" panose="05000000000000000000" pitchFamily="2" charset="2"/>
                  </a:rPr>
                  <a:t>목표 지점의 세기의 총 합</a:t>
                </a:r>
                <a:r>
                  <a:rPr lang="en-US" altLang="ko-KR" noProof="1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이미지 정중앙의</a:t>
                </a:r>
                <a:r>
                  <a:rPr lang="en-US" altLang="ko-KR" dirty="0"/>
                  <a:t> </a:t>
                </a:r>
              </a:p>
              <a:p>
                <a:pPr algn="ctr"/>
                <a:r>
                  <a:rPr lang="en-US" altLang="ko-KR" dirty="0"/>
                  <a:t>0.96 mm X 0.96 mm </a:t>
                </a:r>
                <a:r>
                  <a:rPr lang="ko-KR" altLang="en-US" dirty="0"/>
                  <a:t>영역 사용</a:t>
                </a:r>
                <a:endParaRPr lang="en-US" altLang="ko-KR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651605-26E2-472A-3246-9B3064A4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21" y="3190779"/>
                <a:ext cx="4823015" cy="1200329"/>
              </a:xfrm>
              <a:prstGeom prst="rect">
                <a:avLst/>
              </a:prstGeom>
              <a:blipFill>
                <a:blip r:embed="rId3"/>
                <a:stretch>
                  <a:fillRect l="-885" t="-2538" r="-759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원호 2">
            <a:extLst>
              <a:ext uri="{FF2B5EF4-FFF2-40B4-BE49-F238E27FC236}">
                <a16:creationId xmlns:a16="http://schemas.microsoft.com/office/drawing/2014/main" id="{F5868B8B-53ED-7875-8601-72EE33404A7F}"/>
              </a:ext>
            </a:extLst>
          </p:cNvPr>
          <p:cNvSpPr/>
          <p:nvPr/>
        </p:nvSpPr>
        <p:spPr>
          <a:xfrm>
            <a:off x="1751162" y="1844373"/>
            <a:ext cx="2880000" cy="1046383"/>
          </a:xfrm>
          <a:prstGeom prst="arc">
            <a:avLst>
              <a:gd name="adj1" fmla="val 10782369"/>
              <a:gd name="adj2" fmla="val 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B44CF215-4A66-A44D-4B0A-61643FDF12F7}"/>
              </a:ext>
            </a:extLst>
          </p:cNvPr>
          <p:cNvSpPr/>
          <p:nvPr/>
        </p:nvSpPr>
        <p:spPr>
          <a:xfrm rot="16200000">
            <a:off x="311163" y="3284371"/>
            <a:ext cx="2880000" cy="1046383"/>
          </a:xfrm>
          <a:prstGeom prst="arc">
            <a:avLst>
              <a:gd name="adj1" fmla="val 10782369"/>
              <a:gd name="adj2" fmla="val 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DC8C4E-6A8D-F3D7-9418-3103D1650FB1}"/>
                  </a:ext>
                </a:extLst>
              </p:cNvPr>
              <p:cNvSpPr txBox="1"/>
              <p:nvPr/>
            </p:nvSpPr>
            <p:spPr>
              <a:xfrm>
                <a:off x="2274355" y="1471943"/>
                <a:ext cx="1844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512px x15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m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DC8C4E-6A8D-F3D7-9418-3103D165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55" y="1471943"/>
                <a:ext cx="184483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FF95B-DDAB-2DFE-B7C5-A9E8462B3286}"/>
                  </a:ext>
                </a:extLst>
              </p:cNvPr>
              <p:cNvSpPr txBox="1"/>
              <p:nvPr/>
            </p:nvSpPr>
            <p:spPr>
              <a:xfrm rot="16200000">
                <a:off x="100451" y="3652444"/>
                <a:ext cx="1844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512px x15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m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FF95B-DDAB-2DFE-B7C5-A9E8462B3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451" y="3652444"/>
                <a:ext cx="1844830" cy="369332"/>
              </a:xfrm>
              <a:prstGeom prst="rect">
                <a:avLst/>
              </a:prstGeom>
              <a:blipFill>
                <a:blip r:embed="rId5"/>
                <a:stretch>
                  <a:fillRect l="-10000"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DE00EE61-EB2C-72DB-F326-BAD3C6FEE4E7}"/>
              </a:ext>
            </a:extLst>
          </p:cNvPr>
          <p:cNvSpPr/>
          <p:nvPr/>
        </p:nvSpPr>
        <p:spPr>
          <a:xfrm>
            <a:off x="1751162" y="2373759"/>
            <a:ext cx="2880000" cy="288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129D65-5629-79B8-F443-9F016732618A}"/>
              </a:ext>
            </a:extLst>
          </p:cNvPr>
          <p:cNvSpPr/>
          <p:nvPr/>
        </p:nvSpPr>
        <p:spPr>
          <a:xfrm>
            <a:off x="3011162" y="3633759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2B4A9A-243E-CC4A-2A50-B46CBE2A6C5C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3371162" y="3790944"/>
            <a:ext cx="3009359" cy="22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7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16X16 SPGD </a:t>
            </a:r>
            <a:r>
              <a:rPr lang="ko-KR" altLang="en-US" sz="4400" dirty="0"/>
              <a:t>시뮬레이션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9D9BCBB-852F-4158-22B7-504C995D57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SPGD</a:t>
            </a:r>
            <a:r>
              <a:rPr lang="ko-KR" altLang="en-US" dirty="0"/>
              <a:t>시작 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C1449-4F09-2AFA-95A5-1E4783C2D3CD}"/>
              </a:ext>
            </a:extLst>
          </p:cNvPr>
          <p:cNvSpPr/>
          <p:nvPr/>
        </p:nvSpPr>
        <p:spPr>
          <a:xfrm>
            <a:off x="1211218" y="2395530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Before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EC6A8-B248-E9B0-BA05-1D0938B5C900}"/>
              </a:ext>
            </a:extLst>
          </p:cNvPr>
          <p:cNvSpPr/>
          <p:nvPr/>
        </p:nvSpPr>
        <p:spPr>
          <a:xfrm>
            <a:off x="1211218" y="3913584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ADD68A0-597E-3A07-312F-72574660D49C}"/>
              </a:ext>
            </a:extLst>
          </p:cNvPr>
          <p:cNvSpPr/>
          <p:nvPr/>
        </p:nvSpPr>
        <p:spPr>
          <a:xfrm>
            <a:off x="2392107" y="2777688"/>
            <a:ext cx="268964" cy="315684"/>
          </a:xfrm>
          <a:prstGeom prst="rightArrow">
            <a:avLst>
              <a:gd name="adj1" fmla="val 42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BE9CF8-E4D9-60EC-A38D-864BA46A28B2}"/>
              </a:ext>
            </a:extLst>
          </p:cNvPr>
          <p:cNvSpPr/>
          <p:nvPr/>
        </p:nvSpPr>
        <p:spPr>
          <a:xfrm>
            <a:off x="2780610" y="2395530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zeros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matrix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7B056B7-1189-F005-D3A1-3D01DFED7BAD}"/>
              </a:ext>
            </a:extLst>
          </p:cNvPr>
          <p:cNvSpPr/>
          <p:nvPr/>
        </p:nvSpPr>
        <p:spPr>
          <a:xfrm>
            <a:off x="2392107" y="4295742"/>
            <a:ext cx="268964" cy="315684"/>
          </a:xfrm>
          <a:prstGeom prst="rightArrow">
            <a:avLst>
              <a:gd name="adj1" fmla="val 42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3594044-BFEB-337E-5E67-2270865807D0}"/>
                  </a:ext>
                </a:extLst>
              </p:cNvPr>
              <p:cNvSpPr/>
              <p:nvPr/>
            </p:nvSpPr>
            <p:spPr>
              <a:xfrm>
                <a:off x="2780610" y="3913584"/>
                <a:ext cx="1080000" cy="10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random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(0~2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3594044-BFEB-337E-5E67-227086580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610" y="3913584"/>
                <a:ext cx="1080000" cy="1080000"/>
              </a:xfrm>
              <a:prstGeom prst="rect">
                <a:avLst/>
              </a:prstGeom>
              <a:blipFill>
                <a:blip r:embed="rId3"/>
                <a:stretch>
                  <a:fillRect l="-559" r="-559" b="-11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AAE179E-F0CA-C7A3-5E90-D7D0D9CAFF1A}"/>
              </a:ext>
            </a:extLst>
          </p:cNvPr>
          <p:cNvSpPr txBox="1"/>
          <p:nvPr/>
        </p:nvSpPr>
        <p:spPr>
          <a:xfrm>
            <a:off x="4350002" y="2614657"/>
            <a:ext cx="746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SPGD</a:t>
            </a:r>
            <a:r>
              <a:rPr lang="ko-KR" altLang="en-US" dirty="0"/>
              <a:t>시작 전 </a:t>
            </a:r>
            <a:r>
              <a:rPr lang="en-US" altLang="ko-KR" dirty="0"/>
              <a:t>Fresnel Transfer Function (TF) Propagator*</a:t>
            </a:r>
            <a:r>
              <a:rPr lang="ko-KR" altLang="en-US" dirty="0"/>
              <a:t>를 사용하여 초기 값 계산 </a:t>
            </a:r>
            <a:r>
              <a:rPr lang="en-US" altLang="ko-KR" dirty="0"/>
              <a:t>(SLM</a:t>
            </a:r>
            <a:r>
              <a:rPr lang="ko-KR" altLang="en-US" dirty="0"/>
              <a:t> 적용 </a:t>
            </a:r>
            <a:r>
              <a:rPr lang="en-US" altLang="ko-KR" dirty="0"/>
              <a:t>X)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B106F-3D58-1F16-3E82-B8D2F3F92E35}"/>
              </a:ext>
            </a:extLst>
          </p:cNvPr>
          <p:cNvSpPr txBox="1"/>
          <p:nvPr/>
        </p:nvSpPr>
        <p:spPr>
          <a:xfrm>
            <a:off x="4350002" y="4267760"/>
            <a:ext cx="21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SPGD</a:t>
            </a:r>
            <a:r>
              <a:rPr lang="ko-KR" altLang="en-US" dirty="0"/>
              <a:t> </a:t>
            </a:r>
            <a:r>
              <a:rPr lang="ko-KR" altLang="en-US" dirty="0" err="1"/>
              <a:t>시작시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11FD6D-068F-8ABC-293A-053886A67BE7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3860610" y="2935530"/>
            <a:ext cx="489392" cy="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E22C36-EC92-6B4D-C39E-893E3F33D8EA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3860610" y="4452426"/>
            <a:ext cx="489392" cy="1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1D05FC1-7572-875A-46C2-225430D6F79B}"/>
              </a:ext>
            </a:extLst>
          </p:cNvPr>
          <p:cNvSpPr txBox="1"/>
          <p:nvPr/>
        </p:nvSpPr>
        <p:spPr>
          <a:xfrm>
            <a:off x="6427960" y="6459865"/>
            <a:ext cx="61563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 err="1"/>
              <a:t>David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Voelz</a:t>
            </a:r>
            <a:r>
              <a:rPr lang="ko-KR" altLang="en-US" sz="1100" dirty="0"/>
              <a:t>, 『</a:t>
            </a:r>
            <a:r>
              <a:rPr lang="ko-KR" altLang="en-US" sz="1100" dirty="0" err="1"/>
              <a:t>Computational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Fourier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Optics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MATLAB </a:t>
            </a:r>
            <a:r>
              <a:rPr lang="ko-KR" altLang="en-US" sz="1100" dirty="0" err="1"/>
              <a:t>Tutorial</a:t>
            </a:r>
            <a:r>
              <a:rPr lang="ko-KR" altLang="en-US" sz="1100" dirty="0"/>
              <a:t>』, SPIE </a:t>
            </a:r>
            <a:r>
              <a:rPr lang="ko-KR" altLang="en-US" sz="1100" dirty="0" err="1"/>
              <a:t>press</a:t>
            </a:r>
            <a:r>
              <a:rPr lang="ko-KR" altLang="en-US" sz="1100" dirty="0"/>
              <a:t>, 2011.</a:t>
            </a:r>
          </a:p>
        </p:txBody>
      </p:sp>
    </p:spTree>
    <p:extLst>
      <p:ext uri="{BB962C8B-B14F-4D97-AF65-F5344CB8AC3E}">
        <p14:creationId xmlns:p14="http://schemas.microsoft.com/office/powerpoint/2010/main" val="328643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525</Words>
  <Application>Microsoft Office PowerPoint</Application>
  <PresentationFormat>와이드스크린</PresentationFormat>
  <Paragraphs>139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SPGD implementation</vt:lpstr>
      <vt:lpstr>목차</vt:lpstr>
      <vt:lpstr>문제 점검</vt:lpstr>
      <vt:lpstr>문제 점검</vt:lpstr>
      <vt:lpstr>문제 점검</vt:lpstr>
      <vt:lpstr>16X16 SPGD 시뮬레이션 </vt:lpstr>
      <vt:lpstr>16X16 SPGD 시뮬레이션 </vt:lpstr>
      <vt:lpstr>16X16 SPGD 시뮬레이션 </vt:lpstr>
      <vt:lpstr>16X16 SPGD 시뮬레이션 </vt:lpstr>
      <vt:lpstr>16X16 SPGD 시뮬레이션 </vt:lpstr>
      <vt:lpstr>16X16 SPGD 시뮬레이션 </vt:lpstr>
      <vt:lpstr>16X16 SPGD 시뮬레이션 </vt:lpstr>
      <vt:lpstr>16X16 SPGD 시뮬레이션 </vt:lpstr>
      <vt:lpstr>NEXT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분석</dc:title>
  <dc:creator>김 부경</dc:creator>
  <cp:lastModifiedBy>D.LS Oz</cp:lastModifiedBy>
  <cp:revision>36</cp:revision>
  <dcterms:created xsi:type="dcterms:W3CDTF">2023-04-10T16:15:33Z</dcterms:created>
  <dcterms:modified xsi:type="dcterms:W3CDTF">2023-05-16T09:14:09Z</dcterms:modified>
</cp:coreProperties>
</file>