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8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15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2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7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17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4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1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2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77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B4E3-F221-47BF-8D03-411289C89BA5}" type="datetimeFigureOut">
              <a:rPr kumimoji="1" lang="ja-JP" altLang="en-US" smtClean="0"/>
              <a:t>2015/9/18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240A-357C-4716-9FA5-2FF9B2E7ED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9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Street Runner </a:t>
            </a:r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4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2831690" y="176980"/>
            <a:ext cx="6150077" cy="6150077"/>
            <a:chOff x="2831690" y="176980"/>
            <a:chExt cx="6150077" cy="6150077"/>
          </a:xfrm>
        </p:grpSpPr>
        <p:sp>
          <p:nvSpPr>
            <p:cNvPr id="15" name="円/楕円 14"/>
            <p:cNvSpPr/>
            <p:nvPr/>
          </p:nvSpPr>
          <p:spPr>
            <a:xfrm>
              <a:off x="2831690" y="176980"/>
              <a:ext cx="6150077" cy="6150077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2997201" y="527686"/>
              <a:ext cx="5791200" cy="5489606"/>
              <a:chOff x="2997201" y="527686"/>
              <a:chExt cx="5791200" cy="5489606"/>
            </a:xfrm>
          </p:grpSpPr>
          <p:grpSp>
            <p:nvGrpSpPr>
              <p:cNvPr id="13" name="グループ化 12"/>
              <p:cNvGrpSpPr/>
              <p:nvPr/>
            </p:nvGrpSpPr>
            <p:grpSpPr>
              <a:xfrm>
                <a:off x="2997201" y="527686"/>
                <a:ext cx="5791200" cy="5489606"/>
                <a:chOff x="3467100" y="889000"/>
                <a:chExt cx="4910267" cy="4654550"/>
              </a:xfrm>
            </p:grpSpPr>
            <p:sp>
              <p:nvSpPr>
                <p:cNvPr id="2" name="円/楕円 1"/>
                <p:cNvSpPr/>
                <p:nvPr/>
              </p:nvSpPr>
              <p:spPr>
                <a:xfrm>
                  <a:off x="4965700" y="889000"/>
                  <a:ext cx="1917700" cy="19177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" name="円/楕円 5"/>
                <p:cNvSpPr/>
                <p:nvPr/>
              </p:nvSpPr>
              <p:spPr>
                <a:xfrm>
                  <a:off x="6459667" y="2276048"/>
                  <a:ext cx="1917700" cy="19177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円/楕円 6"/>
                <p:cNvSpPr/>
                <p:nvPr/>
              </p:nvSpPr>
              <p:spPr>
                <a:xfrm>
                  <a:off x="3467100" y="2263349"/>
                  <a:ext cx="1917700" cy="19177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" name="円/楕円 7"/>
                <p:cNvSpPr/>
                <p:nvPr/>
              </p:nvSpPr>
              <p:spPr>
                <a:xfrm>
                  <a:off x="4963384" y="3625850"/>
                  <a:ext cx="1917700" cy="19177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9" name="テキスト ボックス 8"/>
              <p:cNvSpPr txBox="1"/>
              <p:nvPr/>
            </p:nvSpPr>
            <p:spPr>
              <a:xfrm>
                <a:off x="4774546" y="1298886"/>
                <a:ext cx="2236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ジャンプ</a:t>
                </a:r>
                <a:endPara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184915" y="4470919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攻撃</a:t>
                </a:r>
                <a:endParaRPr kumimoji="1" lang="ja-JP" altLang="en-US" sz="4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7257416" y="2871968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右</a:t>
                </a:r>
                <a:endParaRPr kumimoji="1" lang="ja-JP" altLang="en-US" sz="4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3727964" y="2856991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8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左</a:t>
                </a:r>
                <a:endParaRPr kumimoji="1" lang="ja-JP" altLang="en-US" sz="4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1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211008"/>
            <a:ext cx="10058400" cy="46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Street Runner 画像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13024019</dc:creator>
  <cp:lastModifiedBy>13024019</cp:lastModifiedBy>
  <cp:revision>2</cp:revision>
  <dcterms:created xsi:type="dcterms:W3CDTF">2015-09-18T11:02:52Z</dcterms:created>
  <dcterms:modified xsi:type="dcterms:W3CDTF">2015-09-18T11:17:04Z</dcterms:modified>
</cp:coreProperties>
</file>