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5" r:id="rId4"/>
    <p:sldId id="263" r:id="rId5"/>
    <p:sldId id="259" r:id="rId6"/>
    <p:sldId id="260" r:id="rId7"/>
    <p:sldId id="261" r:id="rId8"/>
    <p:sldId id="262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>
        <p:scale>
          <a:sx n="109" d="100"/>
          <a:sy n="109" d="100"/>
        </p:scale>
        <p:origin x="39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4F1-7326-4B19-B97D-389A62832A0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1C5A-FF22-4AE1-8A0A-1C6999A8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7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4F1-7326-4B19-B97D-389A62832A0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1C5A-FF22-4AE1-8A0A-1C6999A8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1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4F1-7326-4B19-B97D-389A62832A0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1C5A-FF22-4AE1-8A0A-1C6999A8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2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4F1-7326-4B19-B97D-389A62832A0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1C5A-FF22-4AE1-8A0A-1C6999A8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4F1-7326-4B19-B97D-389A62832A0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1C5A-FF22-4AE1-8A0A-1C6999A8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3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4F1-7326-4B19-B97D-389A62832A0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1C5A-FF22-4AE1-8A0A-1C6999A8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6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4F1-7326-4B19-B97D-389A62832A0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1C5A-FF22-4AE1-8A0A-1C6999A8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7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4F1-7326-4B19-B97D-389A62832A0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1C5A-FF22-4AE1-8A0A-1C6999A8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0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4F1-7326-4B19-B97D-389A62832A0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1C5A-FF22-4AE1-8A0A-1C6999A8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1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4F1-7326-4B19-B97D-389A62832A0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1C5A-FF22-4AE1-8A0A-1C6999A8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4F1-7326-4B19-B97D-389A62832A0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1C5A-FF22-4AE1-8A0A-1C6999A8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4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C54F1-7326-4B19-B97D-389A62832A0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81C5A-FF22-4AE1-8A0A-1C6999A8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52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FE3C-802E-AA9D-39A9-E581104A2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latin typeface="Consolas" panose="020B0609020204030204" pitchFamily="49" charset="0"/>
                <a:cs typeface="Dubai Medium" panose="020B0603030403030204" pitchFamily="34" charset="-78"/>
              </a:rPr>
              <a:t>STREET MEAT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A2856-4866-445C-3C26-A9A191583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3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D2336573-F33E-CEC5-2AF1-9DF4FCCC0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7" y="0"/>
            <a:ext cx="6858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E350ED-74DC-C904-E4CF-F1850BF7C72A}"/>
              </a:ext>
            </a:extLst>
          </p:cNvPr>
          <p:cNvSpPr/>
          <p:nvPr/>
        </p:nvSpPr>
        <p:spPr>
          <a:xfrm>
            <a:off x="2508830" y="3635726"/>
            <a:ext cx="20962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Administration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DF22E-8EF6-9608-E6B6-F9BF120BAA49}"/>
              </a:ext>
            </a:extLst>
          </p:cNvPr>
          <p:cNvSpPr txBox="1"/>
          <p:nvPr/>
        </p:nvSpPr>
        <p:spPr>
          <a:xfrm>
            <a:off x="-1929427" y="4552947"/>
            <a:ext cx="6116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A8061-0B3C-866C-DB35-CC35CC1E88E1}"/>
              </a:ext>
            </a:extLst>
          </p:cNvPr>
          <p:cNvSpPr txBox="1"/>
          <p:nvPr/>
        </p:nvSpPr>
        <p:spPr>
          <a:xfrm rot="20511550">
            <a:off x="2288187" y="4240922"/>
            <a:ext cx="7052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Community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8AAF1-39B3-3A1F-2379-384611F0CE45}"/>
              </a:ext>
            </a:extLst>
          </p:cNvPr>
          <p:cNvSpPr txBox="1"/>
          <p:nvPr/>
        </p:nvSpPr>
        <p:spPr>
          <a:xfrm>
            <a:off x="70001" y="1101619"/>
            <a:ext cx="70526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Events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D276D-2151-3DB8-587D-03E15397F890}"/>
              </a:ext>
            </a:extLst>
          </p:cNvPr>
          <p:cNvSpPr txBox="1"/>
          <p:nvPr/>
        </p:nvSpPr>
        <p:spPr>
          <a:xfrm>
            <a:off x="61251" y="4908800"/>
            <a:ext cx="70614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Member</a:t>
            </a:r>
            <a:br>
              <a:rPr kumimoji="0" lang="en-US" sz="18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At</a:t>
            </a:r>
            <a:br>
              <a:rPr kumimoji="0" lang="en-US" sz="18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Large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0F738-0B65-CB1E-E7D9-59519819B2AB}"/>
              </a:ext>
            </a:extLst>
          </p:cNvPr>
          <p:cNvSpPr txBox="1"/>
          <p:nvPr/>
        </p:nvSpPr>
        <p:spPr>
          <a:xfrm>
            <a:off x="1601294" y="2907177"/>
            <a:ext cx="70614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Member</a:t>
            </a:r>
            <a:br>
              <a:rPr kumimoji="0" lang="en-US" sz="18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At</a:t>
            </a:r>
            <a:br>
              <a:rPr kumimoji="0" lang="en-US" sz="18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Large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8D7186-D0F2-715B-5ACC-666F029010F5}"/>
              </a:ext>
            </a:extLst>
          </p:cNvPr>
          <p:cNvSpPr txBox="1"/>
          <p:nvPr/>
        </p:nvSpPr>
        <p:spPr>
          <a:xfrm>
            <a:off x="-1505041" y="2677057"/>
            <a:ext cx="70614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Member</a:t>
            </a:r>
            <a:br>
              <a:rPr kumimoji="0" lang="en-US" sz="18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At</a:t>
            </a:r>
            <a:br>
              <a:rPr kumimoji="0" lang="en-US" sz="18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Large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34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FE3C-802E-AA9D-39A9-E581104A2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08" y="-222859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Consolas" panose="020B0609020204030204" pitchFamily="49" charset="0"/>
                <a:cs typeface="Dubai Medium" panose="020B0603030403030204" pitchFamily="34" charset="-78"/>
              </a:rPr>
              <a:t>Mission</a:t>
            </a:r>
          </a:p>
        </p:txBody>
      </p:sp>
      <p:pic>
        <p:nvPicPr>
          <p:cNvPr id="2050" name="Picture 2" descr="Image result for sucking at something is the first step">
            <a:extLst>
              <a:ext uri="{FF2B5EF4-FFF2-40B4-BE49-F238E27FC236}">
                <a16:creationId xmlns:a16="http://schemas.microsoft.com/office/drawing/2014/main" id="{CC8A3DB0-FD78-A13E-56DB-0702816E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2162175"/>
            <a:ext cx="42291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59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FE3C-802E-AA9D-39A9-E581104A2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792" y="-222859"/>
            <a:ext cx="9393116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atin typeface="Consolas" panose="020B0609020204030204" pitchFamily="49" charset="0"/>
                <a:cs typeface="Dubai Medium" panose="020B0603030403030204" pitchFamily="34" charset="-78"/>
              </a:rPr>
              <a:t>Accomplishments</a:t>
            </a:r>
          </a:p>
        </p:txBody>
      </p:sp>
    </p:spTree>
    <p:extLst>
      <p:ext uri="{BB962C8B-B14F-4D97-AF65-F5344CB8AC3E}">
        <p14:creationId xmlns:p14="http://schemas.microsoft.com/office/powerpoint/2010/main" val="113000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FE3C-802E-AA9D-39A9-E581104A2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08" y="-222859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Consolas" panose="020B0609020204030204" pitchFamily="49" charset="0"/>
                <a:cs typeface="Dubai Medium" panose="020B0603030403030204" pitchFamily="34" charset="-78"/>
              </a:rPr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420000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1B2CFD5C-6DC6-0F94-EA5C-3AB05C062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3901">
            <a:off x="4030124" y="523631"/>
            <a:ext cx="4085942" cy="3508132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C46A44FE-A5D5-3768-9BDB-5E3AF9CC2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8793">
            <a:off x="7278155" y="3130355"/>
            <a:ext cx="4311231" cy="37015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2978BF-4813-3F90-73B2-2AD8329590CC}"/>
              </a:ext>
            </a:extLst>
          </p:cNvPr>
          <p:cNvSpPr/>
          <p:nvPr/>
        </p:nvSpPr>
        <p:spPr>
          <a:xfrm rot="2221606">
            <a:off x="4070241" y="2020866"/>
            <a:ext cx="15414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50800" dir="2700000" algn="tl">
                    <a:srgbClr val="000000">
                      <a:alpha val="93000"/>
                    </a:srgbClr>
                  </a:outerShdw>
                </a:effectLst>
              </a:rPr>
              <a:t>Events</a:t>
            </a:r>
          </a:p>
        </p:txBody>
      </p:sp>
      <p:pic>
        <p:nvPicPr>
          <p:cNvPr id="17" name="Picture 16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66BAD8BB-245F-9C55-57F7-E06CD5387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87" y="3514730"/>
            <a:ext cx="4625484" cy="39713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5C03D9-08AD-1AE0-0DBB-06AB8A675046}"/>
              </a:ext>
            </a:extLst>
          </p:cNvPr>
          <p:cNvSpPr txBox="1"/>
          <p:nvPr/>
        </p:nvSpPr>
        <p:spPr>
          <a:xfrm>
            <a:off x="-872637" y="5640704"/>
            <a:ext cx="61853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50800" dir="2700000" algn="tl">
                    <a:srgbClr val="000000">
                      <a:alpha val="93000"/>
                    </a:srgbClr>
                  </a:outerShdw>
                </a:effectLst>
              </a:rPr>
              <a:t>Media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50800" dir="2700000" algn="tl">
                  <a:srgbClr val="000000">
                    <a:alpha val="93000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9D0B3-D04C-7819-0EFD-69F062CDB556}"/>
              </a:ext>
            </a:extLst>
          </p:cNvPr>
          <p:cNvSpPr txBox="1"/>
          <p:nvPr/>
        </p:nvSpPr>
        <p:spPr>
          <a:xfrm rot="1126655">
            <a:off x="5171473" y="5640703"/>
            <a:ext cx="6400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50800" dir="2700000" algn="tl">
                    <a:srgbClr val="000000">
                      <a:alpha val="93000"/>
                    </a:srgbClr>
                  </a:outerShdw>
                </a:effectLst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38714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1B2CFD5C-6DC6-0F94-EA5C-3AB05C062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3901">
            <a:off x="4030124" y="523631"/>
            <a:ext cx="4085942" cy="35081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2978BF-4813-3F90-73B2-2AD8329590CC}"/>
              </a:ext>
            </a:extLst>
          </p:cNvPr>
          <p:cNvSpPr/>
          <p:nvPr/>
        </p:nvSpPr>
        <p:spPr>
          <a:xfrm rot="2221606">
            <a:off x="4070241" y="2020866"/>
            <a:ext cx="15414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50800" dir="2700000" algn="tl">
                    <a:srgbClr val="000000">
                      <a:alpha val="93000"/>
                    </a:srgbClr>
                  </a:outerShdw>
                </a:effectLst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30077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C46A44FE-A5D5-3768-9BDB-5E3AF9CC2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8793">
            <a:off x="7278155" y="3130355"/>
            <a:ext cx="4311231" cy="37015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C9D0B3-D04C-7819-0EFD-69F062CDB556}"/>
              </a:ext>
            </a:extLst>
          </p:cNvPr>
          <p:cNvSpPr txBox="1"/>
          <p:nvPr/>
        </p:nvSpPr>
        <p:spPr>
          <a:xfrm rot="1126655">
            <a:off x="5171473" y="5640703"/>
            <a:ext cx="6400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50800" dir="2700000" algn="tl">
                    <a:srgbClr val="000000">
                      <a:alpha val="93000"/>
                    </a:srgbClr>
                  </a:outerShdw>
                </a:effectLst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133711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66BAD8BB-245F-9C55-57F7-E06CD5387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87" y="3514730"/>
            <a:ext cx="4625484" cy="39713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5C03D9-08AD-1AE0-0DBB-06AB8A675046}"/>
              </a:ext>
            </a:extLst>
          </p:cNvPr>
          <p:cNvSpPr txBox="1"/>
          <p:nvPr/>
        </p:nvSpPr>
        <p:spPr>
          <a:xfrm>
            <a:off x="-872637" y="5640704"/>
            <a:ext cx="61853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50800" dir="2700000" algn="tl">
                    <a:srgbClr val="000000">
                      <a:alpha val="93000"/>
                    </a:srgbClr>
                  </a:outerShdw>
                </a:effectLst>
              </a:rPr>
              <a:t>Media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50800" dir="2700000" algn="tl">
                  <a:srgbClr val="000000">
                    <a:alpha val="9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587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E41BC0F8-FF45-8475-5AE2-B0E2DFFC1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7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EDF22E-8EF6-9608-E6B6-F9BF120BAA49}"/>
              </a:ext>
            </a:extLst>
          </p:cNvPr>
          <p:cNvSpPr txBox="1"/>
          <p:nvPr/>
        </p:nvSpPr>
        <p:spPr>
          <a:xfrm>
            <a:off x="-1929427" y="4552947"/>
            <a:ext cx="6116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A8061-0B3C-866C-DB35-CC35CC1E88E1}"/>
              </a:ext>
            </a:extLst>
          </p:cNvPr>
          <p:cNvSpPr txBox="1"/>
          <p:nvPr/>
        </p:nvSpPr>
        <p:spPr>
          <a:xfrm rot="20511550">
            <a:off x="2288187" y="4240922"/>
            <a:ext cx="7052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8AAF1-39B3-3A1F-2379-384611F0CE45}"/>
              </a:ext>
            </a:extLst>
          </p:cNvPr>
          <p:cNvSpPr txBox="1"/>
          <p:nvPr/>
        </p:nvSpPr>
        <p:spPr>
          <a:xfrm>
            <a:off x="70001" y="1101619"/>
            <a:ext cx="70526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3769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5074</TotalTime>
  <Words>34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STREET MEAT</vt:lpstr>
      <vt:lpstr>Mission</vt:lpstr>
      <vt:lpstr>Accomplishments</vt:lpstr>
      <vt:lpstr>Phase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MEAT</dc:title>
  <dc:creator>Michael Egbert</dc:creator>
  <cp:lastModifiedBy>Michael Egbert</cp:lastModifiedBy>
  <cp:revision>1</cp:revision>
  <dcterms:created xsi:type="dcterms:W3CDTF">2023-01-13T01:50:27Z</dcterms:created>
  <dcterms:modified xsi:type="dcterms:W3CDTF">2023-01-16T14:24:56Z</dcterms:modified>
</cp:coreProperties>
</file>