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65" r:id="rId3"/>
    <p:sldId id="258" r:id="rId4"/>
    <p:sldId id="257" r:id="rId5"/>
    <p:sldId id="259" r:id="rId6"/>
    <p:sldId id="260" r:id="rId7"/>
    <p:sldId id="261" r:id="rId8"/>
    <p:sldId id="266" r:id="rId9"/>
    <p:sldId id="269" r:id="rId10"/>
    <p:sldId id="263" r:id="rId11"/>
    <p:sldId id="264" r:id="rId12"/>
    <p:sldId id="268" r:id="rId13"/>
    <p:sldId id="267" r:id="rId14"/>
    <p:sldId id="262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8099-2345-4ED4-AACA-33B0F037CCAF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3966-B0D8-410B-8CB1-7B073629D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50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8099-2345-4ED4-AACA-33B0F037CCAF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3966-B0D8-410B-8CB1-7B073629D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43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8099-2345-4ED4-AACA-33B0F037CCAF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3966-B0D8-410B-8CB1-7B073629D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87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8099-2345-4ED4-AACA-33B0F037CCAF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3966-B0D8-410B-8CB1-7B073629D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50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8099-2345-4ED4-AACA-33B0F037CCAF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3966-B0D8-410B-8CB1-7B073629D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11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8099-2345-4ED4-AACA-33B0F037CCAF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3966-B0D8-410B-8CB1-7B073629D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02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8099-2345-4ED4-AACA-33B0F037CCAF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3966-B0D8-410B-8CB1-7B073629D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79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8099-2345-4ED4-AACA-33B0F037CCAF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3966-B0D8-410B-8CB1-7B073629D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94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8099-2345-4ED4-AACA-33B0F037CCAF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3966-B0D8-410B-8CB1-7B073629D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43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8099-2345-4ED4-AACA-33B0F037CCAF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3966-B0D8-410B-8CB1-7B073629D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62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8099-2345-4ED4-AACA-33B0F037CCAF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3966-B0D8-410B-8CB1-7B073629D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28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98099-2345-4ED4-AACA-33B0F037CCAF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33966-B0D8-410B-8CB1-7B073629D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85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DD Games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56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Architect assistant getting inspiration from Dundee</a:t>
            </a:r>
          </a:p>
          <a:p>
            <a:r>
              <a:rPr lang="en-GB" dirty="0" smtClean="0"/>
              <a:t>Detective finding missing person</a:t>
            </a:r>
          </a:p>
          <a:p>
            <a:r>
              <a:rPr lang="en-GB" dirty="0" smtClean="0"/>
              <a:t>Pandora’s box exploring for clues</a:t>
            </a:r>
          </a:p>
          <a:p>
            <a:r>
              <a:rPr lang="en-GB" dirty="0" smtClean="0"/>
              <a:t>Treasure hunt</a:t>
            </a:r>
          </a:p>
          <a:p>
            <a:r>
              <a:rPr lang="en-GB" dirty="0" smtClean="0"/>
              <a:t>More engaging than current walking around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988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EeGeo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95805" cy="4351338"/>
          </a:xfrm>
        </p:spPr>
        <p:txBody>
          <a:bodyPr/>
          <a:lstStyle/>
          <a:p>
            <a:r>
              <a:rPr lang="en-GB" dirty="0" smtClean="0"/>
              <a:t>3D Maps platform</a:t>
            </a:r>
          </a:p>
          <a:p>
            <a:r>
              <a:rPr lang="en-GB" dirty="0" smtClean="0"/>
              <a:t>Dundee based</a:t>
            </a:r>
          </a:p>
          <a:p>
            <a:r>
              <a:rPr lang="en-GB" dirty="0" smtClean="0"/>
              <a:t>Stunning visuals</a:t>
            </a:r>
            <a:endParaRPr lang="en-GB" dirty="0"/>
          </a:p>
        </p:txBody>
      </p:sp>
      <p:pic>
        <p:nvPicPr>
          <p:cNvPr id="1028" name="Picture 4" descr="https://i.ytimg.com/vi/BSOJivvtStc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005" y="1825625"/>
            <a:ext cx="7019795" cy="394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80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Inspiration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Pokémon Go</a:t>
            </a:r>
          </a:p>
          <a:p>
            <a:r>
              <a:rPr lang="en-GB" dirty="0"/>
              <a:t>Professor Layton </a:t>
            </a:r>
            <a:r>
              <a:rPr lang="en-GB" dirty="0" smtClean="0"/>
              <a:t>Series</a:t>
            </a:r>
          </a:p>
          <a:p>
            <a:r>
              <a:rPr lang="en-GB" dirty="0" smtClean="0"/>
              <a:t>Big City Adventure</a:t>
            </a:r>
          </a:p>
          <a:p>
            <a:r>
              <a:rPr lang="en-GB" dirty="0" smtClean="0"/>
              <a:t>Other</a:t>
            </a:r>
          </a:p>
          <a:p>
            <a:r>
              <a:rPr lang="en-GB" dirty="0" smtClean="0"/>
              <a:t>Heritage Walks</a:t>
            </a:r>
          </a:p>
        </p:txBody>
      </p:sp>
    </p:spTree>
    <p:extLst>
      <p:ext uri="{BB962C8B-B14F-4D97-AF65-F5344CB8AC3E}">
        <p14:creationId xmlns:p14="http://schemas.microsoft.com/office/powerpoint/2010/main" val="2646218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Deliverables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Prototype</a:t>
            </a:r>
          </a:p>
          <a:p>
            <a:r>
              <a:rPr lang="en-GB" dirty="0" smtClean="0"/>
              <a:t>Documentation</a:t>
            </a:r>
          </a:p>
          <a:p>
            <a:r>
              <a:rPr lang="en-GB" dirty="0" smtClean="0"/>
              <a:t>Trailer/Gameplay</a:t>
            </a:r>
          </a:p>
          <a:p>
            <a:r>
              <a:rPr lang="en-GB" dirty="0" smtClean="0"/>
              <a:t>Promotional Materials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219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483" y="2929649"/>
            <a:ext cx="10515600" cy="1325563"/>
          </a:xfrm>
        </p:spPr>
        <p:txBody>
          <a:bodyPr/>
          <a:lstStyle/>
          <a:p>
            <a:r>
              <a:rPr lang="en-GB" dirty="0" smtClean="0"/>
              <a:t>				Questions</a:t>
            </a:r>
            <a:r>
              <a:rPr lang="en-GB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0854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721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Tour guide with optional mini games</a:t>
            </a:r>
          </a:p>
          <a:p>
            <a:r>
              <a:rPr lang="en-GB" dirty="0" smtClean="0"/>
              <a:t>Gamified walk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7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Meet the team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Team Leader/Programmer: Kieran Jack</a:t>
            </a:r>
          </a:p>
          <a:p>
            <a:r>
              <a:rPr lang="en-GB" dirty="0" smtClean="0"/>
              <a:t>Design/Production: Andrew Fullarton</a:t>
            </a:r>
          </a:p>
          <a:p>
            <a:r>
              <a:rPr lang="en-GB" dirty="0" smtClean="0"/>
              <a:t>Design: Bryan Barbour</a:t>
            </a:r>
          </a:p>
          <a:p>
            <a:r>
              <a:rPr lang="en-GB" dirty="0" smtClean="0"/>
              <a:t>Artist: Hollie Girolami</a:t>
            </a:r>
          </a:p>
          <a:p>
            <a:r>
              <a:rPr lang="en-GB" dirty="0" smtClean="0"/>
              <a:t>Artist: Maria Hernando</a:t>
            </a:r>
          </a:p>
          <a:p>
            <a:r>
              <a:rPr lang="en-GB" dirty="0" smtClean="0"/>
              <a:t>Audio Designer: Thomas Allison</a:t>
            </a:r>
          </a:p>
          <a:p>
            <a:r>
              <a:rPr lang="en-GB" dirty="0" smtClean="0"/>
              <a:t>Programmer: </a:t>
            </a:r>
            <a:r>
              <a:rPr lang="en-GB" dirty="0"/>
              <a:t>T</a:t>
            </a:r>
            <a:r>
              <a:rPr lang="en-GB" dirty="0" smtClean="0"/>
              <a:t>homas Moynihan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764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Purpose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1">
                    <a:lumMod val="90000"/>
                  </a:schemeClr>
                </a:solidFill>
              </a:rPr>
              <a:t>485,000 tourists visited Dundee in 2015 </a:t>
            </a:r>
          </a:p>
          <a:p>
            <a:r>
              <a:rPr lang="en-GB" dirty="0" smtClean="0">
                <a:solidFill>
                  <a:schemeClr val="tx1">
                    <a:lumMod val="90000"/>
                  </a:schemeClr>
                </a:solidFill>
              </a:rPr>
              <a:t>Expected 3,000,000 Tourists will be visiting Dundee from 2012-2025</a:t>
            </a:r>
          </a:p>
          <a:p>
            <a:r>
              <a:rPr lang="en-GB" dirty="0" smtClean="0">
                <a:solidFill>
                  <a:schemeClr val="tx1">
                    <a:lumMod val="90000"/>
                  </a:schemeClr>
                </a:solidFill>
              </a:rPr>
              <a:t>We want to show off the city and make these tourists come back again &amp; again</a:t>
            </a:r>
          </a:p>
          <a:p>
            <a:r>
              <a:rPr lang="en-GB" dirty="0" smtClean="0">
                <a:solidFill>
                  <a:schemeClr val="tx1">
                    <a:lumMod val="90000"/>
                  </a:schemeClr>
                </a:solidFill>
              </a:rPr>
              <a:t>There are options currently but none of them are quite right</a:t>
            </a:r>
          </a:p>
          <a:p>
            <a:r>
              <a:rPr lang="en-GB" dirty="0" smtClean="0">
                <a:solidFill>
                  <a:schemeClr val="tx1">
                    <a:lumMod val="90000"/>
                  </a:schemeClr>
                </a:solidFill>
              </a:rPr>
              <a:t>Old getting Lost in the new</a:t>
            </a:r>
          </a:p>
          <a:p>
            <a:r>
              <a:rPr lang="en-GB" dirty="0" smtClean="0">
                <a:solidFill>
                  <a:schemeClr val="tx1">
                    <a:lumMod val="90000"/>
                  </a:schemeClr>
                </a:solidFill>
              </a:rPr>
              <a:t>We want to show off Dundee through games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17641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If…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were able to see the old Dundee in the new Dundee way</a:t>
            </a:r>
          </a:p>
          <a:p>
            <a:r>
              <a:rPr lang="en-GB" dirty="0" smtClean="0"/>
              <a:t>No need for leaflets</a:t>
            </a:r>
          </a:p>
          <a:p>
            <a:r>
              <a:rPr lang="en-GB" dirty="0" smtClean="0"/>
              <a:t>No need in a Tour Guide </a:t>
            </a:r>
          </a:p>
          <a:p>
            <a:r>
              <a:rPr lang="en-GB" dirty="0" smtClean="0"/>
              <a:t>Tour Guide in your pocket</a:t>
            </a:r>
          </a:p>
        </p:txBody>
      </p:sp>
    </p:spTree>
    <p:extLst>
      <p:ext uri="{BB962C8B-B14F-4D97-AF65-F5344CB8AC3E}">
        <p14:creationId xmlns:p14="http://schemas.microsoft.com/office/powerpoint/2010/main" val="14224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current best option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went on one of your current Heritage Walks;</a:t>
            </a:r>
          </a:p>
          <a:p>
            <a:r>
              <a:rPr lang="en-GB" dirty="0" smtClean="0"/>
              <a:t>Generic &amp; Outdated</a:t>
            </a:r>
          </a:p>
          <a:p>
            <a:r>
              <a:rPr lang="en-GB" dirty="0" smtClean="0"/>
              <a:t>Unengaging</a:t>
            </a:r>
          </a:p>
          <a:p>
            <a:r>
              <a:rPr lang="en-GB" dirty="0" smtClean="0"/>
              <a:t>No guide</a:t>
            </a:r>
          </a:p>
          <a:p>
            <a:r>
              <a:rPr lang="en-GB" dirty="0" smtClean="0"/>
              <a:t>These Heritage Walks </a:t>
            </a:r>
            <a:r>
              <a:rPr lang="en-GB" i="1" dirty="0" smtClean="0"/>
              <a:t>NEED </a:t>
            </a:r>
            <a:r>
              <a:rPr lang="en-GB" dirty="0" smtClean="0"/>
              <a:t>to be updated</a:t>
            </a:r>
          </a:p>
        </p:txBody>
      </p:sp>
    </p:spTree>
    <p:extLst>
      <p:ext uri="{BB962C8B-B14F-4D97-AF65-F5344CB8AC3E}">
        <p14:creationId xmlns:p14="http://schemas.microsoft.com/office/powerpoint/2010/main" val="374597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next big thing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Dundee is a playful city and it needs something that emulates that</a:t>
            </a:r>
          </a:p>
          <a:p>
            <a:r>
              <a:rPr lang="en-GB" dirty="0" smtClean="0"/>
              <a:t>Fits all audiences – Something for everyone</a:t>
            </a:r>
          </a:p>
          <a:p>
            <a:r>
              <a:rPr lang="en-GB" dirty="0" smtClean="0"/>
              <a:t>City of Design </a:t>
            </a:r>
          </a:p>
          <a:p>
            <a:r>
              <a:rPr lang="en-GB" dirty="0" smtClean="0"/>
              <a:t>We want to create a interactive Tour for Dundee’s Heritage to honour Dundee’s past with it’s present and future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2933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Showcase Dundee’s heritage through a tour based app using mini games inspired by locations around Dundee</a:t>
            </a:r>
          </a:p>
          <a:p>
            <a:r>
              <a:rPr lang="en-GB" dirty="0" smtClean="0"/>
              <a:t>Target audience would be tourists</a:t>
            </a:r>
          </a:p>
          <a:p>
            <a:r>
              <a:rPr lang="en-GB" dirty="0" smtClean="0"/>
              <a:t>Designed for mobile meaning it would be highly accessible</a:t>
            </a:r>
          </a:p>
        </p:txBody>
      </p:sp>
    </p:spTree>
    <p:extLst>
      <p:ext uri="{BB962C8B-B14F-4D97-AF65-F5344CB8AC3E}">
        <p14:creationId xmlns:p14="http://schemas.microsoft.com/office/powerpoint/2010/main" val="315771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Game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Take the player on a tour of Dundee. Each tour would have it’s own narrative running through providing information of landmarks. </a:t>
            </a:r>
          </a:p>
          <a:p>
            <a:r>
              <a:rPr lang="en-GB" dirty="0" smtClean="0"/>
              <a:t>The player would engage in mini games at each location allowing them to progress further in the story of and the tour</a:t>
            </a:r>
          </a:p>
          <a:p>
            <a:r>
              <a:rPr lang="en-GB" dirty="0" smtClean="0"/>
              <a:t>Puzzle AR</a:t>
            </a:r>
          </a:p>
          <a:p>
            <a:r>
              <a:rPr lang="en-GB" dirty="0" smtClean="0"/>
              <a:t>See Dundee in the game and Real Life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6365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Audio/Visual Concept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Moodboard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618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347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DD Games</vt:lpstr>
      <vt:lpstr>Meet the team</vt:lpstr>
      <vt:lpstr>Our Purpose</vt:lpstr>
      <vt:lpstr>What If…</vt:lpstr>
      <vt:lpstr>The current best option</vt:lpstr>
      <vt:lpstr>The next big thing</vt:lpstr>
      <vt:lpstr>Concept</vt:lpstr>
      <vt:lpstr>The Game</vt:lpstr>
      <vt:lpstr>Audio/Visual Concept</vt:lpstr>
      <vt:lpstr>Story</vt:lpstr>
      <vt:lpstr>EeGeo</vt:lpstr>
      <vt:lpstr>Inspiration</vt:lpstr>
      <vt:lpstr>Deliverables</vt:lpstr>
      <vt:lpstr>    Questions?</vt:lpstr>
      <vt:lpstr>PowerPoint Presentation</vt:lpstr>
      <vt:lpstr>Other Options</vt:lpstr>
    </vt:vector>
  </TitlesOfParts>
  <Company>Abertay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JACK, KIERAN</dc:creator>
  <cp:lastModifiedBy>KIERAN JACK</cp:lastModifiedBy>
  <cp:revision>20</cp:revision>
  <dcterms:created xsi:type="dcterms:W3CDTF">2016-10-14T09:13:41Z</dcterms:created>
  <dcterms:modified xsi:type="dcterms:W3CDTF">2016-10-14T14:07:41Z</dcterms:modified>
</cp:coreProperties>
</file>