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8" r:id="rId2"/>
    <p:sldId id="7890" r:id="rId3"/>
    <p:sldId id="7834" r:id="rId4"/>
    <p:sldId id="7837" r:id="rId5"/>
    <p:sldId id="7920" r:id="rId6"/>
    <p:sldId id="7910" r:id="rId7"/>
    <p:sldId id="7863" r:id="rId8"/>
    <p:sldId id="7919" r:id="rId9"/>
    <p:sldId id="7921" r:id="rId10"/>
    <p:sldId id="7915" r:id="rId11"/>
    <p:sldId id="279" r:id="rId12"/>
    <p:sldId id="7917" r:id="rId13"/>
    <p:sldId id="7918" r:id="rId14"/>
    <p:sldId id="7923" r:id="rId15"/>
    <p:sldId id="79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FFDF1-ABB1-4CC0-BDDA-A9641F4B1CA8}" v="49" dt="2024-03-19T21:23:13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00" autoAdjust="0"/>
  </p:normalViewPr>
  <p:slideViewPr>
    <p:cSldViewPr snapToGrid="0">
      <p:cViewPr varScale="1">
        <p:scale>
          <a:sx n="82" d="100"/>
          <a:sy n="82" d="100"/>
        </p:scale>
        <p:origin x="4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6AE5E-24FD-4F42-B8D8-B85179711C8F}" type="doc">
      <dgm:prSet loTypeId="urn:microsoft.com/office/officeart/2005/8/layout/radial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4EBEC0D8-9BE6-422A-994A-C0E3EDA85EE3}">
      <dgm:prSet phldrT="[Text]"/>
      <dgm:spPr/>
      <dgm:t>
        <a:bodyPr/>
        <a:lstStyle/>
        <a:p>
          <a:r>
            <a:rPr lang="en-GB" dirty="0"/>
            <a:t>Accommodation Need</a:t>
          </a:r>
        </a:p>
      </dgm:t>
    </dgm:pt>
    <dgm:pt modelId="{79DE81E6-2A32-433F-BB95-30CA5AC9F54D}" type="parTrans" cxnId="{D49E334D-B115-4C14-A960-0C7DFCE3B902}">
      <dgm:prSet/>
      <dgm:spPr/>
      <dgm:t>
        <a:bodyPr/>
        <a:lstStyle/>
        <a:p>
          <a:endParaRPr lang="en-GB"/>
        </a:p>
      </dgm:t>
    </dgm:pt>
    <dgm:pt modelId="{EF1BA0CE-2AED-40BB-B95F-ED19F41D44A9}" type="sibTrans" cxnId="{D49E334D-B115-4C14-A960-0C7DFCE3B902}">
      <dgm:prSet/>
      <dgm:spPr/>
      <dgm:t>
        <a:bodyPr/>
        <a:lstStyle/>
        <a:p>
          <a:endParaRPr lang="en-GB"/>
        </a:p>
      </dgm:t>
    </dgm:pt>
    <dgm:pt modelId="{23E0F5A2-E7F8-4594-A32A-EAE8F28DAF58}">
      <dgm:prSet phldrT="[Text]"/>
      <dgm:spPr/>
      <dgm:t>
        <a:bodyPr/>
        <a:lstStyle/>
        <a:p>
          <a:r>
            <a:rPr lang="en-GB" dirty="0"/>
            <a:t>Drug &amp; Alcohol misuse</a:t>
          </a:r>
        </a:p>
      </dgm:t>
    </dgm:pt>
    <dgm:pt modelId="{CDFA74ED-629E-480F-B388-DE380AEDD93A}" type="parTrans" cxnId="{4D51A5E4-C36C-43AE-B7BC-F648E40E7754}">
      <dgm:prSet/>
      <dgm:spPr/>
      <dgm:t>
        <a:bodyPr/>
        <a:lstStyle/>
        <a:p>
          <a:endParaRPr lang="en-GB"/>
        </a:p>
      </dgm:t>
    </dgm:pt>
    <dgm:pt modelId="{9CF041E0-0AB6-41E9-B4BB-404AD91C9CB6}" type="sibTrans" cxnId="{4D51A5E4-C36C-43AE-B7BC-F648E40E7754}">
      <dgm:prSet/>
      <dgm:spPr/>
      <dgm:t>
        <a:bodyPr/>
        <a:lstStyle/>
        <a:p>
          <a:endParaRPr lang="en-GB"/>
        </a:p>
      </dgm:t>
    </dgm:pt>
    <dgm:pt modelId="{1902FCB0-70BD-4E46-BEA8-635FEBD7B7D6}">
      <dgm:prSet phldrT="[Text]"/>
      <dgm:spPr/>
      <dgm:t>
        <a:bodyPr/>
        <a:lstStyle/>
        <a:p>
          <a:r>
            <a:rPr lang="en-GB" dirty="0"/>
            <a:t>Lifestyle challenges</a:t>
          </a:r>
        </a:p>
      </dgm:t>
    </dgm:pt>
    <dgm:pt modelId="{DD6EBA2E-3B41-4536-B98B-9F5FBD041EAE}" type="parTrans" cxnId="{86A17D12-F9A4-497A-A78D-8FDCEDEAAED1}">
      <dgm:prSet/>
      <dgm:spPr/>
      <dgm:t>
        <a:bodyPr/>
        <a:lstStyle/>
        <a:p>
          <a:endParaRPr lang="en-GB"/>
        </a:p>
      </dgm:t>
    </dgm:pt>
    <dgm:pt modelId="{EF419DBA-5ED1-40AE-A410-C81324734772}" type="sibTrans" cxnId="{86A17D12-F9A4-497A-A78D-8FDCEDEAAED1}">
      <dgm:prSet/>
      <dgm:spPr/>
      <dgm:t>
        <a:bodyPr/>
        <a:lstStyle/>
        <a:p>
          <a:endParaRPr lang="en-GB"/>
        </a:p>
      </dgm:t>
    </dgm:pt>
    <dgm:pt modelId="{D6FC4CEF-48B5-42FE-B7FE-D22430DADC53}">
      <dgm:prSet phldrT="[Text]"/>
      <dgm:spPr/>
      <dgm:t>
        <a:bodyPr/>
        <a:lstStyle/>
        <a:p>
          <a:r>
            <a:rPr lang="en-GB" dirty="0"/>
            <a:t>Employment issues</a:t>
          </a:r>
        </a:p>
      </dgm:t>
    </dgm:pt>
    <dgm:pt modelId="{AF6EF087-80BE-48F5-8DE4-37CBE2999A36}" type="parTrans" cxnId="{D105888C-B40E-4AF4-B099-F2905D22E225}">
      <dgm:prSet/>
      <dgm:spPr/>
      <dgm:t>
        <a:bodyPr/>
        <a:lstStyle/>
        <a:p>
          <a:endParaRPr lang="en-GB"/>
        </a:p>
      </dgm:t>
    </dgm:pt>
    <dgm:pt modelId="{51829683-A2E6-49A1-A6F9-8178303E4F3B}" type="sibTrans" cxnId="{D105888C-B40E-4AF4-B099-F2905D22E225}">
      <dgm:prSet/>
      <dgm:spPr/>
      <dgm:t>
        <a:bodyPr/>
        <a:lstStyle/>
        <a:p>
          <a:endParaRPr lang="en-GB"/>
        </a:p>
      </dgm:t>
    </dgm:pt>
    <dgm:pt modelId="{5156E849-FD13-42B7-9944-5DE4071C939D}">
      <dgm:prSet phldrT="[Text]"/>
      <dgm:spPr/>
      <dgm:t>
        <a:bodyPr/>
        <a:lstStyle/>
        <a:p>
          <a:r>
            <a:rPr lang="en-GB" dirty="0"/>
            <a:t>Problematic relationships</a:t>
          </a:r>
        </a:p>
      </dgm:t>
    </dgm:pt>
    <dgm:pt modelId="{4594EC35-6102-414A-899C-4675D943F48E}" type="parTrans" cxnId="{01FE5C85-6909-4D22-8D86-4DEFC04D774C}">
      <dgm:prSet/>
      <dgm:spPr/>
      <dgm:t>
        <a:bodyPr/>
        <a:lstStyle/>
        <a:p>
          <a:endParaRPr lang="en-GB"/>
        </a:p>
      </dgm:t>
    </dgm:pt>
    <dgm:pt modelId="{571761EF-CD2B-4803-AD34-36880A59690C}" type="sibTrans" cxnId="{01FE5C85-6909-4D22-8D86-4DEFC04D774C}">
      <dgm:prSet/>
      <dgm:spPr/>
      <dgm:t>
        <a:bodyPr/>
        <a:lstStyle/>
        <a:p>
          <a:endParaRPr lang="en-GB"/>
        </a:p>
      </dgm:t>
    </dgm:pt>
    <dgm:pt modelId="{74234241-E637-4CBE-A556-C4099EA87937}">
      <dgm:prSet phldrT="[Text]"/>
      <dgm:spPr/>
      <dgm:t>
        <a:bodyPr/>
        <a:lstStyle/>
        <a:p>
          <a:r>
            <a:rPr lang="en-GB" dirty="0"/>
            <a:t>Limited education &amp; training</a:t>
          </a:r>
        </a:p>
      </dgm:t>
    </dgm:pt>
    <dgm:pt modelId="{0C20A5AC-AA9C-40B8-B9EE-30A17300A3FE}" type="parTrans" cxnId="{FB337D75-FFC6-495C-9800-D6B19594AAC5}">
      <dgm:prSet/>
      <dgm:spPr/>
      <dgm:t>
        <a:bodyPr/>
        <a:lstStyle/>
        <a:p>
          <a:endParaRPr lang="en-GB"/>
        </a:p>
      </dgm:t>
    </dgm:pt>
    <dgm:pt modelId="{B073490A-C98A-4679-B53D-398BDC45C40B}" type="sibTrans" cxnId="{FB337D75-FFC6-495C-9800-D6B19594AAC5}">
      <dgm:prSet/>
      <dgm:spPr/>
      <dgm:t>
        <a:bodyPr/>
        <a:lstStyle/>
        <a:p>
          <a:endParaRPr lang="en-GB"/>
        </a:p>
      </dgm:t>
    </dgm:pt>
    <dgm:pt modelId="{151E3813-7947-47C9-9BA6-78C8575F5294}">
      <dgm:prSet phldrT="[Text]"/>
      <dgm:spPr/>
      <dgm:t>
        <a:bodyPr/>
        <a:lstStyle/>
        <a:p>
          <a:r>
            <a:rPr lang="en-GB" dirty="0"/>
            <a:t>Abuse, mistrust, rejection</a:t>
          </a:r>
        </a:p>
      </dgm:t>
    </dgm:pt>
    <dgm:pt modelId="{0FD2F3D2-4868-4581-8120-4F465C823E59}" type="parTrans" cxnId="{E601088D-EDBA-4398-91E0-53134A7573D1}">
      <dgm:prSet/>
      <dgm:spPr/>
      <dgm:t>
        <a:bodyPr/>
        <a:lstStyle/>
        <a:p>
          <a:endParaRPr lang="en-GB"/>
        </a:p>
      </dgm:t>
    </dgm:pt>
    <dgm:pt modelId="{0F35D11A-70CA-4105-9CFF-65E7CD7B9D70}" type="sibTrans" cxnId="{E601088D-EDBA-4398-91E0-53134A7573D1}">
      <dgm:prSet/>
      <dgm:spPr/>
      <dgm:t>
        <a:bodyPr/>
        <a:lstStyle/>
        <a:p>
          <a:endParaRPr lang="en-GB"/>
        </a:p>
      </dgm:t>
    </dgm:pt>
    <dgm:pt modelId="{F79BB9AB-5689-4432-ADA9-F2C86D7111AD}">
      <dgm:prSet phldrT="[Text]"/>
      <dgm:spPr/>
      <dgm:t>
        <a:bodyPr/>
        <a:lstStyle/>
        <a:p>
          <a:r>
            <a:rPr lang="en-GB" dirty="0"/>
            <a:t>Vulnerabilities</a:t>
          </a:r>
        </a:p>
      </dgm:t>
    </dgm:pt>
    <dgm:pt modelId="{5992DED9-07E2-424D-8518-0B149C1C7B34}" type="parTrans" cxnId="{7D29B591-4293-471D-A14E-286CC7C830CF}">
      <dgm:prSet/>
      <dgm:spPr/>
      <dgm:t>
        <a:bodyPr/>
        <a:lstStyle/>
        <a:p>
          <a:endParaRPr lang="en-GB"/>
        </a:p>
      </dgm:t>
    </dgm:pt>
    <dgm:pt modelId="{A22AB5D1-CD25-437C-BD09-523478E7A972}" type="sibTrans" cxnId="{7D29B591-4293-471D-A14E-286CC7C830CF}">
      <dgm:prSet/>
      <dgm:spPr/>
      <dgm:t>
        <a:bodyPr/>
        <a:lstStyle/>
        <a:p>
          <a:endParaRPr lang="en-GB"/>
        </a:p>
      </dgm:t>
    </dgm:pt>
    <dgm:pt modelId="{61363399-7FAF-4BF7-9F49-3C2B2C915CA2}">
      <dgm:prSet phldrT="[Text]"/>
      <dgm:spPr/>
      <dgm:t>
        <a:bodyPr/>
        <a:lstStyle/>
        <a:p>
          <a:r>
            <a:rPr lang="en-GB" dirty="0"/>
            <a:t>Mental Health Issues</a:t>
          </a:r>
        </a:p>
      </dgm:t>
    </dgm:pt>
    <dgm:pt modelId="{C0FF8F1F-304F-439B-9425-F4757A7EB8D7}" type="parTrans" cxnId="{A1D07DE0-95BA-4DAD-B9E2-926AFFD20CDF}">
      <dgm:prSet/>
      <dgm:spPr/>
      <dgm:t>
        <a:bodyPr/>
        <a:lstStyle/>
        <a:p>
          <a:endParaRPr lang="en-GB"/>
        </a:p>
      </dgm:t>
    </dgm:pt>
    <dgm:pt modelId="{0FF4C79D-CE4F-41EC-9AC0-5C92C3962E99}" type="sibTrans" cxnId="{A1D07DE0-95BA-4DAD-B9E2-926AFFD20CDF}">
      <dgm:prSet/>
      <dgm:spPr/>
      <dgm:t>
        <a:bodyPr/>
        <a:lstStyle/>
        <a:p>
          <a:endParaRPr lang="en-GB"/>
        </a:p>
      </dgm:t>
    </dgm:pt>
    <dgm:pt modelId="{895460D3-7C37-4EC8-9128-766D40DA49F6}">
      <dgm:prSet phldrT="[Text]"/>
      <dgm:spPr/>
      <dgm:t>
        <a:bodyPr/>
        <a:lstStyle/>
        <a:p>
          <a:r>
            <a:rPr lang="en-GB" dirty="0"/>
            <a:t>Trauma</a:t>
          </a:r>
        </a:p>
      </dgm:t>
    </dgm:pt>
    <dgm:pt modelId="{3421C1E2-F40C-41CA-9608-786D930465E6}" type="parTrans" cxnId="{96EA9AA1-921A-49FA-805F-50FC110CF31A}">
      <dgm:prSet/>
      <dgm:spPr/>
      <dgm:t>
        <a:bodyPr/>
        <a:lstStyle/>
        <a:p>
          <a:endParaRPr lang="en-GB"/>
        </a:p>
      </dgm:t>
    </dgm:pt>
    <dgm:pt modelId="{DFDDAFCC-F59C-42BD-8B52-1BE45C4A3043}" type="sibTrans" cxnId="{96EA9AA1-921A-49FA-805F-50FC110CF31A}">
      <dgm:prSet/>
      <dgm:spPr/>
      <dgm:t>
        <a:bodyPr/>
        <a:lstStyle/>
        <a:p>
          <a:endParaRPr lang="en-GB"/>
        </a:p>
      </dgm:t>
    </dgm:pt>
    <dgm:pt modelId="{059E9DA9-21A6-4D2B-9F10-CFEAB623AAED}">
      <dgm:prSet phldrT="[Text]"/>
      <dgm:spPr/>
      <dgm:t>
        <a:bodyPr/>
        <a:lstStyle/>
        <a:p>
          <a:r>
            <a:rPr lang="en-GB" dirty="0"/>
            <a:t>Physical Health challenges</a:t>
          </a:r>
        </a:p>
      </dgm:t>
    </dgm:pt>
    <dgm:pt modelId="{2612FC6E-4605-4CBF-9449-8FEA7535506C}" type="parTrans" cxnId="{316DFC79-FD82-4000-9990-7732DE231553}">
      <dgm:prSet/>
      <dgm:spPr/>
      <dgm:t>
        <a:bodyPr/>
        <a:lstStyle/>
        <a:p>
          <a:endParaRPr lang="en-GB"/>
        </a:p>
      </dgm:t>
    </dgm:pt>
    <dgm:pt modelId="{DB6FAA31-9457-473B-846D-168CB15950DB}" type="sibTrans" cxnId="{316DFC79-FD82-4000-9990-7732DE231553}">
      <dgm:prSet/>
      <dgm:spPr/>
      <dgm:t>
        <a:bodyPr/>
        <a:lstStyle/>
        <a:p>
          <a:endParaRPr lang="en-GB"/>
        </a:p>
      </dgm:t>
    </dgm:pt>
    <dgm:pt modelId="{D35FD4B2-8B77-4C0A-BC19-326D1F162952}">
      <dgm:prSet phldrT="[Text]"/>
      <dgm:spPr/>
      <dgm:t>
        <a:bodyPr/>
        <a:lstStyle/>
        <a:p>
          <a:r>
            <a:rPr lang="en-GB" dirty="0"/>
            <a:t>Difficulties managing emotions</a:t>
          </a:r>
        </a:p>
      </dgm:t>
    </dgm:pt>
    <dgm:pt modelId="{7F75A2C6-AF27-4DB2-A6E3-924E103B18E2}" type="parTrans" cxnId="{C6E74867-5BDB-427E-92C4-421334237708}">
      <dgm:prSet/>
      <dgm:spPr/>
      <dgm:t>
        <a:bodyPr/>
        <a:lstStyle/>
        <a:p>
          <a:endParaRPr lang="en-GB"/>
        </a:p>
      </dgm:t>
    </dgm:pt>
    <dgm:pt modelId="{B0B38750-ED56-4BE7-8ACA-3F5C18156D1D}" type="sibTrans" cxnId="{C6E74867-5BDB-427E-92C4-421334237708}">
      <dgm:prSet/>
      <dgm:spPr/>
      <dgm:t>
        <a:bodyPr/>
        <a:lstStyle/>
        <a:p>
          <a:endParaRPr lang="en-GB"/>
        </a:p>
      </dgm:t>
    </dgm:pt>
    <dgm:pt modelId="{AE9C5FFB-CEBD-41F0-97F3-F01B77F2FE34}" type="pres">
      <dgm:prSet presAssocID="{2FD6AE5E-24FD-4F42-B8D8-B85179711C8F}" presName="composite" presStyleCnt="0">
        <dgm:presLayoutVars>
          <dgm:chMax val="1"/>
          <dgm:dir/>
          <dgm:resizeHandles val="exact"/>
        </dgm:presLayoutVars>
      </dgm:prSet>
      <dgm:spPr/>
    </dgm:pt>
    <dgm:pt modelId="{B54282DA-7E53-47FA-B59B-56965B02C228}" type="pres">
      <dgm:prSet presAssocID="{2FD6AE5E-24FD-4F42-B8D8-B85179711C8F}" presName="radial" presStyleCnt="0">
        <dgm:presLayoutVars>
          <dgm:animLvl val="ctr"/>
        </dgm:presLayoutVars>
      </dgm:prSet>
      <dgm:spPr/>
    </dgm:pt>
    <dgm:pt modelId="{67ACA9F5-FE0B-4BB3-B24B-1728319DC0FE}" type="pres">
      <dgm:prSet presAssocID="{4EBEC0D8-9BE6-422A-994A-C0E3EDA85EE3}" presName="centerShape" presStyleLbl="vennNode1" presStyleIdx="0" presStyleCnt="12"/>
      <dgm:spPr/>
    </dgm:pt>
    <dgm:pt modelId="{44EBE9D9-50D8-40C4-917B-162A6C5A4C57}" type="pres">
      <dgm:prSet presAssocID="{23E0F5A2-E7F8-4594-A32A-EAE8F28DAF58}" presName="node" presStyleLbl="vennNode1" presStyleIdx="1" presStyleCnt="12">
        <dgm:presLayoutVars>
          <dgm:bulletEnabled val="1"/>
        </dgm:presLayoutVars>
      </dgm:prSet>
      <dgm:spPr/>
    </dgm:pt>
    <dgm:pt modelId="{807F0403-D5E9-41F2-BB16-445371E9CD96}" type="pres">
      <dgm:prSet presAssocID="{1902FCB0-70BD-4E46-BEA8-635FEBD7B7D6}" presName="node" presStyleLbl="vennNode1" presStyleIdx="2" presStyleCnt="12">
        <dgm:presLayoutVars>
          <dgm:bulletEnabled val="1"/>
        </dgm:presLayoutVars>
      </dgm:prSet>
      <dgm:spPr/>
    </dgm:pt>
    <dgm:pt modelId="{46E9A58A-F931-4EE1-9E62-81CFC3B723B6}" type="pres">
      <dgm:prSet presAssocID="{D6FC4CEF-48B5-42FE-B7FE-D22430DADC53}" presName="node" presStyleLbl="vennNode1" presStyleIdx="3" presStyleCnt="12">
        <dgm:presLayoutVars>
          <dgm:bulletEnabled val="1"/>
        </dgm:presLayoutVars>
      </dgm:prSet>
      <dgm:spPr/>
    </dgm:pt>
    <dgm:pt modelId="{3FB3BEAC-CB7C-4A6E-B02C-FCE98A76B4E9}" type="pres">
      <dgm:prSet presAssocID="{5156E849-FD13-42B7-9944-5DE4071C939D}" presName="node" presStyleLbl="vennNode1" presStyleIdx="4" presStyleCnt="12">
        <dgm:presLayoutVars>
          <dgm:bulletEnabled val="1"/>
        </dgm:presLayoutVars>
      </dgm:prSet>
      <dgm:spPr/>
    </dgm:pt>
    <dgm:pt modelId="{C5BCF3C7-B863-44D7-85F3-5A5A7A291E9D}" type="pres">
      <dgm:prSet presAssocID="{74234241-E637-4CBE-A556-C4099EA87937}" presName="node" presStyleLbl="vennNode1" presStyleIdx="5" presStyleCnt="12">
        <dgm:presLayoutVars>
          <dgm:bulletEnabled val="1"/>
        </dgm:presLayoutVars>
      </dgm:prSet>
      <dgm:spPr/>
    </dgm:pt>
    <dgm:pt modelId="{9502C7A1-EDD6-4E29-B7BF-A4F30D195CC2}" type="pres">
      <dgm:prSet presAssocID="{151E3813-7947-47C9-9BA6-78C8575F5294}" presName="node" presStyleLbl="vennNode1" presStyleIdx="6" presStyleCnt="12">
        <dgm:presLayoutVars>
          <dgm:bulletEnabled val="1"/>
        </dgm:presLayoutVars>
      </dgm:prSet>
      <dgm:spPr/>
    </dgm:pt>
    <dgm:pt modelId="{8CFDAD20-82F7-4ACA-88F6-D9210D7268AC}" type="pres">
      <dgm:prSet presAssocID="{F79BB9AB-5689-4432-ADA9-F2C86D7111AD}" presName="node" presStyleLbl="vennNode1" presStyleIdx="7" presStyleCnt="12">
        <dgm:presLayoutVars>
          <dgm:bulletEnabled val="1"/>
        </dgm:presLayoutVars>
      </dgm:prSet>
      <dgm:spPr/>
    </dgm:pt>
    <dgm:pt modelId="{9A6F2F84-0482-448B-8D2E-EB4E821307A8}" type="pres">
      <dgm:prSet presAssocID="{61363399-7FAF-4BF7-9F49-3C2B2C915CA2}" presName="node" presStyleLbl="vennNode1" presStyleIdx="8" presStyleCnt="12">
        <dgm:presLayoutVars>
          <dgm:bulletEnabled val="1"/>
        </dgm:presLayoutVars>
      </dgm:prSet>
      <dgm:spPr/>
    </dgm:pt>
    <dgm:pt modelId="{32BCB508-0157-4E31-8BCE-043110A50237}" type="pres">
      <dgm:prSet presAssocID="{895460D3-7C37-4EC8-9128-766D40DA49F6}" presName="node" presStyleLbl="vennNode1" presStyleIdx="9" presStyleCnt="12">
        <dgm:presLayoutVars>
          <dgm:bulletEnabled val="1"/>
        </dgm:presLayoutVars>
      </dgm:prSet>
      <dgm:spPr/>
    </dgm:pt>
    <dgm:pt modelId="{1FA3AAA9-E17F-4AED-AA2C-BD9D26BBDA75}" type="pres">
      <dgm:prSet presAssocID="{059E9DA9-21A6-4D2B-9F10-CFEAB623AAED}" presName="node" presStyleLbl="vennNode1" presStyleIdx="10" presStyleCnt="12">
        <dgm:presLayoutVars>
          <dgm:bulletEnabled val="1"/>
        </dgm:presLayoutVars>
      </dgm:prSet>
      <dgm:spPr/>
    </dgm:pt>
    <dgm:pt modelId="{E6C6BE76-8A4E-42B6-8D22-CACEED52A301}" type="pres">
      <dgm:prSet presAssocID="{D35FD4B2-8B77-4C0A-BC19-326D1F162952}" presName="node" presStyleLbl="vennNode1" presStyleIdx="11" presStyleCnt="12">
        <dgm:presLayoutVars>
          <dgm:bulletEnabled val="1"/>
        </dgm:presLayoutVars>
      </dgm:prSet>
      <dgm:spPr/>
    </dgm:pt>
  </dgm:ptLst>
  <dgm:cxnLst>
    <dgm:cxn modelId="{86A17D12-F9A4-497A-A78D-8FDCEDEAAED1}" srcId="{4EBEC0D8-9BE6-422A-994A-C0E3EDA85EE3}" destId="{1902FCB0-70BD-4E46-BEA8-635FEBD7B7D6}" srcOrd="1" destOrd="0" parTransId="{DD6EBA2E-3B41-4536-B98B-9F5FBD041EAE}" sibTransId="{EF419DBA-5ED1-40AE-A410-C81324734772}"/>
    <dgm:cxn modelId="{9C777320-2C70-4D26-B24E-3BE6F2D74F4D}" type="presOf" srcId="{5156E849-FD13-42B7-9944-5DE4071C939D}" destId="{3FB3BEAC-CB7C-4A6E-B02C-FCE98A76B4E9}" srcOrd="0" destOrd="0" presId="urn:microsoft.com/office/officeart/2005/8/layout/radial3"/>
    <dgm:cxn modelId="{B92D475F-4EA9-47A7-A2E0-695E60AD1FD9}" type="presOf" srcId="{151E3813-7947-47C9-9BA6-78C8575F5294}" destId="{9502C7A1-EDD6-4E29-B7BF-A4F30D195CC2}" srcOrd="0" destOrd="0" presId="urn:microsoft.com/office/officeart/2005/8/layout/radial3"/>
    <dgm:cxn modelId="{C6E74867-5BDB-427E-92C4-421334237708}" srcId="{4EBEC0D8-9BE6-422A-994A-C0E3EDA85EE3}" destId="{D35FD4B2-8B77-4C0A-BC19-326D1F162952}" srcOrd="10" destOrd="0" parTransId="{7F75A2C6-AF27-4DB2-A6E3-924E103B18E2}" sibTransId="{B0B38750-ED56-4BE7-8ACA-3F5C18156D1D}"/>
    <dgm:cxn modelId="{4AECCC4B-42D6-4BA0-8A00-F49EE2B62C09}" type="presOf" srcId="{D6FC4CEF-48B5-42FE-B7FE-D22430DADC53}" destId="{46E9A58A-F931-4EE1-9E62-81CFC3B723B6}" srcOrd="0" destOrd="0" presId="urn:microsoft.com/office/officeart/2005/8/layout/radial3"/>
    <dgm:cxn modelId="{D49E334D-B115-4C14-A960-0C7DFCE3B902}" srcId="{2FD6AE5E-24FD-4F42-B8D8-B85179711C8F}" destId="{4EBEC0D8-9BE6-422A-994A-C0E3EDA85EE3}" srcOrd="0" destOrd="0" parTransId="{79DE81E6-2A32-433F-BB95-30CA5AC9F54D}" sibTransId="{EF1BA0CE-2AED-40BB-B95F-ED19F41D44A9}"/>
    <dgm:cxn modelId="{FB337D75-FFC6-495C-9800-D6B19594AAC5}" srcId="{4EBEC0D8-9BE6-422A-994A-C0E3EDA85EE3}" destId="{74234241-E637-4CBE-A556-C4099EA87937}" srcOrd="4" destOrd="0" parTransId="{0C20A5AC-AA9C-40B8-B9EE-30A17300A3FE}" sibTransId="{B073490A-C98A-4679-B53D-398BDC45C40B}"/>
    <dgm:cxn modelId="{F1C3C779-859E-4493-BBFD-BFC5EC9DA89E}" type="presOf" srcId="{1902FCB0-70BD-4E46-BEA8-635FEBD7B7D6}" destId="{807F0403-D5E9-41F2-BB16-445371E9CD96}" srcOrd="0" destOrd="0" presId="urn:microsoft.com/office/officeart/2005/8/layout/radial3"/>
    <dgm:cxn modelId="{316DFC79-FD82-4000-9990-7732DE231553}" srcId="{4EBEC0D8-9BE6-422A-994A-C0E3EDA85EE3}" destId="{059E9DA9-21A6-4D2B-9F10-CFEAB623AAED}" srcOrd="9" destOrd="0" parTransId="{2612FC6E-4605-4CBF-9449-8FEA7535506C}" sibTransId="{DB6FAA31-9457-473B-846D-168CB15950DB}"/>
    <dgm:cxn modelId="{0B9E3485-E4D5-481C-8B7E-CAC6D90D0162}" type="presOf" srcId="{61363399-7FAF-4BF7-9F49-3C2B2C915CA2}" destId="{9A6F2F84-0482-448B-8D2E-EB4E821307A8}" srcOrd="0" destOrd="0" presId="urn:microsoft.com/office/officeart/2005/8/layout/radial3"/>
    <dgm:cxn modelId="{01FE5C85-6909-4D22-8D86-4DEFC04D774C}" srcId="{4EBEC0D8-9BE6-422A-994A-C0E3EDA85EE3}" destId="{5156E849-FD13-42B7-9944-5DE4071C939D}" srcOrd="3" destOrd="0" parTransId="{4594EC35-6102-414A-899C-4675D943F48E}" sibTransId="{571761EF-CD2B-4803-AD34-36880A59690C}"/>
    <dgm:cxn modelId="{D49A1589-F81B-4A02-9C09-24A30CA05E29}" type="presOf" srcId="{23E0F5A2-E7F8-4594-A32A-EAE8F28DAF58}" destId="{44EBE9D9-50D8-40C4-917B-162A6C5A4C57}" srcOrd="0" destOrd="0" presId="urn:microsoft.com/office/officeart/2005/8/layout/radial3"/>
    <dgm:cxn modelId="{D105888C-B40E-4AF4-B099-F2905D22E225}" srcId="{4EBEC0D8-9BE6-422A-994A-C0E3EDA85EE3}" destId="{D6FC4CEF-48B5-42FE-B7FE-D22430DADC53}" srcOrd="2" destOrd="0" parTransId="{AF6EF087-80BE-48F5-8DE4-37CBE2999A36}" sibTransId="{51829683-A2E6-49A1-A6F9-8178303E4F3B}"/>
    <dgm:cxn modelId="{E601088D-EDBA-4398-91E0-53134A7573D1}" srcId="{4EBEC0D8-9BE6-422A-994A-C0E3EDA85EE3}" destId="{151E3813-7947-47C9-9BA6-78C8575F5294}" srcOrd="5" destOrd="0" parTransId="{0FD2F3D2-4868-4581-8120-4F465C823E59}" sibTransId="{0F35D11A-70CA-4105-9CFF-65E7CD7B9D70}"/>
    <dgm:cxn modelId="{7D29B591-4293-471D-A14E-286CC7C830CF}" srcId="{4EBEC0D8-9BE6-422A-994A-C0E3EDA85EE3}" destId="{F79BB9AB-5689-4432-ADA9-F2C86D7111AD}" srcOrd="6" destOrd="0" parTransId="{5992DED9-07E2-424D-8518-0B149C1C7B34}" sibTransId="{A22AB5D1-CD25-437C-BD09-523478E7A972}"/>
    <dgm:cxn modelId="{96EA9AA1-921A-49FA-805F-50FC110CF31A}" srcId="{4EBEC0D8-9BE6-422A-994A-C0E3EDA85EE3}" destId="{895460D3-7C37-4EC8-9128-766D40DA49F6}" srcOrd="8" destOrd="0" parTransId="{3421C1E2-F40C-41CA-9608-786D930465E6}" sibTransId="{DFDDAFCC-F59C-42BD-8B52-1BE45C4A3043}"/>
    <dgm:cxn modelId="{F17AF7A3-1E4F-4ABE-902F-A7FEC1EE8566}" type="presOf" srcId="{D35FD4B2-8B77-4C0A-BC19-326D1F162952}" destId="{E6C6BE76-8A4E-42B6-8D22-CACEED52A301}" srcOrd="0" destOrd="0" presId="urn:microsoft.com/office/officeart/2005/8/layout/radial3"/>
    <dgm:cxn modelId="{697D5AB8-6DF9-468D-8DB6-C3D961DD08B8}" type="presOf" srcId="{4EBEC0D8-9BE6-422A-994A-C0E3EDA85EE3}" destId="{67ACA9F5-FE0B-4BB3-B24B-1728319DC0FE}" srcOrd="0" destOrd="0" presId="urn:microsoft.com/office/officeart/2005/8/layout/radial3"/>
    <dgm:cxn modelId="{CA6DD5B8-5E38-48FF-8769-40B452B77131}" type="presOf" srcId="{895460D3-7C37-4EC8-9128-766D40DA49F6}" destId="{32BCB508-0157-4E31-8BCE-043110A50237}" srcOrd="0" destOrd="0" presId="urn:microsoft.com/office/officeart/2005/8/layout/radial3"/>
    <dgm:cxn modelId="{6FF90BCA-9FB4-4793-97D2-D5856D74092D}" type="presOf" srcId="{2FD6AE5E-24FD-4F42-B8D8-B85179711C8F}" destId="{AE9C5FFB-CEBD-41F0-97F3-F01B77F2FE34}" srcOrd="0" destOrd="0" presId="urn:microsoft.com/office/officeart/2005/8/layout/radial3"/>
    <dgm:cxn modelId="{686712D0-9085-4A15-A93B-C697B158580D}" type="presOf" srcId="{F79BB9AB-5689-4432-ADA9-F2C86D7111AD}" destId="{8CFDAD20-82F7-4ACA-88F6-D9210D7268AC}" srcOrd="0" destOrd="0" presId="urn:microsoft.com/office/officeart/2005/8/layout/radial3"/>
    <dgm:cxn modelId="{5CD72ADB-DF85-498F-90B0-E96FC5E0F204}" type="presOf" srcId="{74234241-E637-4CBE-A556-C4099EA87937}" destId="{C5BCF3C7-B863-44D7-85F3-5A5A7A291E9D}" srcOrd="0" destOrd="0" presId="urn:microsoft.com/office/officeart/2005/8/layout/radial3"/>
    <dgm:cxn modelId="{A1D07DE0-95BA-4DAD-B9E2-926AFFD20CDF}" srcId="{4EBEC0D8-9BE6-422A-994A-C0E3EDA85EE3}" destId="{61363399-7FAF-4BF7-9F49-3C2B2C915CA2}" srcOrd="7" destOrd="0" parTransId="{C0FF8F1F-304F-439B-9425-F4757A7EB8D7}" sibTransId="{0FF4C79D-CE4F-41EC-9AC0-5C92C3962E99}"/>
    <dgm:cxn modelId="{4D51A5E4-C36C-43AE-B7BC-F648E40E7754}" srcId="{4EBEC0D8-9BE6-422A-994A-C0E3EDA85EE3}" destId="{23E0F5A2-E7F8-4594-A32A-EAE8F28DAF58}" srcOrd="0" destOrd="0" parTransId="{CDFA74ED-629E-480F-B388-DE380AEDD93A}" sibTransId="{9CF041E0-0AB6-41E9-B4BB-404AD91C9CB6}"/>
    <dgm:cxn modelId="{595076E7-569A-4062-B4A8-00F4732E71BC}" type="presOf" srcId="{059E9DA9-21A6-4D2B-9F10-CFEAB623AAED}" destId="{1FA3AAA9-E17F-4AED-AA2C-BD9D26BBDA75}" srcOrd="0" destOrd="0" presId="urn:microsoft.com/office/officeart/2005/8/layout/radial3"/>
    <dgm:cxn modelId="{6B744BF7-2697-4F37-9337-40DEF48F0673}" type="presParOf" srcId="{AE9C5FFB-CEBD-41F0-97F3-F01B77F2FE34}" destId="{B54282DA-7E53-47FA-B59B-56965B02C228}" srcOrd="0" destOrd="0" presId="urn:microsoft.com/office/officeart/2005/8/layout/radial3"/>
    <dgm:cxn modelId="{39785812-7107-41D7-88B6-F1752D8483D3}" type="presParOf" srcId="{B54282DA-7E53-47FA-B59B-56965B02C228}" destId="{67ACA9F5-FE0B-4BB3-B24B-1728319DC0FE}" srcOrd="0" destOrd="0" presId="urn:microsoft.com/office/officeart/2005/8/layout/radial3"/>
    <dgm:cxn modelId="{3245B070-E792-4EC0-976A-DE48B9B73084}" type="presParOf" srcId="{B54282DA-7E53-47FA-B59B-56965B02C228}" destId="{44EBE9D9-50D8-40C4-917B-162A6C5A4C57}" srcOrd="1" destOrd="0" presId="urn:microsoft.com/office/officeart/2005/8/layout/radial3"/>
    <dgm:cxn modelId="{9564E120-7058-4073-89F6-F99F1847AB59}" type="presParOf" srcId="{B54282DA-7E53-47FA-B59B-56965B02C228}" destId="{807F0403-D5E9-41F2-BB16-445371E9CD96}" srcOrd="2" destOrd="0" presId="urn:microsoft.com/office/officeart/2005/8/layout/radial3"/>
    <dgm:cxn modelId="{AB1F720F-24D5-416A-8885-A965F6196803}" type="presParOf" srcId="{B54282DA-7E53-47FA-B59B-56965B02C228}" destId="{46E9A58A-F931-4EE1-9E62-81CFC3B723B6}" srcOrd="3" destOrd="0" presId="urn:microsoft.com/office/officeart/2005/8/layout/radial3"/>
    <dgm:cxn modelId="{EEC08ED0-4C53-4C68-846A-E8285B7D2954}" type="presParOf" srcId="{B54282DA-7E53-47FA-B59B-56965B02C228}" destId="{3FB3BEAC-CB7C-4A6E-B02C-FCE98A76B4E9}" srcOrd="4" destOrd="0" presId="urn:microsoft.com/office/officeart/2005/8/layout/radial3"/>
    <dgm:cxn modelId="{07851056-2308-43F1-812D-ABCF99BDA38F}" type="presParOf" srcId="{B54282DA-7E53-47FA-B59B-56965B02C228}" destId="{C5BCF3C7-B863-44D7-85F3-5A5A7A291E9D}" srcOrd="5" destOrd="0" presId="urn:microsoft.com/office/officeart/2005/8/layout/radial3"/>
    <dgm:cxn modelId="{C646AB6C-E3F7-4762-8C29-9BC67474B2B5}" type="presParOf" srcId="{B54282DA-7E53-47FA-B59B-56965B02C228}" destId="{9502C7A1-EDD6-4E29-B7BF-A4F30D195CC2}" srcOrd="6" destOrd="0" presId="urn:microsoft.com/office/officeart/2005/8/layout/radial3"/>
    <dgm:cxn modelId="{C1B3C30A-D361-4963-B034-FB6A12E98D7E}" type="presParOf" srcId="{B54282DA-7E53-47FA-B59B-56965B02C228}" destId="{8CFDAD20-82F7-4ACA-88F6-D9210D7268AC}" srcOrd="7" destOrd="0" presId="urn:microsoft.com/office/officeart/2005/8/layout/radial3"/>
    <dgm:cxn modelId="{707886A9-5B04-4055-84FF-BB5FF478AF33}" type="presParOf" srcId="{B54282DA-7E53-47FA-B59B-56965B02C228}" destId="{9A6F2F84-0482-448B-8D2E-EB4E821307A8}" srcOrd="8" destOrd="0" presId="urn:microsoft.com/office/officeart/2005/8/layout/radial3"/>
    <dgm:cxn modelId="{8EF17FD5-4ACD-4395-8E70-75748DCF200D}" type="presParOf" srcId="{B54282DA-7E53-47FA-B59B-56965B02C228}" destId="{32BCB508-0157-4E31-8BCE-043110A50237}" srcOrd="9" destOrd="0" presId="urn:microsoft.com/office/officeart/2005/8/layout/radial3"/>
    <dgm:cxn modelId="{EF6E05EE-D928-486C-A39A-87DE9F5E62EF}" type="presParOf" srcId="{B54282DA-7E53-47FA-B59B-56965B02C228}" destId="{1FA3AAA9-E17F-4AED-AA2C-BD9D26BBDA75}" srcOrd="10" destOrd="0" presId="urn:microsoft.com/office/officeart/2005/8/layout/radial3"/>
    <dgm:cxn modelId="{0C5FBDAD-6DB4-465B-AD10-8947DA64E031}" type="presParOf" srcId="{B54282DA-7E53-47FA-B59B-56965B02C228}" destId="{E6C6BE76-8A4E-42B6-8D22-CACEED52A301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3B0C4-1992-4E27-9EA1-E1FC4A87F66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01BF695-C713-49F4-A67B-5AA5578EA788}">
      <dgm:prSet phldrT="[Text]" custT="1"/>
      <dgm:spPr/>
      <dgm:t>
        <a:bodyPr/>
        <a:lstStyle/>
        <a:p>
          <a:r>
            <a:rPr lang="en-US" sz="1200" i="1" dirty="0">
              <a:solidFill>
                <a:schemeClr val="tx1"/>
              </a:solidFill>
            </a:rPr>
            <a:t>Directed</a:t>
          </a:r>
          <a:r>
            <a:rPr lang="en-US" sz="1200" dirty="0">
              <a:solidFill>
                <a:schemeClr val="tx1"/>
              </a:solidFill>
            </a:rPr>
            <a:t> not to live somewhere</a:t>
          </a:r>
          <a:endParaRPr lang="en-GB" sz="1200" dirty="0">
            <a:solidFill>
              <a:schemeClr val="tx1"/>
            </a:solidFill>
          </a:endParaRPr>
        </a:p>
      </dgm:t>
    </dgm:pt>
    <dgm:pt modelId="{21F95FD1-2AF2-4E58-A073-43F50104FB38}" type="parTrans" cxnId="{0EE8893B-67DB-4177-B364-D40CDAD748C3}">
      <dgm:prSet/>
      <dgm:spPr/>
      <dgm:t>
        <a:bodyPr/>
        <a:lstStyle/>
        <a:p>
          <a:endParaRPr lang="en-GB"/>
        </a:p>
      </dgm:t>
    </dgm:pt>
    <dgm:pt modelId="{DC49C86D-F19C-4C44-88CE-A695B1618ACA}" type="sibTrans" cxnId="{0EE8893B-67DB-4177-B364-D40CDAD748C3}">
      <dgm:prSet/>
      <dgm:spPr/>
      <dgm:t>
        <a:bodyPr/>
        <a:lstStyle/>
        <a:p>
          <a:endParaRPr lang="en-GB"/>
        </a:p>
      </dgm:t>
    </dgm:pt>
    <dgm:pt modelId="{40F0CA76-17C2-4ED6-91F8-009A564851D7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Restrictive </a:t>
          </a:r>
          <a:r>
            <a:rPr lang="en-US" sz="1200" dirty="0" err="1">
              <a:solidFill>
                <a:schemeClr val="tx1"/>
              </a:solidFill>
            </a:rPr>
            <a:t>Licence</a:t>
          </a:r>
          <a:r>
            <a:rPr lang="en-US" sz="1200" dirty="0">
              <a:solidFill>
                <a:schemeClr val="tx1"/>
              </a:solidFill>
            </a:rPr>
            <a:t> Conditions</a:t>
          </a:r>
          <a:endParaRPr lang="en-GB" sz="1200" dirty="0">
            <a:solidFill>
              <a:schemeClr val="tx1"/>
            </a:solidFill>
          </a:endParaRPr>
        </a:p>
      </dgm:t>
    </dgm:pt>
    <dgm:pt modelId="{A56A9365-107E-4AC8-90F1-1E8463679F5C}" type="parTrans" cxnId="{5CEFECCD-E35C-4192-9455-E1DD0BADC336}">
      <dgm:prSet/>
      <dgm:spPr/>
      <dgm:t>
        <a:bodyPr/>
        <a:lstStyle/>
        <a:p>
          <a:endParaRPr lang="en-GB"/>
        </a:p>
      </dgm:t>
    </dgm:pt>
    <dgm:pt modelId="{6896594D-2FDE-4BF1-A629-AA7E7E7E7DDA}" type="sibTrans" cxnId="{5CEFECCD-E35C-4192-9455-E1DD0BADC336}">
      <dgm:prSet/>
      <dgm:spPr/>
      <dgm:t>
        <a:bodyPr/>
        <a:lstStyle/>
        <a:p>
          <a:endParaRPr lang="en-GB"/>
        </a:p>
      </dgm:t>
    </dgm:pt>
    <dgm:pt modelId="{8ED28C44-9A4D-4393-9825-EB5C18859A21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Civil Orders &amp; </a:t>
          </a:r>
          <a:r>
            <a:rPr lang="en-US" sz="1200" dirty="0" err="1">
              <a:solidFill>
                <a:schemeClr val="tx1"/>
              </a:solidFill>
            </a:rPr>
            <a:t>Prohibtions</a:t>
          </a:r>
          <a:endParaRPr lang="en-GB" sz="1200" dirty="0">
            <a:solidFill>
              <a:schemeClr val="tx1"/>
            </a:solidFill>
          </a:endParaRPr>
        </a:p>
      </dgm:t>
    </dgm:pt>
    <dgm:pt modelId="{1D46844F-2B1A-4F45-A478-CBDA376DDEB9}" type="parTrans" cxnId="{CFE3395A-5BF3-496F-A8FA-986DDE27F96E}">
      <dgm:prSet/>
      <dgm:spPr/>
      <dgm:t>
        <a:bodyPr/>
        <a:lstStyle/>
        <a:p>
          <a:endParaRPr lang="en-GB"/>
        </a:p>
      </dgm:t>
    </dgm:pt>
    <dgm:pt modelId="{8BC0EAF4-405E-47B0-B664-94B03D97F2CC}" type="sibTrans" cxnId="{CFE3395A-5BF3-496F-A8FA-986DDE27F96E}">
      <dgm:prSet/>
      <dgm:spPr/>
      <dgm:t>
        <a:bodyPr/>
        <a:lstStyle/>
        <a:p>
          <a:endParaRPr lang="en-GB"/>
        </a:p>
      </dgm:t>
    </dgm:pt>
    <dgm:pt modelId="{0824D92D-2312-4B9F-9E4E-AC36E6695BCD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Evicted from multiple Acc options</a:t>
          </a:r>
          <a:endParaRPr lang="en-GB" sz="1200" dirty="0">
            <a:solidFill>
              <a:schemeClr val="tx1"/>
            </a:solidFill>
          </a:endParaRPr>
        </a:p>
      </dgm:t>
    </dgm:pt>
    <dgm:pt modelId="{DDC821AB-D1A7-4C74-A3BD-84A87EEC996B}" type="parTrans" cxnId="{7E98D41D-60FC-4AB0-8831-A3A3EDC80EAB}">
      <dgm:prSet/>
      <dgm:spPr/>
      <dgm:t>
        <a:bodyPr/>
        <a:lstStyle/>
        <a:p>
          <a:endParaRPr lang="en-GB"/>
        </a:p>
      </dgm:t>
    </dgm:pt>
    <dgm:pt modelId="{622B2C0E-0E35-4377-97D8-C88C0B026285}" type="sibTrans" cxnId="{7E98D41D-60FC-4AB0-8831-A3A3EDC80EAB}">
      <dgm:prSet/>
      <dgm:spPr/>
      <dgm:t>
        <a:bodyPr/>
        <a:lstStyle/>
        <a:p>
          <a:endParaRPr lang="en-GB"/>
        </a:p>
      </dgm:t>
    </dgm:pt>
    <dgm:pt modelId="{AFF9AFB8-5799-421F-8550-6E94CF4E5EDD}">
      <dgm:prSet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No local connection</a:t>
          </a:r>
        </a:p>
      </dgm:t>
    </dgm:pt>
    <dgm:pt modelId="{FE169F39-117F-4CFF-9A07-0E420DD121A8}" type="parTrans" cxnId="{2EB91BD7-F314-4F33-A9F3-958E068C7343}">
      <dgm:prSet/>
      <dgm:spPr/>
      <dgm:t>
        <a:bodyPr/>
        <a:lstStyle/>
        <a:p>
          <a:endParaRPr lang="en-GB"/>
        </a:p>
      </dgm:t>
    </dgm:pt>
    <dgm:pt modelId="{79C28F01-5F84-4BEF-8046-A3F0F711BD1F}" type="sibTrans" cxnId="{2EB91BD7-F314-4F33-A9F3-958E068C7343}">
      <dgm:prSet/>
      <dgm:spPr/>
      <dgm:t>
        <a:bodyPr/>
        <a:lstStyle/>
        <a:p>
          <a:endParaRPr lang="en-GB"/>
        </a:p>
      </dgm:t>
    </dgm:pt>
    <dgm:pt modelId="{DA304ABE-4504-4FD8-813D-E0D44B522D87}">
      <dgm:prSet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Perceived as chaotic</a:t>
          </a:r>
        </a:p>
      </dgm:t>
    </dgm:pt>
    <dgm:pt modelId="{94D20F80-C6B9-4103-A5C8-EEF35B9049E3}" type="parTrans" cxnId="{C2CFCCBD-D29E-451E-8169-0290A72291DF}">
      <dgm:prSet/>
      <dgm:spPr/>
      <dgm:t>
        <a:bodyPr/>
        <a:lstStyle/>
        <a:p>
          <a:endParaRPr lang="en-GB"/>
        </a:p>
      </dgm:t>
    </dgm:pt>
    <dgm:pt modelId="{C3953AEA-0119-4945-B683-D0753F3F18D7}" type="sibTrans" cxnId="{C2CFCCBD-D29E-451E-8169-0290A72291DF}">
      <dgm:prSet/>
      <dgm:spPr/>
      <dgm:t>
        <a:bodyPr/>
        <a:lstStyle/>
        <a:p>
          <a:endParaRPr lang="en-GB"/>
        </a:p>
      </dgm:t>
    </dgm:pt>
    <dgm:pt modelId="{128FF36B-109C-4ABF-8E82-E29B13F7A75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Exclusion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Zones</a:t>
          </a:r>
          <a:endParaRPr lang="en-GB" sz="1200" dirty="0">
            <a:solidFill>
              <a:schemeClr val="tx1"/>
            </a:solidFill>
          </a:endParaRPr>
        </a:p>
      </dgm:t>
    </dgm:pt>
    <dgm:pt modelId="{795CCA23-1553-427B-9929-3D060C003539}" type="parTrans" cxnId="{AC2EAD0C-17A5-49C3-97FA-266244AD78BA}">
      <dgm:prSet/>
      <dgm:spPr/>
      <dgm:t>
        <a:bodyPr/>
        <a:lstStyle/>
        <a:p>
          <a:endParaRPr lang="en-GB"/>
        </a:p>
      </dgm:t>
    </dgm:pt>
    <dgm:pt modelId="{08CDA7A5-1496-4B5A-92FB-97A7EE4C7455}" type="sibTrans" cxnId="{AC2EAD0C-17A5-49C3-97FA-266244AD78BA}">
      <dgm:prSet/>
      <dgm:spPr/>
      <dgm:t>
        <a:bodyPr/>
        <a:lstStyle/>
        <a:p>
          <a:endParaRPr lang="en-GB"/>
        </a:p>
      </dgm:t>
    </dgm:pt>
    <dgm:pt modelId="{339F4737-1B48-4444-9E7F-21737A867128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Lack</a:t>
          </a:r>
          <a:r>
            <a:rPr lang="en-US" sz="1200" baseline="0" dirty="0">
              <a:solidFill>
                <a:schemeClr val="tx1"/>
              </a:solidFill>
            </a:rPr>
            <a:t> of consent for DTR</a:t>
          </a:r>
          <a:endParaRPr lang="en-GB" sz="1200" dirty="0">
            <a:solidFill>
              <a:schemeClr val="tx1"/>
            </a:solidFill>
          </a:endParaRPr>
        </a:p>
      </dgm:t>
    </dgm:pt>
    <dgm:pt modelId="{BBBB24EB-E352-4448-92C2-45A7FE1A32EC}" type="parTrans" cxnId="{411C739A-64E5-4F27-A2A9-422AD1357E67}">
      <dgm:prSet/>
      <dgm:spPr/>
      <dgm:t>
        <a:bodyPr/>
        <a:lstStyle/>
        <a:p>
          <a:endParaRPr lang="en-GB"/>
        </a:p>
      </dgm:t>
    </dgm:pt>
    <dgm:pt modelId="{E0C56BD4-4A2D-4BB9-A30B-7D12E10091AF}" type="sibTrans" cxnId="{411C739A-64E5-4F27-A2A9-422AD1357E67}">
      <dgm:prSet/>
      <dgm:spPr/>
      <dgm:t>
        <a:bodyPr/>
        <a:lstStyle/>
        <a:p>
          <a:endParaRPr lang="en-GB"/>
        </a:p>
      </dgm:t>
    </dgm:pt>
    <dgm:pt modelId="{7FB7FEC4-C0F9-43FD-8BB0-398553B3E1D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Too risky for housing</a:t>
          </a:r>
        </a:p>
      </dgm:t>
    </dgm:pt>
    <dgm:pt modelId="{C131990B-AC92-4CE3-898F-2A56A18B598A}" type="parTrans" cxnId="{8A04DB80-342C-4F35-AF82-FA65F33BB440}">
      <dgm:prSet/>
      <dgm:spPr/>
      <dgm:t>
        <a:bodyPr/>
        <a:lstStyle/>
        <a:p>
          <a:endParaRPr lang="en-GB"/>
        </a:p>
      </dgm:t>
    </dgm:pt>
    <dgm:pt modelId="{9DD4F039-7C9A-4DE1-833E-9E06C91907B1}" type="sibTrans" cxnId="{8A04DB80-342C-4F35-AF82-FA65F33BB440}">
      <dgm:prSet/>
      <dgm:spPr/>
      <dgm:t>
        <a:bodyPr/>
        <a:lstStyle/>
        <a:p>
          <a:endParaRPr lang="en-GB"/>
        </a:p>
      </dgm:t>
    </dgm:pt>
    <dgm:pt modelId="{2681952E-15C0-4ED9-A0C3-93723CD1BAC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Mobility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Issues</a:t>
          </a:r>
        </a:p>
      </dgm:t>
    </dgm:pt>
    <dgm:pt modelId="{3D027BB6-5F77-4343-BF21-56D7AEA9E01F}" type="parTrans" cxnId="{B3456EA7-A743-437E-BAF5-A1DC44693051}">
      <dgm:prSet/>
      <dgm:spPr/>
      <dgm:t>
        <a:bodyPr/>
        <a:lstStyle/>
        <a:p>
          <a:endParaRPr lang="en-GB"/>
        </a:p>
      </dgm:t>
    </dgm:pt>
    <dgm:pt modelId="{B791C303-E530-44B2-9647-8891D7C0763D}" type="sibTrans" cxnId="{B3456EA7-A743-437E-BAF5-A1DC44693051}">
      <dgm:prSet/>
      <dgm:spPr/>
      <dgm:t>
        <a:bodyPr/>
        <a:lstStyle/>
        <a:p>
          <a:endParaRPr lang="en-GB"/>
        </a:p>
      </dgm:t>
    </dgm:pt>
    <dgm:pt modelId="{BE830DB4-2746-4F26-B1E8-DC465C03207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Unstable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Mental Health </a:t>
          </a:r>
        </a:p>
      </dgm:t>
    </dgm:pt>
    <dgm:pt modelId="{19C50A28-E9AF-4537-B1AC-1289B0CB0B4E}" type="parTrans" cxnId="{29C567C8-B9F6-4412-B619-7D58E23733B9}">
      <dgm:prSet/>
      <dgm:spPr/>
      <dgm:t>
        <a:bodyPr/>
        <a:lstStyle/>
        <a:p>
          <a:endParaRPr lang="en-GB"/>
        </a:p>
      </dgm:t>
    </dgm:pt>
    <dgm:pt modelId="{1F02D133-D5B6-4B0E-A5A2-4EC3DD2049DE}" type="sibTrans" cxnId="{29C567C8-B9F6-4412-B619-7D58E23733B9}">
      <dgm:prSet/>
      <dgm:spPr/>
      <dgm:t>
        <a:bodyPr/>
        <a:lstStyle/>
        <a:p>
          <a:endParaRPr lang="en-GB"/>
        </a:p>
      </dgm:t>
    </dgm:pt>
    <dgm:pt modelId="{BCBACDE1-5D6D-4427-95C3-6603CBBB92C8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Actively</a:t>
          </a:r>
          <a:r>
            <a:rPr lang="en-US" sz="1200" baseline="0" dirty="0">
              <a:solidFill>
                <a:schemeClr val="tx1"/>
              </a:solidFill>
            </a:rPr>
            <a:t> using substances</a:t>
          </a:r>
          <a:endParaRPr lang="en-US" sz="1200" dirty="0">
            <a:solidFill>
              <a:schemeClr val="tx1"/>
            </a:solidFill>
          </a:endParaRPr>
        </a:p>
      </dgm:t>
    </dgm:pt>
    <dgm:pt modelId="{2C99BA0D-0708-4145-8F9A-3F4F28A2BDFA}" type="parTrans" cxnId="{4B826C0A-DD4A-43A2-9B0D-AABAE34AC505}">
      <dgm:prSet/>
      <dgm:spPr/>
      <dgm:t>
        <a:bodyPr/>
        <a:lstStyle/>
        <a:p>
          <a:endParaRPr lang="en-GB"/>
        </a:p>
      </dgm:t>
    </dgm:pt>
    <dgm:pt modelId="{FE722BF2-32D8-4282-A467-0971842C4DDD}" type="sibTrans" cxnId="{4B826C0A-DD4A-43A2-9B0D-AABAE34AC505}">
      <dgm:prSet/>
      <dgm:spPr/>
      <dgm:t>
        <a:bodyPr/>
        <a:lstStyle/>
        <a:p>
          <a:endParaRPr lang="en-GB"/>
        </a:p>
      </dgm:t>
    </dgm:pt>
    <dgm:pt modelId="{5D2C9333-3D7A-4D24-BED1-4AC66C85B42B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Disengaged from services</a:t>
          </a:r>
        </a:p>
      </dgm:t>
    </dgm:pt>
    <dgm:pt modelId="{B0EFF894-081D-46F5-9718-F8696D786572}" type="parTrans" cxnId="{8CC31C9C-B606-4A63-956E-24F6FF6A40F2}">
      <dgm:prSet/>
      <dgm:spPr/>
      <dgm:t>
        <a:bodyPr/>
        <a:lstStyle/>
        <a:p>
          <a:endParaRPr lang="en-GB"/>
        </a:p>
      </dgm:t>
    </dgm:pt>
    <dgm:pt modelId="{3BCFABF6-BF39-4C23-ABED-035998FCE91A}" type="sibTrans" cxnId="{8CC31C9C-B606-4A63-956E-24F6FF6A40F2}">
      <dgm:prSet/>
      <dgm:spPr/>
      <dgm:t>
        <a:bodyPr/>
        <a:lstStyle/>
        <a:p>
          <a:endParaRPr lang="en-GB"/>
        </a:p>
      </dgm:t>
    </dgm:pt>
    <dgm:pt modelId="{EE950B34-3CFE-4F8E-B147-8C901414B6C9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Need supported accommodation</a:t>
          </a:r>
        </a:p>
      </dgm:t>
    </dgm:pt>
    <dgm:pt modelId="{B28B581C-C5AA-479A-AC59-BBB13C2B625E}" type="parTrans" cxnId="{3B661777-27AA-47C1-A562-93D01EC25EAC}">
      <dgm:prSet/>
      <dgm:spPr/>
      <dgm:t>
        <a:bodyPr/>
        <a:lstStyle/>
        <a:p>
          <a:endParaRPr lang="en-GB"/>
        </a:p>
      </dgm:t>
    </dgm:pt>
    <dgm:pt modelId="{16D7B71E-D4AB-4701-A8E6-FA52B56F16F7}" type="sibTrans" cxnId="{3B661777-27AA-47C1-A562-93D01EC25EAC}">
      <dgm:prSet/>
      <dgm:spPr/>
      <dgm:t>
        <a:bodyPr/>
        <a:lstStyle/>
        <a:p>
          <a:endParaRPr lang="en-GB"/>
        </a:p>
      </dgm:t>
    </dgm:pt>
    <dgm:pt modelId="{090EEB51-066D-4973-BA5E-68C2FFD4FFAD}">
      <dgm:prSet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Vulnerable but intentionally homeless</a:t>
          </a:r>
        </a:p>
      </dgm:t>
    </dgm:pt>
    <dgm:pt modelId="{3B4C7862-40BF-4A04-97D3-8191F0F5F522}" type="parTrans" cxnId="{3476E671-AE7D-479F-B743-DA4B6ADE7BC9}">
      <dgm:prSet/>
      <dgm:spPr/>
      <dgm:t>
        <a:bodyPr/>
        <a:lstStyle/>
        <a:p>
          <a:endParaRPr lang="en-GB"/>
        </a:p>
      </dgm:t>
    </dgm:pt>
    <dgm:pt modelId="{2A0221E5-468A-4A2B-B932-CB722A9B8305}" type="sibTrans" cxnId="{3476E671-AE7D-479F-B743-DA4B6ADE7BC9}">
      <dgm:prSet/>
      <dgm:spPr/>
      <dgm:t>
        <a:bodyPr/>
        <a:lstStyle/>
        <a:p>
          <a:endParaRPr lang="en-GB"/>
        </a:p>
      </dgm:t>
    </dgm:pt>
    <dgm:pt modelId="{54D60845-C80E-44C8-8004-67E059B1D860}" type="pres">
      <dgm:prSet presAssocID="{B333B0C4-1992-4E27-9EA1-E1FC4A87F660}" presName="diagram" presStyleCnt="0">
        <dgm:presLayoutVars>
          <dgm:dir/>
          <dgm:resizeHandles val="exact"/>
        </dgm:presLayoutVars>
      </dgm:prSet>
      <dgm:spPr/>
    </dgm:pt>
    <dgm:pt modelId="{FDA33AD4-6CD7-47F2-BDA0-51307590F330}" type="pres">
      <dgm:prSet presAssocID="{AFF9AFB8-5799-421F-8550-6E94CF4E5EDD}" presName="node" presStyleLbl="node1" presStyleIdx="0" presStyleCnt="15">
        <dgm:presLayoutVars>
          <dgm:bulletEnabled val="1"/>
        </dgm:presLayoutVars>
      </dgm:prSet>
      <dgm:spPr/>
    </dgm:pt>
    <dgm:pt modelId="{008F9414-30E7-4C69-A9A1-5BEE56FC8C5D}" type="pres">
      <dgm:prSet presAssocID="{79C28F01-5F84-4BEF-8046-A3F0F711BD1F}" presName="sibTrans" presStyleCnt="0"/>
      <dgm:spPr/>
    </dgm:pt>
    <dgm:pt modelId="{BCA4B572-AC48-46B8-98F8-ECC349BBE5BA}" type="pres">
      <dgm:prSet presAssocID="{090EEB51-066D-4973-BA5E-68C2FFD4FFAD}" presName="node" presStyleLbl="node1" presStyleIdx="1" presStyleCnt="15">
        <dgm:presLayoutVars>
          <dgm:bulletEnabled val="1"/>
        </dgm:presLayoutVars>
      </dgm:prSet>
      <dgm:spPr/>
    </dgm:pt>
    <dgm:pt modelId="{CF706170-A912-4957-BA4A-E0E590FE4009}" type="pres">
      <dgm:prSet presAssocID="{2A0221E5-468A-4A2B-B932-CB722A9B8305}" presName="sibTrans" presStyleCnt="0"/>
      <dgm:spPr/>
    </dgm:pt>
    <dgm:pt modelId="{FA1DBAA0-E24F-4896-82BA-6DEC2C48682F}" type="pres">
      <dgm:prSet presAssocID="{DA304ABE-4504-4FD8-813D-E0D44B522D87}" presName="node" presStyleLbl="node1" presStyleIdx="2" presStyleCnt="15">
        <dgm:presLayoutVars>
          <dgm:bulletEnabled val="1"/>
        </dgm:presLayoutVars>
      </dgm:prSet>
      <dgm:spPr/>
    </dgm:pt>
    <dgm:pt modelId="{4575F0B9-6547-4FF5-91E0-16B42E25AF22}" type="pres">
      <dgm:prSet presAssocID="{C3953AEA-0119-4945-B683-D0753F3F18D7}" presName="sibTrans" presStyleCnt="0"/>
      <dgm:spPr/>
    </dgm:pt>
    <dgm:pt modelId="{F7642B16-FF6F-4D78-AF6D-7B432D157003}" type="pres">
      <dgm:prSet presAssocID="{901BF695-C713-49F4-A67B-5AA5578EA788}" presName="node" presStyleLbl="node1" presStyleIdx="3" presStyleCnt="15">
        <dgm:presLayoutVars>
          <dgm:bulletEnabled val="1"/>
        </dgm:presLayoutVars>
      </dgm:prSet>
      <dgm:spPr/>
    </dgm:pt>
    <dgm:pt modelId="{62DA61F1-43A7-4967-8B8F-CEBAD176A175}" type="pres">
      <dgm:prSet presAssocID="{DC49C86D-F19C-4C44-88CE-A695B1618ACA}" presName="sibTrans" presStyleCnt="0"/>
      <dgm:spPr/>
    </dgm:pt>
    <dgm:pt modelId="{8EEE9C2F-B3DE-48DE-855D-A8B57FE40281}" type="pres">
      <dgm:prSet presAssocID="{40F0CA76-17C2-4ED6-91F8-009A564851D7}" presName="node" presStyleLbl="node1" presStyleIdx="4" presStyleCnt="15">
        <dgm:presLayoutVars>
          <dgm:bulletEnabled val="1"/>
        </dgm:presLayoutVars>
      </dgm:prSet>
      <dgm:spPr/>
    </dgm:pt>
    <dgm:pt modelId="{29FC9093-25A8-4181-B699-F61C1D0FA99F}" type="pres">
      <dgm:prSet presAssocID="{6896594D-2FDE-4BF1-A629-AA7E7E7E7DDA}" presName="sibTrans" presStyleCnt="0"/>
      <dgm:spPr/>
    </dgm:pt>
    <dgm:pt modelId="{39F9B578-59E6-4E95-9235-46459E15F2B2}" type="pres">
      <dgm:prSet presAssocID="{8ED28C44-9A4D-4393-9825-EB5C18859A21}" presName="node" presStyleLbl="node1" presStyleIdx="5" presStyleCnt="15">
        <dgm:presLayoutVars>
          <dgm:bulletEnabled val="1"/>
        </dgm:presLayoutVars>
      </dgm:prSet>
      <dgm:spPr/>
    </dgm:pt>
    <dgm:pt modelId="{C1279D58-C9F8-4144-A116-2AB53B20376E}" type="pres">
      <dgm:prSet presAssocID="{8BC0EAF4-405E-47B0-B664-94B03D97F2CC}" presName="sibTrans" presStyleCnt="0"/>
      <dgm:spPr/>
    </dgm:pt>
    <dgm:pt modelId="{D1BF5755-0115-4502-B0B9-13C2D5B9CA95}" type="pres">
      <dgm:prSet presAssocID="{128FF36B-109C-4ABF-8E82-E29B13F7A75B}" presName="node" presStyleLbl="node1" presStyleIdx="6" presStyleCnt="15">
        <dgm:presLayoutVars>
          <dgm:bulletEnabled val="1"/>
        </dgm:presLayoutVars>
      </dgm:prSet>
      <dgm:spPr/>
    </dgm:pt>
    <dgm:pt modelId="{4CC1CDBB-9E29-4C8A-93B1-329044A86068}" type="pres">
      <dgm:prSet presAssocID="{08CDA7A5-1496-4B5A-92FB-97A7EE4C7455}" presName="sibTrans" presStyleCnt="0"/>
      <dgm:spPr/>
    </dgm:pt>
    <dgm:pt modelId="{274CB5A7-53B6-45D2-A667-5E9D1E4CE537}" type="pres">
      <dgm:prSet presAssocID="{0824D92D-2312-4B9F-9E4E-AC36E6695BCD}" presName="node" presStyleLbl="node1" presStyleIdx="7" presStyleCnt="15">
        <dgm:presLayoutVars>
          <dgm:bulletEnabled val="1"/>
        </dgm:presLayoutVars>
      </dgm:prSet>
      <dgm:spPr/>
    </dgm:pt>
    <dgm:pt modelId="{2633DE2F-3FC2-4B6E-B05C-F964AD7AE858}" type="pres">
      <dgm:prSet presAssocID="{622B2C0E-0E35-4377-97D8-C88C0B026285}" presName="sibTrans" presStyleCnt="0"/>
      <dgm:spPr/>
    </dgm:pt>
    <dgm:pt modelId="{962C77F0-0975-4BC2-9D4E-4AC121FE0FAA}" type="pres">
      <dgm:prSet presAssocID="{339F4737-1B48-4444-9E7F-21737A867128}" presName="node" presStyleLbl="node1" presStyleIdx="8" presStyleCnt="15">
        <dgm:presLayoutVars>
          <dgm:bulletEnabled val="1"/>
        </dgm:presLayoutVars>
      </dgm:prSet>
      <dgm:spPr/>
    </dgm:pt>
    <dgm:pt modelId="{287227B3-09DF-44B4-A8B0-BB6A7A82491C}" type="pres">
      <dgm:prSet presAssocID="{E0C56BD4-4A2D-4BB9-A30B-7D12E10091AF}" presName="sibTrans" presStyleCnt="0"/>
      <dgm:spPr/>
    </dgm:pt>
    <dgm:pt modelId="{42EFEE90-43FA-46FB-A0BA-43E87AFB89AC}" type="pres">
      <dgm:prSet presAssocID="{7FB7FEC4-C0F9-43FD-8BB0-398553B3E1DA}" presName="node" presStyleLbl="node1" presStyleIdx="9" presStyleCnt="15">
        <dgm:presLayoutVars>
          <dgm:bulletEnabled val="1"/>
        </dgm:presLayoutVars>
      </dgm:prSet>
      <dgm:spPr/>
    </dgm:pt>
    <dgm:pt modelId="{2E266520-443D-455C-A8FA-CEC30E7742B9}" type="pres">
      <dgm:prSet presAssocID="{9DD4F039-7C9A-4DE1-833E-9E06C91907B1}" presName="sibTrans" presStyleCnt="0"/>
      <dgm:spPr/>
    </dgm:pt>
    <dgm:pt modelId="{999EFFD8-C1FB-4C7D-9F57-5C74907AD5D5}" type="pres">
      <dgm:prSet presAssocID="{2681952E-15C0-4ED9-A0C3-93723CD1BAC3}" presName="node" presStyleLbl="node1" presStyleIdx="10" presStyleCnt="15">
        <dgm:presLayoutVars>
          <dgm:bulletEnabled val="1"/>
        </dgm:presLayoutVars>
      </dgm:prSet>
      <dgm:spPr/>
    </dgm:pt>
    <dgm:pt modelId="{0FC89061-49B3-4AB8-B2C6-203AF840DA1A}" type="pres">
      <dgm:prSet presAssocID="{B791C303-E530-44B2-9647-8891D7C0763D}" presName="sibTrans" presStyleCnt="0"/>
      <dgm:spPr/>
    </dgm:pt>
    <dgm:pt modelId="{A7E26048-D194-4C05-B26F-F026AC9A70D0}" type="pres">
      <dgm:prSet presAssocID="{BE830DB4-2746-4F26-B1E8-DC465C032079}" presName="node" presStyleLbl="node1" presStyleIdx="11" presStyleCnt="15">
        <dgm:presLayoutVars>
          <dgm:bulletEnabled val="1"/>
        </dgm:presLayoutVars>
      </dgm:prSet>
      <dgm:spPr/>
    </dgm:pt>
    <dgm:pt modelId="{9806B21C-53DE-41AD-A772-36A38C745917}" type="pres">
      <dgm:prSet presAssocID="{1F02D133-D5B6-4B0E-A5A2-4EC3DD2049DE}" presName="sibTrans" presStyleCnt="0"/>
      <dgm:spPr/>
    </dgm:pt>
    <dgm:pt modelId="{1CD44335-F22B-481C-8BCE-070C843137CD}" type="pres">
      <dgm:prSet presAssocID="{BCBACDE1-5D6D-4427-95C3-6603CBBB92C8}" presName="node" presStyleLbl="node1" presStyleIdx="12" presStyleCnt="15">
        <dgm:presLayoutVars>
          <dgm:bulletEnabled val="1"/>
        </dgm:presLayoutVars>
      </dgm:prSet>
      <dgm:spPr/>
    </dgm:pt>
    <dgm:pt modelId="{314DCED9-4234-4449-ABE5-762973E18236}" type="pres">
      <dgm:prSet presAssocID="{FE722BF2-32D8-4282-A467-0971842C4DDD}" presName="sibTrans" presStyleCnt="0"/>
      <dgm:spPr/>
    </dgm:pt>
    <dgm:pt modelId="{0E4DA0DD-F4EE-4745-A4B1-BB4FECD8C3C1}" type="pres">
      <dgm:prSet presAssocID="{5D2C9333-3D7A-4D24-BED1-4AC66C85B42B}" presName="node" presStyleLbl="node1" presStyleIdx="13" presStyleCnt="15">
        <dgm:presLayoutVars>
          <dgm:bulletEnabled val="1"/>
        </dgm:presLayoutVars>
      </dgm:prSet>
      <dgm:spPr/>
    </dgm:pt>
    <dgm:pt modelId="{469C7832-4165-4469-B80A-58A1E4ABD6F3}" type="pres">
      <dgm:prSet presAssocID="{3BCFABF6-BF39-4C23-ABED-035998FCE91A}" presName="sibTrans" presStyleCnt="0"/>
      <dgm:spPr/>
    </dgm:pt>
    <dgm:pt modelId="{B0C89F84-D6FD-4DB6-B125-AA2E15245CB7}" type="pres">
      <dgm:prSet presAssocID="{EE950B34-3CFE-4F8E-B147-8C901414B6C9}" presName="node" presStyleLbl="node1" presStyleIdx="14" presStyleCnt="15">
        <dgm:presLayoutVars>
          <dgm:bulletEnabled val="1"/>
        </dgm:presLayoutVars>
      </dgm:prSet>
      <dgm:spPr/>
    </dgm:pt>
  </dgm:ptLst>
  <dgm:cxnLst>
    <dgm:cxn modelId="{4B826C0A-DD4A-43A2-9B0D-AABAE34AC505}" srcId="{B333B0C4-1992-4E27-9EA1-E1FC4A87F660}" destId="{BCBACDE1-5D6D-4427-95C3-6603CBBB92C8}" srcOrd="12" destOrd="0" parTransId="{2C99BA0D-0708-4145-8F9A-3F4F28A2BDFA}" sibTransId="{FE722BF2-32D8-4282-A467-0971842C4DDD}"/>
    <dgm:cxn modelId="{D3E9C30A-42D8-403E-BC24-62FFFE2521EE}" type="presOf" srcId="{090EEB51-066D-4973-BA5E-68C2FFD4FFAD}" destId="{BCA4B572-AC48-46B8-98F8-ECC349BBE5BA}" srcOrd="0" destOrd="0" presId="urn:microsoft.com/office/officeart/2005/8/layout/default"/>
    <dgm:cxn modelId="{AC2EAD0C-17A5-49C3-97FA-266244AD78BA}" srcId="{B333B0C4-1992-4E27-9EA1-E1FC4A87F660}" destId="{128FF36B-109C-4ABF-8E82-E29B13F7A75B}" srcOrd="6" destOrd="0" parTransId="{795CCA23-1553-427B-9929-3D060C003539}" sibTransId="{08CDA7A5-1496-4B5A-92FB-97A7EE4C7455}"/>
    <dgm:cxn modelId="{7E98D41D-60FC-4AB0-8831-A3A3EDC80EAB}" srcId="{B333B0C4-1992-4E27-9EA1-E1FC4A87F660}" destId="{0824D92D-2312-4B9F-9E4E-AC36E6695BCD}" srcOrd="7" destOrd="0" parTransId="{DDC821AB-D1A7-4C74-A3BD-84A87EEC996B}" sibTransId="{622B2C0E-0E35-4377-97D8-C88C0B026285}"/>
    <dgm:cxn modelId="{DB98DC25-8FE9-4941-B4DB-5B4E88D2632B}" type="presOf" srcId="{40F0CA76-17C2-4ED6-91F8-009A564851D7}" destId="{8EEE9C2F-B3DE-48DE-855D-A8B57FE40281}" srcOrd="0" destOrd="0" presId="urn:microsoft.com/office/officeart/2005/8/layout/default"/>
    <dgm:cxn modelId="{0EE8893B-67DB-4177-B364-D40CDAD748C3}" srcId="{B333B0C4-1992-4E27-9EA1-E1FC4A87F660}" destId="{901BF695-C713-49F4-A67B-5AA5578EA788}" srcOrd="3" destOrd="0" parTransId="{21F95FD1-2AF2-4E58-A073-43F50104FB38}" sibTransId="{DC49C86D-F19C-4C44-88CE-A695B1618ACA}"/>
    <dgm:cxn modelId="{42EDF93B-F262-40DA-BEA1-3FE24EDEFD26}" type="presOf" srcId="{B333B0C4-1992-4E27-9EA1-E1FC4A87F660}" destId="{54D60845-C80E-44C8-8004-67E059B1D860}" srcOrd="0" destOrd="0" presId="urn:microsoft.com/office/officeart/2005/8/layout/default"/>
    <dgm:cxn modelId="{CCEFCB49-9B03-4DD1-A9AA-0D5C289956A1}" type="presOf" srcId="{BCBACDE1-5D6D-4427-95C3-6603CBBB92C8}" destId="{1CD44335-F22B-481C-8BCE-070C843137CD}" srcOrd="0" destOrd="0" presId="urn:microsoft.com/office/officeart/2005/8/layout/default"/>
    <dgm:cxn modelId="{4A54954F-7F48-481E-9DB7-F62DBE8CF9BF}" type="presOf" srcId="{901BF695-C713-49F4-A67B-5AA5578EA788}" destId="{F7642B16-FF6F-4D78-AF6D-7B432D157003}" srcOrd="0" destOrd="0" presId="urn:microsoft.com/office/officeart/2005/8/layout/default"/>
    <dgm:cxn modelId="{3476E671-AE7D-479F-B743-DA4B6ADE7BC9}" srcId="{B333B0C4-1992-4E27-9EA1-E1FC4A87F660}" destId="{090EEB51-066D-4973-BA5E-68C2FFD4FFAD}" srcOrd="1" destOrd="0" parTransId="{3B4C7862-40BF-4A04-97D3-8191F0F5F522}" sibTransId="{2A0221E5-468A-4A2B-B932-CB722A9B8305}"/>
    <dgm:cxn modelId="{F62EE675-C096-4A0E-A16A-D6147095AEDE}" type="presOf" srcId="{AFF9AFB8-5799-421F-8550-6E94CF4E5EDD}" destId="{FDA33AD4-6CD7-47F2-BDA0-51307590F330}" srcOrd="0" destOrd="0" presId="urn:microsoft.com/office/officeart/2005/8/layout/default"/>
    <dgm:cxn modelId="{3B661777-27AA-47C1-A562-93D01EC25EAC}" srcId="{B333B0C4-1992-4E27-9EA1-E1FC4A87F660}" destId="{EE950B34-3CFE-4F8E-B147-8C901414B6C9}" srcOrd="14" destOrd="0" parTransId="{B28B581C-C5AA-479A-AC59-BBB13C2B625E}" sibTransId="{16D7B71E-D4AB-4701-A8E6-FA52B56F16F7}"/>
    <dgm:cxn modelId="{CFE3395A-5BF3-496F-A8FA-986DDE27F96E}" srcId="{B333B0C4-1992-4E27-9EA1-E1FC4A87F660}" destId="{8ED28C44-9A4D-4393-9825-EB5C18859A21}" srcOrd="5" destOrd="0" parTransId="{1D46844F-2B1A-4F45-A478-CBDA376DDEB9}" sibTransId="{8BC0EAF4-405E-47B0-B664-94B03D97F2CC}"/>
    <dgm:cxn modelId="{8A04DB80-342C-4F35-AF82-FA65F33BB440}" srcId="{B333B0C4-1992-4E27-9EA1-E1FC4A87F660}" destId="{7FB7FEC4-C0F9-43FD-8BB0-398553B3E1DA}" srcOrd="9" destOrd="0" parTransId="{C131990B-AC92-4CE3-898F-2A56A18B598A}" sibTransId="{9DD4F039-7C9A-4DE1-833E-9E06C91907B1}"/>
    <dgm:cxn modelId="{91616E98-69C4-435A-82F7-920F3AB4FCAD}" type="presOf" srcId="{5D2C9333-3D7A-4D24-BED1-4AC66C85B42B}" destId="{0E4DA0DD-F4EE-4745-A4B1-BB4FECD8C3C1}" srcOrd="0" destOrd="0" presId="urn:microsoft.com/office/officeart/2005/8/layout/default"/>
    <dgm:cxn modelId="{411C739A-64E5-4F27-A2A9-422AD1357E67}" srcId="{B333B0C4-1992-4E27-9EA1-E1FC4A87F660}" destId="{339F4737-1B48-4444-9E7F-21737A867128}" srcOrd="8" destOrd="0" parTransId="{BBBB24EB-E352-4448-92C2-45A7FE1A32EC}" sibTransId="{E0C56BD4-4A2D-4BB9-A30B-7D12E10091AF}"/>
    <dgm:cxn modelId="{8CC31C9C-B606-4A63-956E-24F6FF6A40F2}" srcId="{B333B0C4-1992-4E27-9EA1-E1FC4A87F660}" destId="{5D2C9333-3D7A-4D24-BED1-4AC66C85B42B}" srcOrd="13" destOrd="0" parTransId="{B0EFF894-081D-46F5-9718-F8696D786572}" sibTransId="{3BCFABF6-BF39-4C23-ABED-035998FCE91A}"/>
    <dgm:cxn modelId="{DC2AE4A5-1F14-47BF-8EBF-A711D987C4F4}" type="presOf" srcId="{EE950B34-3CFE-4F8E-B147-8C901414B6C9}" destId="{B0C89F84-D6FD-4DB6-B125-AA2E15245CB7}" srcOrd="0" destOrd="0" presId="urn:microsoft.com/office/officeart/2005/8/layout/default"/>
    <dgm:cxn modelId="{B3456EA7-A743-437E-BAF5-A1DC44693051}" srcId="{B333B0C4-1992-4E27-9EA1-E1FC4A87F660}" destId="{2681952E-15C0-4ED9-A0C3-93723CD1BAC3}" srcOrd="10" destOrd="0" parTransId="{3D027BB6-5F77-4343-BF21-56D7AEA9E01F}" sibTransId="{B791C303-E530-44B2-9647-8891D7C0763D}"/>
    <dgm:cxn modelId="{DC0FA5B1-E0C7-4B94-A3C5-D6E0C3E068DB}" type="presOf" srcId="{8ED28C44-9A4D-4393-9825-EB5C18859A21}" destId="{39F9B578-59E6-4E95-9235-46459E15F2B2}" srcOrd="0" destOrd="0" presId="urn:microsoft.com/office/officeart/2005/8/layout/default"/>
    <dgm:cxn modelId="{3E50F2B7-5E01-4CBB-AF29-BA1B2890F76B}" type="presOf" srcId="{0824D92D-2312-4B9F-9E4E-AC36E6695BCD}" destId="{274CB5A7-53B6-45D2-A667-5E9D1E4CE537}" srcOrd="0" destOrd="0" presId="urn:microsoft.com/office/officeart/2005/8/layout/default"/>
    <dgm:cxn modelId="{C2CFCCBD-D29E-451E-8169-0290A72291DF}" srcId="{B333B0C4-1992-4E27-9EA1-E1FC4A87F660}" destId="{DA304ABE-4504-4FD8-813D-E0D44B522D87}" srcOrd="2" destOrd="0" parTransId="{94D20F80-C6B9-4103-A5C8-EEF35B9049E3}" sibTransId="{C3953AEA-0119-4945-B683-D0753F3F18D7}"/>
    <dgm:cxn modelId="{C33F94C2-F5F6-41BD-BE5C-26D8FB064CF0}" type="presOf" srcId="{339F4737-1B48-4444-9E7F-21737A867128}" destId="{962C77F0-0975-4BC2-9D4E-4AC121FE0FAA}" srcOrd="0" destOrd="0" presId="urn:microsoft.com/office/officeart/2005/8/layout/default"/>
    <dgm:cxn modelId="{65B08FC5-B505-4EB5-B7B6-094829CF2829}" type="presOf" srcId="{7FB7FEC4-C0F9-43FD-8BB0-398553B3E1DA}" destId="{42EFEE90-43FA-46FB-A0BA-43E87AFB89AC}" srcOrd="0" destOrd="0" presId="urn:microsoft.com/office/officeart/2005/8/layout/default"/>
    <dgm:cxn modelId="{F90AE5C7-27A3-4073-A623-EB20011CCE01}" type="presOf" srcId="{128FF36B-109C-4ABF-8E82-E29B13F7A75B}" destId="{D1BF5755-0115-4502-B0B9-13C2D5B9CA95}" srcOrd="0" destOrd="0" presId="urn:microsoft.com/office/officeart/2005/8/layout/default"/>
    <dgm:cxn modelId="{29C567C8-B9F6-4412-B619-7D58E23733B9}" srcId="{B333B0C4-1992-4E27-9EA1-E1FC4A87F660}" destId="{BE830DB4-2746-4F26-B1E8-DC465C032079}" srcOrd="11" destOrd="0" parTransId="{19C50A28-E9AF-4537-B1AC-1289B0CB0B4E}" sibTransId="{1F02D133-D5B6-4B0E-A5A2-4EC3DD2049DE}"/>
    <dgm:cxn modelId="{400668CB-4863-41E2-B41B-ABA36897AB09}" type="presOf" srcId="{2681952E-15C0-4ED9-A0C3-93723CD1BAC3}" destId="{999EFFD8-C1FB-4C7D-9F57-5C74907AD5D5}" srcOrd="0" destOrd="0" presId="urn:microsoft.com/office/officeart/2005/8/layout/default"/>
    <dgm:cxn modelId="{5CEFECCD-E35C-4192-9455-E1DD0BADC336}" srcId="{B333B0C4-1992-4E27-9EA1-E1FC4A87F660}" destId="{40F0CA76-17C2-4ED6-91F8-009A564851D7}" srcOrd="4" destOrd="0" parTransId="{A56A9365-107E-4AC8-90F1-1E8463679F5C}" sibTransId="{6896594D-2FDE-4BF1-A629-AA7E7E7E7DDA}"/>
    <dgm:cxn modelId="{2EB91BD7-F314-4F33-A9F3-958E068C7343}" srcId="{B333B0C4-1992-4E27-9EA1-E1FC4A87F660}" destId="{AFF9AFB8-5799-421F-8550-6E94CF4E5EDD}" srcOrd="0" destOrd="0" parTransId="{FE169F39-117F-4CFF-9A07-0E420DD121A8}" sibTransId="{79C28F01-5F84-4BEF-8046-A3F0F711BD1F}"/>
    <dgm:cxn modelId="{16A731DA-F423-4CA0-BE4B-4F1649291F80}" type="presOf" srcId="{DA304ABE-4504-4FD8-813D-E0D44B522D87}" destId="{FA1DBAA0-E24F-4896-82BA-6DEC2C48682F}" srcOrd="0" destOrd="0" presId="urn:microsoft.com/office/officeart/2005/8/layout/default"/>
    <dgm:cxn modelId="{7932A8FD-C90F-489F-AEB6-C98A20B84EA1}" type="presOf" srcId="{BE830DB4-2746-4F26-B1E8-DC465C032079}" destId="{A7E26048-D194-4C05-B26F-F026AC9A70D0}" srcOrd="0" destOrd="0" presId="urn:microsoft.com/office/officeart/2005/8/layout/default"/>
    <dgm:cxn modelId="{098548B4-7E0C-43B1-9162-57E4CF664D2D}" type="presParOf" srcId="{54D60845-C80E-44C8-8004-67E059B1D860}" destId="{FDA33AD4-6CD7-47F2-BDA0-51307590F330}" srcOrd="0" destOrd="0" presId="urn:microsoft.com/office/officeart/2005/8/layout/default"/>
    <dgm:cxn modelId="{E033A255-8159-47D0-8EAE-794B85ACA463}" type="presParOf" srcId="{54D60845-C80E-44C8-8004-67E059B1D860}" destId="{008F9414-30E7-4C69-A9A1-5BEE56FC8C5D}" srcOrd="1" destOrd="0" presId="urn:microsoft.com/office/officeart/2005/8/layout/default"/>
    <dgm:cxn modelId="{3D09EB89-F90F-4038-B18E-41FB7F6D3CD4}" type="presParOf" srcId="{54D60845-C80E-44C8-8004-67E059B1D860}" destId="{BCA4B572-AC48-46B8-98F8-ECC349BBE5BA}" srcOrd="2" destOrd="0" presId="urn:microsoft.com/office/officeart/2005/8/layout/default"/>
    <dgm:cxn modelId="{A776FC50-38A4-4DDF-ADC0-9CD1AD530BB4}" type="presParOf" srcId="{54D60845-C80E-44C8-8004-67E059B1D860}" destId="{CF706170-A912-4957-BA4A-E0E590FE4009}" srcOrd="3" destOrd="0" presId="urn:microsoft.com/office/officeart/2005/8/layout/default"/>
    <dgm:cxn modelId="{4703C446-FB02-46F6-AFF2-4E280C44B894}" type="presParOf" srcId="{54D60845-C80E-44C8-8004-67E059B1D860}" destId="{FA1DBAA0-E24F-4896-82BA-6DEC2C48682F}" srcOrd="4" destOrd="0" presId="urn:microsoft.com/office/officeart/2005/8/layout/default"/>
    <dgm:cxn modelId="{AD43126C-C758-4003-8396-D2FF202E0B13}" type="presParOf" srcId="{54D60845-C80E-44C8-8004-67E059B1D860}" destId="{4575F0B9-6547-4FF5-91E0-16B42E25AF22}" srcOrd="5" destOrd="0" presId="urn:microsoft.com/office/officeart/2005/8/layout/default"/>
    <dgm:cxn modelId="{0F853CC5-C9A8-4D6D-A442-87ED0374A1D1}" type="presParOf" srcId="{54D60845-C80E-44C8-8004-67E059B1D860}" destId="{F7642B16-FF6F-4D78-AF6D-7B432D157003}" srcOrd="6" destOrd="0" presId="urn:microsoft.com/office/officeart/2005/8/layout/default"/>
    <dgm:cxn modelId="{D25388AD-2192-49AD-95F6-5CEDBEFAE0B5}" type="presParOf" srcId="{54D60845-C80E-44C8-8004-67E059B1D860}" destId="{62DA61F1-43A7-4967-8B8F-CEBAD176A175}" srcOrd="7" destOrd="0" presId="urn:microsoft.com/office/officeart/2005/8/layout/default"/>
    <dgm:cxn modelId="{3F3F4251-B4D8-49B4-8E49-4F64D524FCCB}" type="presParOf" srcId="{54D60845-C80E-44C8-8004-67E059B1D860}" destId="{8EEE9C2F-B3DE-48DE-855D-A8B57FE40281}" srcOrd="8" destOrd="0" presId="urn:microsoft.com/office/officeart/2005/8/layout/default"/>
    <dgm:cxn modelId="{C142DA1D-825E-422D-AE28-B17AB9977AC6}" type="presParOf" srcId="{54D60845-C80E-44C8-8004-67E059B1D860}" destId="{29FC9093-25A8-4181-B699-F61C1D0FA99F}" srcOrd="9" destOrd="0" presId="urn:microsoft.com/office/officeart/2005/8/layout/default"/>
    <dgm:cxn modelId="{1A82F63E-0D0A-4FAE-8E7B-72292C81DA41}" type="presParOf" srcId="{54D60845-C80E-44C8-8004-67E059B1D860}" destId="{39F9B578-59E6-4E95-9235-46459E15F2B2}" srcOrd="10" destOrd="0" presId="urn:microsoft.com/office/officeart/2005/8/layout/default"/>
    <dgm:cxn modelId="{10C8089D-3103-4A08-B704-2AF6BFF97E23}" type="presParOf" srcId="{54D60845-C80E-44C8-8004-67E059B1D860}" destId="{C1279D58-C9F8-4144-A116-2AB53B20376E}" srcOrd="11" destOrd="0" presId="urn:microsoft.com/office/officeart/2005/8/layout/default"/>
    <dgm:cxn modelId="{699D73E7-E713-4B26-85D1-0AC4CD2F6829}" type="presParOf" srcId="{54D60845-C80E-44C8-8004-67E059B1D860}" destId="{D1BF5755-0115-4502-B0B9-13C2D5B9CA95}" srcOrd="12" destOrd="0" presId="urn:microsoft.com/office/officeart/2005/8/layout/default"/>
    <dgm:cxn modelId="{372B99FD-832A-4455-9205-109CE07FBF6D}" type="presParOf" srcId="{54D60845-C80E-44C8-8004-67E059B1D860}" destId="{4CC1CDBB-9E29-4C8A-93B1-329044A86068}" srcOrd="13" destOrd="0" presId="urn:microsoft.com/office/officeart/2005/8/layout/default"/>
    <dgm:cxn modelId="{E5811672-30F1-4C86-AC45-22107B979E02}" type="presParOf" srcId="{54D60845-C80E-44C8-8004-67E059B1D860}" destId="{274CB5A7-53B6-45D2-A667-5E9D1E4CE537}" srcOrd="14" destOrd="0" presId="urn:microsoft.com/office/officeart/2005/8/layout/default"/>
    <dgm:cxn modelId="{B52E365C-738E-47D9-A8BC-B1DE0ADADC2E}" type="presParOf" srcId="{54D60845-C80E-44C8-8004-67E059B1D860}" destId="{2633DE2F-3FC2-4B6E-B05C-F964AD7AE858}" srcOrd="15" destOrd="0" presId="urn:microsoft.com/office/officeart/2005/8/layout/default"/>
    <dgm:cxn modelId="{5C147186-DC18-4FCB-934C-006F692D229D}" type="presParOf" srcId="{54D60845-C80E-44C8-8004-67E059B1D860}" destId="{962C77F0-0975-4BC2-9D4E-4AC121FE0FAA}" srcOrd="16" destOrd="0" presId="urn:microsoft.com/office/officeart/2005/8/layout/default"/>
    <dgm:cxn modelId="{A8EE50AA-B952-40CB-92DF-91EC0D7D3BC3}" type="presParOf" srcId="{54D60845-C80E-44C8-8004-67E059B1D860}" destId="{287227B3-09DF-44B4-A8B0-BB6A7A82491C}" srcOrd="17" destOrd="0" presId="urn:microsoft.com/office/officeart/2005/8/layout/default"/>
    <dgm:cxn modelId="{383336A7-306A-413F-800A-34852C651D81}" type="presParOf" srcId="{54D60845-C80E-44C8-8004-67E059B1D860}" destId="{42EFEE90-43FA-46FB-A0BA-43E87AFB89AC}" srcOrd="18" destOrd="0" presId="urn:microsoft.com/office/officeart/2005/8/layout/default"/>
    <dgm:cxn modelId="{6905D8F2-C09F-4705-BA0B-A7D244845B9B}" type="presParOf" srcId="{54D60845-C80E-44C8-8004-67E059B1D860}" destId="{2E266520-443D-455C-A8FA-CEC30E7742B9}" srcOrd="19" destOrd="0" presId="urn:microsoft.com/office/officeart/2005/8/layout/default"/>
    <dgm:cxn modelId="{05FCACF8-4F7C-450D-9932-693FAFC0C385}" type="presParOf" srcId="{54D60845-C80E-44C8-8004-67E059B1D860}" destId="{999EFFD8-C1FB-4C7D-9F57-5C74907AD5D5}" srcOrd="20" destOrd="0" presId="urn:microsoft.com/office/officeart/2005/8/layout/default"/>
    <dgm:cxn modelId="{72EFEA9C-4AC0-4194-9D7C-B3367132C1B5}" type="presParOf" srcId="{54D60845-C80E-44C8-8004-67E059B1D860}" destId="{0FC89061-49B3-4AB8-B2C6-203AF840DA1A}" srcOrd="21" destOrd="0" presId="urn:microsoft.com/office/officeart/2005/8/layout/default"/>
    <dgm:cxn modelId="{F1DBAB48-57E6-4728-B679-BE144616EB6B}" type="presParOf" srcId="{54D60845-C80E-44C8-8004-67E059B1D860}" destId="{A7E26048-D194-4C05-B26F-F026AC9A70D0}" srcOrd="22" destOrd="0" presId="urn:microsoft.com/office/officeart/2005/8/layout/default"/>
    <dgm:cxn modelId="{FCE1409B-2B94-42F8-9A5A-04CE417E8E2A}" type="presParOf" srcId="{54D60845-C80E-44C8-8004-67E059B1D860}" destId="{9806B21C-53DE-41AD-A772-36A38C745917}" srcOrd="23" destOrd="0" presId="urn:microsoft.com/office/officeart/2005/8/layout/default"/>
    <dgm:cxn modelId="{AB0F7FB9-C999-4FF9-BA22-7FA15B847630}" type="presParOf" srcId="{54D60845-C80E-44C8-8004-67E059B1D860}" destId="{1CD44335-F22B-481C-8BCE-070C843137CD}" srcOrd="24" destOrd="0" presId="urn:microsoft.com/office/officeart/2005/8/layout/default"/>
    <dgm:cxn modelId="{5AB41482-630B-4DE0-9E9C-EC2CA02C69FD}" type="presParOf" srcId="{54D60845-C80E-44C8-8004-67E059B1D860}" destId="{314DCED9-4234-4449-ABE5-762973E18236}" srcOrd="25" destOrd="0" presId="urn:microsoft.com/office/officeart/2005/8/layout/default"/>
    <dgm:cxn modelId="{0B7957C8-0876-419D-8E3E-919C6CD22DBF}" type="presParOf" srcId="{54D60845-C80E-44C8-8004-67E059B1D860}" destId="{0E4DA0DD-F4EE-4745-A4B1-BB4FECD8C3C1}" srcOrd="26" destOrd="0" presId="urn:microsoft.com/office/officeart/2005/8/layout/default"/>
    <dgm:cxn modelId="{DD702AE8-04BF-4B80-A0BE-8A678224EDD9}" type="presParOf" srcId="{54D60845-C80E-44C8-8004-67E059B1D860}" destId="{469C7832-4165-4469-B80A-58A1E4ABD6F3}" srcOrd="27" destOrd="0" presId="urn:microsoft.com/office/officeart/2005/8/layout/default"/>
    <dgm:cxn modelId="{9C433AD9-0DCA-4693-A117-19A987048583}" type="presParOf" srcId="{54D60845-C80E-44C8-8004-67E059B1D860}" destId="{B0C89F84-D6FD-4DB6-B125-AA2E15245CB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77826-15E0-4E51-AE63-0D1A457EF3A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E242BF3-B09A-445B-996D-C7DA8F10DA2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GB" sz="1800" b="1" dirty="0">
            <a:solidFill>
              <a:schemeClr val="tx2"/>
            </a:solidFill>
            <a:latin typeface="+mn-lt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CAS Tier 1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Approved Premises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b="0" dirty="0">
              <a:solidFill>
                <a:schemeClr val="tx1"/>
              </a:solidFill>
              <a:latin typeface="+mn-lt"/>
            </a:rPr>
            <a:t>public protection placement with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b="0" dirty="0">
              <a:solidFill>
                <a:schemeClr val="tx1"/>
              </a:solidFill>
              <a:latin typeface="+mn-lt"/>
            </a:rPr>
            <a:t>24-hour staffing.</a:t>
          </a:r>
          <a:endParaRPr lang="en-GB" sz="1400" b="0" dirty="0">
            <a:solidFill>
              <a:schemeClr val="tx1"/>
            </a:solidFill>
            <a:latin typeface="+mn-lt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GB" sz="1800" b="1" dirty="0">
            <a:solidFill>
              <a:schemeClr val="tx2"/>
            </a:solidFill>
            <a:latin typeface="+mn-lt"/>
          </a:endParaRPr>
        </a:p>
      </dgm:t>
    </dgm:pt>
    <dgm:pt modelId="{6FCFC5A6-8C16-4244-BDA9-92C6EF1D77A4}" type="parTrans" cxnId="{27666905-4A9E-4164-872D-D3489755DD42}">
      <dgm:prSet/>
      <dgm:spPr/>
      <dgm:t>
        <a:bodyPr/>
        <a:lstStyle/>
        <a:p>
          <a:endParaRPr lang="en-GB"/>
        </a:p>
      </dgm:t>
    </dgm:pt>
    <dgm:pt modelId="{13EBDAEC-5E53-4BD9-ADF2-68EE20D47DD0}" type="sibTrans" cxnId="{27666905-4A9E-4164-872D-D3489755DD42}">
      <dgm:prSet/>
      <dgm:spPr/>
      <dgm:t>
        <a:bodyPr/>
        <a:lstStyle/>
        <a:p>
          <a:endParaRPr lang="en-GB"/>
        </a:p>
      </dgm:t>
    </dgm:pt>
    <dgm:pt modelId="{DAE7E864-4165-45E5-A3B4-89AD95D019D1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CAS Tier 2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NACRO BASS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b="0" dirty="0">
              <a:solidFill>
                <a:schemeClr val="tx1"/>
              </a:solidFill>
              <a:latin typeface="+mn-lt"/>
            </a:rPr>
            <a:t>low &amp; medium risk HDC, Bail &amp; alternative to recall</a:t>
          </a:r>
        </a:p>
      </dgm:t>
    </dgm:pt>
    <dgm:pt modelId="{5D0A5C21-EDFD-41BF-8D30-CFC58272FABA}" type="parTrans" cxnId="{ED33FAFC-42FA-496C-9C68-58F2AA507580}">
      <dgm:prSet/>
      <dgm:spPr/>
      <dgm:t>
        <a:bodyPr/>
        <a:lstStyle/>
        <a:p>
          <a:endParaRPr lang="en-GB"/>
        </a:p>
      </dgm:t>
    </dgm:pt>
    <dgm:pt modelId="{13176071-4C61-4B72-85AE-72983F150CBF}" type="sibTrans" cxnId="{ED33FAFC-42FA-496C-9C68-58F2AA507580}">
      <dgm:prSet/>
      <dgm:spPr/>
      <dgm:t>
        <a:bodyPr/>
        <a:lstStyle/>
        <a:p>
          <a:endParaRPr lang="en-GB"/>
        </a:p>
      </dgm:t>
    </dgm:pt>
    <dgm:pt modelId="{4830A172-39FB-4BE9-B10A-6D2C3B7266AA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CAS Tier 3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800" b="1" dirty="0">
              <a:solidFill>
                <a:schemeClr val="tx2"/>
              </a:solidFill>
              <a:latin typeface="+mn-lt"/>
            </a:rPr>
            <a:t>Community Accommodation Service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b="0" dirty="0">
              <a:solidFill>
                <a:schemeClr val="tx1"/>
              </a:solidFill>
              <a:latin typeface="+mn-lt"/>
            </a:rPr>
            <a:t>Homelessness Pathway</a:t>
          </a:r>
        </a:p>
      </dgm:t>
    </dgm:pt>
    <dgm:pt modelId="{E92F26DC-D944-447E-B4FF-4680ACBCB8B7}" type="parTrans" cxnId="{7C4A586D-DFBC-40B6-9CF8-B56A7131C52D}">
      <dgm:prSet/>
      <dgm:spPr/>
      <dgm:t>
        <a:bodyPr/>
        <a:lstStyle/>
        <a:p>
          <a:endParaRPr lang="en-GB"/>
        </a:p>
      </dgm:t>
    </dgm:pt>
    <dgm:pt modelId="{1C08DB91-4F26-469A-842F-6006EFEA40E4}" type="sibTrans" cxnId="{7C4A586D-DFBC-40B6-9CF8-B56A7131C52D}">
      <dgm:prSet/>
      <dgm:spPr/>
      <dgm:t>
        <a:bodyPr/>
        <a:lstStyle/>
        <a:p>
          <a:endParaRPr lang="en-GB"/>
        </a:p>
      </dgm:t>
    </dgm:pt>
    <dgm:pt modelId="{EEA8F50B-7746-4C89-92F7-1FD76ABE9180}" type="pres">
      <dgm:prSet presAssocID="{BDF77826-15E0-4E51-AE63-0D1A457EF3A1}" presName="compositeShape" presStyleCnt="0">
        <dgm:presLayoutVars>
          <dgm:dir/>
          <dgm:resizeHandles/>
        </dgm:presLayoutVars>
      </dgm:prSet>
      <dgm:spPr/>
    </dgm:pt>
    <dgm:pt modelId="{38412ABB-93FC-44D9-9AB3-D68751811EBE}" type="pres">
      <dgm:prSet presAssocID="{BDF77826-15E0-4E51-AE63-0D1A457EF3A1}" presName="pyramid" presStyleLbl="node1" presStyleIdx="0" presStyleCnt="1" custLinFactNeighborY="0"/>
      <dgm:spPr>
        <a:solidFill>
          <a:schemeClr val="accent6">
            <a:lumMod val="50000"/>
          </a:schemeClr>
        </a:solidFill>
      </dgm:spPr>
    </dgm:pt>
    <dgm:pt modelId="{242AFFA3-92F6-490F-BE69-F21E87E8792C}" type="pres">
      <dgm:prSet presAssocID="{BDF77826-15E0-4E51-AE63-0D1A457EF3A1}" presName="theList" presStyleCnt="0"/>
      <dgm:spPr/>
    </dgm:pt>
    <dgm:pt modelId="{9F39BDD9-864D-4C21-9A16-80D8AFD34690}" type="pres">
      <dgm:prSet presAssocID="{1E242BF3-B09A-445B-996D-C7DA8F10DA22}" presName="aNode" presStyleLbl="fgAcc1" presStyleIdx="0" presStyleCnt="3">
        <dgm:presLayoutVars>
          <dgm:bulletEnabled val="1"/>
        </dgm:presLayoutVars>
      </dgm:prSet>
      <dgm:spPr/>
    </dgm:pt>
    <dgm:pt modelId="{1EEF4306-5ED9-4DAB-A1CF-F8E9A6E8EC21}" type="pres">
      <dgm:prSet presAssocID="{1E242BF3-B09A-445B-996D-C7DA8F10DA22}" presName="aSpace" presStyleCnt="0"/>
      <dgm:spPr/>
    </dgm:pt>
    <dgm:pt modelId="{3CFDBA84-D6C6-4F64-8DAA-FB74F661E889}" type="pres">
      <dgm:prSet presAssocID="{DAE7E864-4165-45E5-A3B4-89AD95D019D1}" presName="aNode" presStyleLbl="fgAcc1" presStyleIdx="1" presStyleCnt="3">
        <dgm:presLayoutVars>
          <dgm:bulletEnabled val="1"/>
        </dgm:presLayoutVars>
      </dgm:prSet>
      <dgm:spPr/>
    </dgm:pt>
    <dgm:pt modelId="{4289F983-A70F-45F1-AC1A-108F97693111}" type="pres">
      <dgm:prSet presAssocID="{DAE7E864-4165-45E5-A3B4-89AD95D019D1}" presName="aSpace" presStyleCnt="0"/>
      <dgm:spPr/>
    </dgm:pt>
    <dgm:pt modelId="{E70756F3-2134-4F1E-B531-836CBA13189D}" type="pres">
      <dgm:prSet presAssocID="{4830A172-39FB-4BE9-B10A-6D2C3B7266AA}" presName="aNode" presStyleLbl="fgAcc1" presStyleIdx="2" presStyleCnt="3">
        <dgm:presLayoutVars>
          <dgm:bulletEnabled val="1"/>
        </dgm:presLayoutVars>
      </dgm:prSet>
      <dgm:spPr/>
    </dgm:pt>
    <dgm:pt modelId="{FD74C73C-15EC-47B6-A3CE-BCBD2B741540}" type="pres">
      <dgm:prSet presAssocID="{4830A172-39FB-4BE9-B10A-6D2C3B7266AA}" presName="aSpace" presStyleCnt="0"/>
      <dgm:spPr/>
    </dgm:pt>
  </dgm:ptLst>
  <dgm:cxnLst>
    <dgm:cxn modelId="{27666905-4A9E-4164-872D-D3489755DD42}" srcId="{BDF77826-15E0-4E51-AE63-0D1A457EF3A1}" destId="{1E242BF3-B09A-445B-996D-C7DA8F10DA22}" srcOrd="0" destOrd="0" parTransId="{6FCFC5A6-8C16-4244-BDA9-92C6EF1D77A4}" sibTransId="{13EBDAEC-5E53-4BD9-ADF2-68EE20D47DD0}"/>
    <dgm:cxn modelId="{AB43450E-8FE3-43D1-BA22-5B67A73DBF71}" type="presOf" srcId="{DAE7E864-4165-45E5-A3B4-89AD95D019D1}" destId="{3CFDBA84-D6C6-4F64-8DAA-FB74F661E889}" srcOrd="0" destOrd="0" presId="urn:microsoft.com/office/officeart/2005/8/layout/pyramid2"/>
    <dgm:cxn modelId="{E1E9C13C-8DD1-4B6A-A234-F853F3A11505}" type="presOf" srcId="{1E242BF3-B09A-445B-996D-C7DA8F10DA22}" destId="{9F39BDD9-864D-4C21-9A16-80D8AFD34690}" srcOrd="0" destOrd="0" presId="urn:microsoft.com/office/officeart/2005/8/layout/pyramid2"/>
    <dgm:cxn modelId="{7C4A586D-DFBC-40B6-9CF8-B56A7131C52D}" srcId="{BDF77826-15E0-4E51-AE63-0D1A457EF3A1}" destId="{4830A172-39FB-4BE9-B10A-6D2C3B7266AA}" srcOrd="2" destOrd="0" parTransId="{E92F26DC-D944-447E-B4FF-4680ACBCB8B7}" sibTransId="{1C08DB91-4F26-469A-842F-6006EFEA40E4}"/>
    <dgm:cxn modelId="{9EE3F7A3-6394-4934-91D0-479B3D79A1E6}" type="presOf" srcId="{BDF77826-15E0-4E51-AE63-0D1A457EF3A1}" destId="{EEA8F50B-7746-4C89-92F7-1FD76ABE9180}" srcOrd="0" destOrd="0" presId="urn:microsoft.com/office/officeart/2005/8/layout/pyramid2"/>
    <dgm:cxn modelId="{0AB8D1CA-EC67-4AAE-AB34-6845F829DE67}" type="presOf" srcId="{4830A172-39FB-4BE9-B10A-6D2C3B7266AA}" destId="{E70756F3-2134-4F1E-B531-836CBA13189D}" srcOrd="0" destOrd="0" presId="urn:microsoft.com/office/officeart/2005/8/layout/pyramid2"/>
    <dgm:cxn modelId="{ED33FAFC-42FA-496C-9C68-58F2AA507580}" srcId="{BDF77826-15E0-4E51-AE63-0D1A457EF3A1}" destId="{DAE7E864-4165-45E5-A3B4-89AD95D019D1}" srcOrd="1" destOrd="0" parTransId="{5D0A5C21-EDFD-41BF-8D30-CFC58272FABA}" sibTransId="{13176071-4C61-4B72-85AE-72983F150CBF}"/>
    <dgm:cxn modelId="{FD250D00-772F-4391-9703-0FF6E9D8FF42}" type="presParOf" srcId="{EEA8F50B-7746-4C89-92F7-1FD76ABE9180}" destId="{38412ABB-93FC-44D9-9AB3-D68751811EBE}" srcOrd="0" destOrd="0" presId="urn:microsoft.com/office/officeart/2005/8/layout/pyramid2"/>
    <dgm:cxn modelId="{12C34F6E-8836-47C6-8A36-3088946806DB}" type="presParOf" srcId="{EEA8F50B-7746-4C89-92F7-1FD76ABE9180}" destId="{242AFFA3-92F6-490F-BE69-F21E87E8792C}" srcOrd="1" destOrd="0" presId="urn:microsoft.com/office/officeart/2005/8/layout/pyramid2"/>
    <dgm:cxn modelId="{92D438D1-884D-47A5-8F67-41F1A77135C0}" type="presParOf" srcId="{242AFFA3-92F6-490F-BE69-F21E87E8792C}" destId="{9F39BDD9-864D-4C21-9A16-80D8AFD34690}" srcOrd="0" destOrd="0" presId="urn:microsoft.com/office/officeart/2005/8/layout/pyramid2"/>
    <dgm:cxn modelId="{B1D80A5B-BD21-40FF-8113-2707D6745CA3}" type="presParOf" srcId="{242AFFA3-92F6-490F-BE69-F21E87E8792C}" destId="{1EEF4306-5ED9-4DAB-A1CF-F8E9A6E8EC21}" srcOrd="1" destOrd="0" presId="urn:microsoft.com/office/officeart/2005/8/layout/pyramid2"/>
    <dgm:cxn modelId="{81813AF6-86C1-4F45-ACCE-A0611F31CA43}" type="presParOf" srcId="{242AFFA3-92F6-490F-BE69-F21E87E8792C}" destId="{3CFDBA84-D6C6-4F64-8DAA-FB74F661E889}" srcOrd="2" destOrd="0" presId="urn:microsoft.com/office/officeart/2005/8/layout/pyramid2"/>
    <dgm:cxn modelId="{E57C0059-6A5B-4085-8D24-BC99622070DA}" type="presParOf" srcId="{242AFFA3-92F6-490F-BE69-F21E87E8792C}" destId="{4289F983-A70F-45F1-AC1A-108F97693111}" srcOrd="3" destOrd="0" presId="urn:microsoft.com/office/officeart/2005/8/layout/pyramid2"/>
    <dgm:cxn modelId="{8772DD2F-077D-4631-ADD2-E3D5AA531FB9}" type="presParOf" srcId="{242AFFA3-92F6-490F-BE69-F21E87E8792C}" destId="{E70756F3-2134-4F1E-B531-836CBA13189D}" srcOrd="4" destOrd="0" presId="urn:microsoft.com/office/officeart/2005/8/layout/pyramid2"/>
    <dgm:cxn modelId="{005C93C4-9BE5-4C2A-9370-65483E73FC35}" type="presParOf" srcId="{242AFFA3-92F6-490F-BE69-F21E87E8792C}" destId="{FD74C73C-15EC-47B6-A3CE-BCBD2B74154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3A496-DC45-4F72-A962-98A35667843B}" type="doc">
      <dgm:prSet loTypeId="urn:microsoft.com/office/officeart/2005/8/layout/matrix1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922278C9-072C-4A95-91D0-A82BCDA0572F}">
      <dgm:prSet phldrT="[Text]" custT="1"/>
      <dgm:spPr/>
      <dgm:t>
        <a:bodyPr/>
        <a:lstStyle/>
        <a:p>
          <a:r>
            <a:rPr lang="en-GB" sz="1800" dirty="0">
              <a:latin typeface="+mn-lt"/>
              <a:cs typeface="Aharoni" panose="02010803020104030203" pitchFamily="2" charset="-79"/>
            </a:rPr>
            <a:t>Whole Systems Approach</a:t>
          </a:r>
        </a:p>
      </dgm:t>
    </dgm:pt>
    <dgm:pt modelId="{CCD63BD0-200D-40BB-999E-789C4EF2CD81}" type="parTrans" cxnId="{E9C3B30F-BFA1-461B-9C9F-2688E2875ECD}">
      <dgm:prSet/>
      <dgm:spPr/>
      <dgm:t>
        <a:bodyPr/>
        <a:lstStyle/>
        <a:p>
          <a:endParaRPr lang="en-GB"/>
        </a:p>
      </dgm:t>
    </dgm:pt>
    <dgm:pt modelId="{B7BA5472-CEE0-47BA-B73D-5CE2B9902C7D}" type="sibTrans" cxnId="{E9C3B30F-BFA1-461B-9C9F-2688E2875ECD}">
      <dgm:prSet/>
      <dgm:spPr/>
      <dgm:t>
        <a:bodyPr/>
        <a:lstStyle/>
        <a:p>
          <a:endParaRPr lang="en-GB"/>
        </a:p>
      </dgm:t>
    </dgm:pt>
    <dgm:pt modelId="{398460F5-C5F5-4307-A48B-5920F06F6274}">
      <dgm:prSet phldrT="[Text]" custT="1"/>
      <dgm:spPr/>
      <dgm:t>
        <a:bodyPr/>
        <a:lstStyle/>
        <a:p>
          <a:endParaRPr lang="en-GB" sz="2000" dirty="0"/>
        </a:p>
        <a:p>
          <a:r>
            <a:rPr lang="en-GB" sz="1800" dirty="0"/>
            <a:t>Shared responsibility, accountability &amp; improved outcomes</a:t>
          </a:r>
        </a:p>
      </dgm:t>
    </dgm:pt>
    <dgm:pt modelId="{E33BB7C9-99E0-4398-B093-9DDE3D0CC72A}" type="parTrans" cxnId="{0B2B368E-FE1C-4E39-A16B-AC4516899E94}">
      <dgm:prSet/>
      <dgm:spPr/>
      <dgm:t>
        <a:bodyPr/>
        <a:lstStyle/>
        <a:p>
          <a:endParaRPr lang="en-GB"/>
        </a:p>
      </dgm:t>
    </dgm:pt>
    <dgm:pt modelId="{ADE0E356-66A5-416F-A09C-08F76AE951B9}" type="sibTrans" cxnId="{0B2B368E-FE1C-4E39-A16B-AC4516899E94}">
      <dgm:prSet/>
      <dgm:spPr/>
      <dgm:t>
        <a:bodyPr/>
        <a:lstStyle/>
        <a:p>
          <a:endParaRPr lang="en-GB"/>
        </a:p>
      </dgm:t>
    </dgm:pt>
    <dgm:pt modelId="{5B2633AD-D184-4D0F-84E5-D8D01F4402F7}">
      <dgm:prSet phldrT="[Text]" custT="1"/>
      <dgm:spPr/>
      <dgm:t>
        <a:bodyPr/>
        <a:lstStyle/>
        <a:p>
          <a:endParaRPr lang="en-GB" sz="1800" dirty="0"/>
        </a:p>
        <a:p>
          <a:r>
            <a:rPr lang="en-GB" sz="1800" dirty="0"/>
            <a:t>Strengthen relationships &amp; align with existing &amp; developing system</a:t>
          </a:r>
        </a:p>
      </dgm:t>
    </dgm:pt>
    <dgm:pt modelId="{57C56BEE-45CF-498F-9B8E-C76266EA573F}" type="parTrans" cxnId="{0BDAA8D3-D774-4487-B127-54F7134F1A56}">
      <dgm:prSet/>
      <dgm:spPr/>
      <dgm:t>
        <a:bodyPr/>
        <a:lstStyle/>
        <a:p>
          <a:endParaRPr lang="en-GB"/>
        </a:p>
      </dgm:t>
    </dgm:pt>
    <dgm:pt modelId="{2F52F30C-2708-4768-8986-00FF129A091A}" type="sibTrans" cxnId="{0BDAA8D3-D774-4487-B127-54F7134F1A56}">
      <dgm:prSet/>
      <dgm:spPr/>
      <dgm:t>
        <a:bodyPr/>
        <a:lstStyle/>
        <a:p>
          <a:endParaRPr lang="en-GB"/>
        </a:p>
      </dgm:t>
    </dgm:pt>
    <dgm:pt modelId="{6425C7F3-9A5B-4263-822C-0799E69AFF90}">
      <dgm:prSet phldrT="[Text]" custT="1"/>
      <dgm:spPr/>
      <dgm:t>
        <a:bodyPr/>
        <a:lstStyle/>
        <a:p>
          <a:r>
            <a:rPr lang="en-GB" sz="1800" dirty="0"/>
            <a:t>Evidence localised</a:t>
          </a:r>
          <a:r>
            <a:rPr lang="en-GB" sz="1800" baseline="0" dirty="0"/>
            <a:t> understanding of unmet need &amp; share learning</a:t>
          </a:r>
        </a:p>
        <a:p>
          <a:endParaRPr lang="en-GB" sz="1800" dirty="0"/>
        </a:p>
      </dgm:t>
    </dgm:pt>
    <dgm:pt modelId="{27458D8B-1E52-4B88-A98E-BAF14F74FB76}" type="parTrans" cxnId="{B34A78AC-56B7-4F5C-AFEC-4BC3BB20D74B}">
      <dgm:prSet/>
      <dgm:spPr/>
      <dgm:t>
        <a:bodyPr/>
        <a:lstStyle/>
        <a:p>
          <a:endParaRPr lang="en-GB"/>
        </a:p>
      </dgm:t>
    </dgm:pt>
    <dgm:pt modelId="{C75D5C5D-9C93-42D4-A92B-257B1FE0772B}" type="sibTrans" cxnId="{B34A78AC-56B7-4F5C-AFEC-4BC3BB20D74B}">
      <dgm:prSet/>
      <dgm:spPr/>
      <dgm:t>
        <a:bodyPr/>
        <a:lstStyle/>
        <a:p>
          <a:endParaRPr lang="en-GB"/>
        </a:p>
      </dgm:t>
    </dgm:pt>
    <dgm:pt modelId="{6AB02231-4403-4FBA-A18D-974219DA01F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800" dirty="0"/>
            <a:t>Relevant information available &amp; considered in a timely way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GB" sz="2000" dirty="0"/>
        </a:p>
      </dgm:t>
    </dgm:pt>
    <dgm:pt modelId="{A962F9F3-9080-4759-A9A9-2FE8873644E0}" type="parTrans" cxnId="{3B50DDA4-74D6-4A16-A8FD-E43D41AF547B}">
      <dgm:prSet/>
      <dgm:spPr/>
      <dgm:t>
        <a:bodyPr/>
        <a:lstStyle/>
        <a:p>
          <a:endParaRPr lang="en-GB"/>
        </a:p>
      </dgm:t>
    </dgm:pt>
    <dgm:pt modelId="{9FFE9DD8-2A17-4E2A-A787-F80F448CBB82}" type="sibTrans" cxnId="{3B50DDA4-74D6-4A16-A8FD-E43D41AF547B}">
      <dgm:prSet/>
      <dgm:spPr/>
      <dgm:t>
        <a:bodyPr/>
        <a:lstStyle/>
        <a:p>
          <a:endParaRPr lang="en-GB"/>
        </a:p>
      </dgm:t>
    </dgm:pt>
    <dgm:pt modelId="{BD509858-FB00-42E0-AB9A-DE06E7555798}" type="pres">
      <dgm:prSet presAssocID="{D913A496-DC45-4F72-A962-98A35667843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0A4D31-E1F4-462C-8DCC-4E9B1A4481EB}" type="pres">
      <dgm:prSet presAssocID="{D913A496-DC45-4F72-A962-98A35667843B}" presName="matrix" presStyleCnt="0"/>
      <dgm:spPr/>
    </dgm:pt>
    <dgm:pt modelId="{20688E8C-27E0-4E23-8A53-B054FFC249A7}" type="pres">
      <dgm:prSet presAssocID="{D913A496-DC45-4F72-A962-98A35667843B}" presName="tile1" presStyleLbl="node1" presStyleIdx="0" presStyleCnt="4" custLinFactNeighborY="-2374"/>
      <dgm:spPr/>
    </dgm:pt>
    <dgm:pt modelId="{7667C473-8CCB-4E75-A480-99680A0AE9D5}" type="pres">
      <dgm:prSet presAssocID="{D913A496-DC45-4F72-A962-98A3566784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D5DE0A-3EB1-4955-A62F-E35768353E09}" type="pres">
      <dgm:prSet presAssocID="{D913A496-DC45-4F72-A962-98A35667843B}" presName="tile2" presStyleLbl="node1" presStyleIdx="1" presStyleCnt="4"/>
      <dgm:spPr/>
    </dgm:pt>
    <dgm:pt modelId="{93C628D7-C497-48A9-9920-C79AA8AD38E5}" type="pres">
      <dgm:prSet presAssocID="{D913A496-DC45-4F72-A962-98A3566784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BD12FC-68E7-4D85-B71C-EBF19C373BD6}" type="pres">
      <dgm:prSet presAssocID="{D913A496-DC45-4F72-A962-98A35667843B}" presName="tile3" presStyleLbl="node1" presStyleIdx="2" presStyleCnt="4" custLinFactNeighborY="1023"/>
      <dgm:spPr/>
    </dgm:pt>
    <dgm:pt modelId="{A92CCA21-40E4-4725-83C7-03CEE23371B4}" type="pres">
      <dgm:prSet presAssocID="{D913A496-DC45-4F72-A962-98A3566784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0628B0-5F8D-47A1-BE0B-7C1332A51A3C}" type="pres">
      <dgm:prSet presAssocID="{D913A496-DC45-4F72-A962-98A35667843B}" presName="tile4" presStyleLbl="node1" presStyleIdx="3" presStyleCnt="4"/>
      <dgm:spPr/>
    </dgm:pt>
    <dgm:pt modelId="{70EC66C7-1F6F-4B12-ACF2-FE5BAB48485A}" type="pres">
      <dgm:prSet presAssocID="{D913A496-DC45-4F72-A962-98A3566784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96397F3-B82D-44E9-B56A-E38A1CDA9113}" type="pres">
      <dgm:prSet presAssocID="{D913A496-DC45-4F72-A962-98A35667843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9C3B30F-BFA1-461B-9C9F-2688E2875ECD}" srcId="{D913A496-DC45-4F72-A962-98A35667843B}" destId="{922278C9-072C-4A95-91D0-A82BCDA0572F}" srcOrd="0" destOrd="0" parTransId="{CCD63BD0-200D-40BB-999E-789C4EF2CD81}" sibTransId="{B7BA5472-CEE0-47BA-B73D-5CE2B9902C7D}"/>
    <dgm:cxn modelId="{CB2FD819-A7E4-402C-BA16-EB6D07FB91FB}" type="presOf" srcId="{5B2633AD-D184-4D0F-84E5-D8D01F4402F7}" destId="{E2D5DE0A-3EB1-4955-A62F-E35768353E09}" srcOrd="0" destOrd="0" presId="urn:microsoft.com/office/officeart/2005/8/layout/matrix1"/>
    <dgm:cxn modelId="{41F5BE1E-BABA-4506-92BE-4DC60156677B}" type="presOf" srcId="{398460F5-C5F5-4307-A48B-5920F06F6274}" destId="{20688E8C-27E0-4E23-8A53-B054FFC249A7}" srcOrd="0" destOrd="0" presId="urn:microsoft.com/office/officeart/2005/8/layout/matrix1"/>
    <dgm:cxn modelId="{388C646C-CE5D-43A4-8268-F29CF7A08B2B}" type="presOf" srcId="{5B2633AD-D184-4D0F-84E5-D8D01F4402F7}" destId="{93C628D7-C497-48A9-9920-C79AA8AD38E5}" srcOrd="1" destOrd="0" presId="urn:microsoft.com/office/officeart/2005/8/layout/matrix1"/>
    <dgm:cxn modelId="{0B2B368E-FE1C-4E39-A16B-AC4516899E94}" srcId="{922278C9-072C-4A95-91D0-A82BCDA0572F}" destId="{398460F5-C5F5-4307-A48B-5920F06F6274}" srcOrd="0" destOrd="0" parTransId="{E33BB7C9-99E0-4398-B093-9DDE3D0CC72A}" sibTransId="{ADE0E356-66A5-416F-A09C-08F76AE951B9}"/>
    <dgm:cxn modelId="{49FB5393-8DB2-4993-9BDE-72F81018C26F}" type="presOf" srcId="{398460F5-C5F5-4307-A48B-5920F06F6274}" destId="{7667C473-8CCB-4E75-A480-99680A0AE9D5}" srcOrd="1" destOrd="0" presId="urn:microsoft.com/office/officeart/2005/8/layout/matrix1"/>
    <dgm:cxn modelId="{9EDC769A-66B5-4971-9C78-8F120F5CCCEE}" type="presOf" srcId="{922278C9-072C-4A95-91D0-A82BCDA0572F}" destId="{296397F3-B82D-44E9-B56A-E38A1CDA9113}" srcOrd="0" destOrd="0" presId="urn:microsoft.com/office/officeart/2005/8/layout/matrix1"/>
    <dgm:cxn modelId="{C2D7F29D-A8C6-4AEF-9C90-5E6AF3F5F888}" type="presOf" srcId="{6AB02231-4403-4FBA-A18D-974219DA01F1}" destId="{EC0628B0-5F8D-47A1-BE0B-7C1332A51A3C}" srcOrd="0" destOrd="0" presId="urn:microsoft.com/office/officeart/2005/8/layout/matrix1"/>
    <dgm:cxn modelId="{3B50DDA4-74D6-4A16-A8FD-E43D41AF547B}" srcId="{922278C9-072C-4A95-91D0-A82BCDA0572F}" destId="{6AB02231-4403-4FBA-A18D-974219DA01F1}" srcOrd="3" destOrd="0" parTransId="{A962F9F3-9080-4759-A9A9-2FE8873644E0}" sibTransId="{9FFE9DD8-2A17-4E2A-A787-F80F448CBB82}"/>
    <dgm:cxn modelId="{B34A78AC-56B7-4F5C-AFEC-4BC3BB20D74B}" srcId="{922278C9-072C-4A95-91D0-A82BCDA0572F}" destId="{6425C7F3-9A5B-4263-822C-0799E69AFF90}" srcOrd="2" destOrd="0" parTransId="{27458D8B-1E52-4B88-A98E-BAF14F74FB76}" sibTransId="{C75D5C5D-9C93-42D4-A92B-257B1FE0772B}"/>
    <dgm:cxn modelId="{FA18BDB2-577E-43B4-AD9B-CB902CF07C0B}" type="presOf" srcId="{6425C7F3-9A5B-4263-822C-0799E69AFF90}" destId="{4EBD12FC-68E7-4D85-B71C-EBF19C373BD6}" srcOrd="0" destOrd="0" presId="urn:microsoft.com/office/officeart/2005/8/layout/matrix1"/>
    <dgm:cxn modelId="{311D90B8-E254-47C3-AD20-17EED499D869}" type="presOf" srcId="{D913A496-DC45-4F72-A962-98A35667843B}" destId="{BD509858-FB00-42E0-AB9A-DE06E7555798}" srcOrd="0" destOrd="0" presId="urn:microsoft.com/office/officeart/2005/8/layout/matrix1"/>
    <dgm:cxn modelId="{0BDAA8D3-D774-4487-B127-54F7134F1A56}" srcId="{922278C9-072C-4A95-91D0-A82BCDA0572F}" destId="{5B2633AD-D184-4D0F-84E5-D8D01F4402F7}" srcOrd="1" destOrd="0" parTransId="{57C56BEE-45CF-498F-9B8E-C76266EA573F}" sibTransId="{2F52F30C-2708-4768-8986-00FF129A091A}"/>
    <dgm:cxn modelId="{9EB70BE3-4D5B-412F-AC96-D96AE1FE598B}" type="presOf" srcId="{6AB02231-4403-4FBA-A18D-974219DA01F1}" destId="{70EC66C7-1F6F-4B12-ACF2-FE5BAB48485A}" srcOrd="1" destOrd="0" presId="urn:microsoft.com/office/officeart/2005/8/layout/matrix1"/>
    <dgm:cxn modelId="{9872CAE5-6BEC-425F-BAC7-85E21EA1F37D}" type="presOf" srcId="{6425C7F3-9A5B-4263-822C-0799E69AFF90}" destId="{A92CCA21-40E4-4725-83C7-03CEE23371B4}" srcOrd="1" destOrd="0" presId="urn:microsoft.com/office/officeart/2005/8/layout/matrix1"/>
    <dgm:cxn modelId="{6B4135CD-7D17-454F-BFDF-981F6AB5CF97}" type="presParOf" srcId="{BD509858-FB00-42E0-AB9A-DE06E7555798}" destId="{170A4D31-E1F4-462C-8DCC-4E9B1A4481EB}" srcOrd="0" destOrd="0" presId="urn:microsoft.com/office/officeart/2005/8/layout/matrix1"/>
    <dgm:cxn modelId="{7611BA9B-68AB-4AD4-A714-587536DE4CA5}" type="presParOf" srcId="{170A4D31-E1F4-462C-8DCC-4E9B1A4481EB}" destId="{20688E8C-27E0-4E23-8A53-B054FFC249A7}" srcOrd="0" destOrd="0" presId="urn:microsoft.com/office/officeart/2005/8/layout/matrix1"/>
    <dgm:cxn modelId="{86AB0B6E-75F9-4B7C-B187-75ED77FCA738}" type="presParOf" srcId="{170A4D31-E1F4-462C-8DCC-4E9B1A4481EB}" destId="{7667C473-8CCB-4E75-A480-99680A0AE9D5}" srcOrd="1" destOrd="0" presId="urn:microsoft.com/office/officeart/2005/8/layout/matrix1"/>
    <dgm:cxn modelId="{BD583044-A9A3-48EC-B8ED-DC3ACE11D13A}" type="presParOf" srcId="{170A4D31-E1F4-462C-8DCC-4E9B1A4481EB}" destId="{E2D5DE0A-3EB1-4955-A62F-E35768353E09}" srcOrd="2" destOrd="0" presId="urn:microsoft.com/office/officeart/2005/8/layout/matrix1"/>
    <dgm:cxn modelId="{C89B9602-08BF-4AB1-A490-8608ACF28FAD}" type="presParOf" srcId="{170A4D31-E1F4-462C-8DCC-4E9B1A4481EB}" destId="{93C628D7-C497-48A9-9920-C79AA8AD38E5}" srcOrd="3" destOrd="0" presId="urn:microsoft.com/office/officeart/2005/8/layout/matrix1"/>
    <dgm:cxn modelId="{64C93FA1-38A4-4085-80E4-277271FD935E}" type="presParOf" srcId="{170A4D31-E1F4-462C-8DCC-4E9B1A4481EB}" destId="{4EBD12FC-68E7-4D85-B71C-EBF19C373BD6}" srcOrd="4" destOrd="0" presId="urn:microsoft.com/office/officeart/2005/8/layout/matrix1"/>
    <dgm:cxn modelId="{192218FB-1BDE-4746-935C-1879508D9218}" type="presParOf" srcId="{170A4D31-E1F4-462C-8DCC-4E9B1A4481EB}" destId="{A92CCA21-40E4-4725-83C7-03CEE23371B4}" srcOrd="5" destOrd="0" presId="urn:microsoft.com/office/officeart/2005/8/layout/matrix1"/>
    <dgm:cxn modelId="{E45A0130-33E6-4B3E-ADD2-64A07C06F58C}" type="presParOf" srcId="{170A4D31-E1F4-462C-8DCC-4E9B1A4481EB}" destId="{EC0628B0-5F8D-47A1-BE0B-7C1332A51A3C}" srcOrd="6" destOrd="0" presId="urn:microsoft.com/office/officeart/2005/8/layout/matrix1"/>
    <dgm:cxn modelId="{D2E43A08-D48F-475D-BB75-C6766328C9F8}" type="presParOf" srcId="{170A4D31-E1F4-462C-8DCC-4E9B1A4481EB}" destId="{70EC66C7-1F6F-4B12-ACF2-FE5BAB48485A}" srcOrd="7" destOrd="0" presId="urn:microsoft.com/office/officeart/2005/8/layout/matrix1"/>
    <dgm:cxn modelId="{BB224413-6FA0-4416-8CE9-F8C29A2A92F8}" type="presParOf" srcId="{BD509858-FB00-42E0-AB9A-DE06E7555798}" destId="{296397F3-B82D-44E9-B56A-E38A1CDA911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E3FAA-FDB2-4BB4-9F54-51A5734021FC}" type="doc">
      <dgm:prSet loTypeId="urn:microsoft.com/office/officeart/2005/8/layout/chart3" loCatId="relationship" qsTypeId="urn:microsoft.com/office/officeart/2005/8/quickstyle/simple1" qsCatId="simple" csTypeId="urn:microsoft.com/office/officeart/2005/8/colors/colorful1" csCatId="colorful" phldr="1"/>
      <dgm:spPr/>
    </dgm:pt>
    <dgm:pt modelId="{03590C1D-51B7-4042-9E9B-9FEA738CA5D8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Provided by 10 GM Local Housing Authorities</a:t>
          </a:r>
        </a:p>
      </dgm:t>
    </dgm:pt>
    <dgm:pt modelId="{A6AE47B2-87C1-48BB-85E5-6303024F4E31}" type="parTrans" cxnId="{E775345A-F86D-44CD-A302-5E9E492F80ED}">
      <dgm:prSet/>
      <dgm:spPr/>
      <dgm:t>
        <a:bodyPr/>
        <a:lstStyle/>
        <a:p>
          <a:endParaRPr lang="en-GB"/>
        </a:p>
      </dgm:t>
    </dgm:pt>
    <dgm:pt modelId="{DBC103AE-EC0F-4D8D-A6B3-C5A101FAE4D4}" type="sibTrans" cxnId="{E775345A-F86D-44CD-A302-5E9E492F80ED}">
      <dgm:prSet/>
      <dgm:spPr/>
      <dgm:t>
        <a:bodyPr/>
        <a:lstStyle/>
        <a:p>
          <a:endParaRPr lang="en-GB"/>
        </a:p>
      </dgm:t>
    </dgm:pt>
    <dgm:pt modelId="{D9DBBF3D-A41D-4D98-9CE7-AC7FCE35804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GMPS</a:t>
          </a:r>
          <a:r>
            <a:rPr lang="en-US" sz="1600" baseline="0" dirty="0">
              <a:solidFill>
                <a:schemeClr val="tx1"/>
              </a:solidFill>
            </a:rPr>
            <a:t> own &amp; </a:t>
          </a:r>
          <a:r>
            <a:rPr lang="en-US" sz="1600" baseline="0" dirty="0" err="1">
              <a:solidFill>
                <a:schemeClr val="tx1"/>
              </a:solidFill>
            </a:rPr>
            <a:t>contextualise</a:t>
          </a:r>
          <a:r>
            <a:rPr lang="en-US" sz="1600" baseline="0" dirty="0">
              <a:solidFill>
                <a:schemeClr val="tx1"/>
              </a:solidFill>
            </a:rPr>
            <a:t> risk &amp; decision making</a:t>
          </a:r>
          <a:endParaRPr lang="en-GB" sz="1600" dirty="0">
            <a:solidFill>
              <a:schemeClr val="tx1"/>
            </a:solidFill>
          </a:endParaRPr>
        </a:p>
      </dgm:t>
    </dgm:pt>
    <dgm:pt modelId="{71B13142-1F95-4112-A3F7-0C25B72D926B}" type="parTrans" cxnId="{ECFC7D32-3D60-410A-ABE5-A6636B08ADBF}">
      <dgm:prSet/>
      <dgm:spPr/>
      <dgm:t>
        <a:bodyPr/>
        <a:lstStyle/>
        <a:p>
          <a:endParaRPr lang="en-GB"/>
        </a:p>
      </dgm:t>
    </dgm:pt>
    <dgm:pt modelId="{BBC4E363-4085-49DC-AF8F-0633144FE924}" type="sibTrans" cxnId="{ECFC7D32-3D60-410A-ABE5-A6636B08ADBF}">
      <dgm:prSet/>
      <dgm:spPr/>
      <dgm:t>
        <a:bodyPr/>
        <a:lstStyle/>
        <a:p>
          <a:endParaRPr lang="en-GB"/>
        </a:p>
      </dgm:t>
    </dgm:pt>
    <dgm:pt modelId="{0A0BD659-7C23-4F28-B681-6A1EEE360FC9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Enhanced Support Provision by LHAs &amp; VCSE</a:t>
          </a:r>
        </a:p>
      </dgm:t>
    </dgm:pt>
    <dgm:pt modelId="{7EE8D1F3-0F7D-4FD0-82E3-F1016453597F}" type="parTrans" cxnId="{764E8E78-C99D-4998-B489-B6FA0965623A}">
      <dgm:prSet/>
      <dgm:spPr/>
      <dgm:t>
        <a:bodyPr/>
        <a:lstStyle/>
        <a:p>
          <a:endParaRPr lang="en-GB"/>
        </a:p>
      </dgm:t>
    </dgm:pt>
    <dgm:pt modelId="{9E0C42BC-3EC4-495D-9DF3-DC044DC973B4}" type="sibTrans" cxnId="{764E8E78-C99D-4998-B489-B6FA0965623A}">
      <dgm:prSet/>
      <dgm:spPr/>
      <dgm:t>
        <a:bodyPr/>
        <a:lstStyle/>
        <a:p>
          <a:endParaRPr lang="en-GB"/>
        </a:p>
      </dgm:t>
    </dgm:pt>
    <dgm:pt modelId="{A70D981F-B35D-4CA8-9FC0-30B984B23A0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Improved</a:t>
          </a:r>
          <a:r>
            <a:rPr lang="en-US" sz="1600" baseline="0" dirty="0">
              <a:solidFill>
                <a:schemeClr val="tx1"/>
              </a:solidFill>
            </a:rPr>
            <a:t> access to move on pathways</a:t>
          </a:r>
          <a:endParaRPr lang="en-GB" sz="1600" dirty="0">
            <a:solidFill>
              <a:schemeClr val="tx1"/>
            </a:solidFill>
          </a:endParaRPr>
        </a:p>
      </dgm:t>
    </dgm:pt>
    <dgm:pt modelId="{B3A1EC18-7635-4CD7-88E1-7C9D78D7398B}" type="parTrans" cxnId="{AAF17FBE-A330-4A17-9065-71477A5D2016}">
      <dgm:prSet/>
      <dgm:spPr/>
      <dgm:t>
        <a:bodyPr/>
        <a:lstStyle/>
        <a:p>
          <a:endParaRPr lang="en-GB"/>
        </a:p>
      </dgm:t>
    </dgm:pt>
    <dgm:pt modelId="{2C555F86-C260-4BF0-B38E-90E30F561D3F}" type="sibTrans" cxnId="{AAF17FBE-A330-4A17-9065-71477A5D2016}">
      <dgm:prSet/>
      <dgm:spPr/>
      <dgm:t>
        <a:bodyPr/>
        <a:lstStyle/>
        <a:p>
          <a:endParaRPr lang="en-GB"/>
        </a:p>
      </dgm:t>
    </dgm:pt>
    <dgm:pt modelId="{23426943-89B2-4AA3-ADE9-6229ACE62B5B}" type="pres">
      <dgm:prSet presAssocID="{3A1E3FAA-FDB2-4BB4-9F54-51A5734021FC}" presName="compositeShape" presStyleCnt="0">
        <dgm:presLayoutVars>
          <dgm:chMax val="7"/>
          <dgm:dir/>
          <dgm:resizeHandles val="exact"/>
        </dgm:presLayoutVars>
      </dgm:prSet>
      <dgm:spPr/>
    </dgm:pt>
    <dgm:pt modelId="{8DB5751F-A184-462E-95B6-2F4D1F750CCA}" type="pres">
      <dgm:prSet presAssocID="{3A1E3FAA-FDB2-4BB4-9F54-51A5734021FC}" presName="wedge1" presStyleLbl="node1" presStyleIdx="0" presStyleCnt="4"/>
      <dgm:spPr/>
    </dgm:pt>
    <dgm:pt modelId="{F1A6938E-DEE0-4775-8CB0-D2A2A04428F9}" type="pres">
      <dgm:prSet presAssocID="{3A1E3FAA-FDB2-4BB4-9F54-51A5734021F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7AD1C2-486F-4C4D-B2ED-18DBBB2AE523}" type="pres">
      <dgm:prSet presAssocID="{3A1E3FAA-FDB2-4BB4-9F54-51A5734021FC}" presName="wedge2" presStyleLbl="node1" presStyleIdx="1" presStyleCnt="4"/>
      <dgm:spPr/>
    </dgm:pt>
    <dgm:pt modelId="{9C60AA66-3B5B-4EED-8EED-6AE203CD31DE}" type="pres">
      <dgm:prSet presAssocID="{3A1E3FAA-FDB2-4BB4-9F54-51A5734021F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DAE189-70F7-4A7D-833B-D4A564434699}" type="pres">
      <dgm:prSet presAssocID="{3A1E3FAA-FDB2-4BB4-9F54-51A5734021FC}" presName="wedge3" presStyleLbl="node1" presStyleIdx="2" presStyleCnt="4"/>
      <dgm:spPr/>
    </dgm:pt>
    <dgm:pt modelId="{50304195-56E3-4ED5-AFAE-20B6174509F8}" type="pres">
      <dgm:prSet presAssocID="{3A1E3FAA-FDB2-4BB4-9F54-51A5734021F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6C2487-DA0E-4635-8C4D-2623B0E4ECB2}" type="pres">
      <dgm:prSet presAssocID="{3A1E3FAA-FDB2-4BB4-9F54-51A5734021FC}" presName="wedge4" presStyleLbl="node1" presStyleIdx="3" presStyleCnt="4"/>
      <dgm:spPr/>
    </dgm:pt>
    <dgm:pt modelId="{E5F4E584-BE2C-4D87-98A9-9DDDF695D80E}" type="pres">
      <dgm:prSet presAssocID="{3A1E3FAA-FDB2-4BB4-9F54-51A5734021F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AB67A09-0A51-481F-9D8A-526601E54AB6}" type="presOf" srcId="{0A0BD659-7C23-4F28-B681-6A1EEE360FC9}" destId="{50304195-56E3-4ED5-AFAE-20B6174509F8}" srcOrd="1" destOrd="0" presId="urn:microsoft.com/office/officeart/2005/8/layout/chart3"/>
    <dgm:cxn modelId="{FF62D00D-F02B-4E8B-86DA-017347251701}" type="presOf" srcId="{A70D981F-B35D-4CA8-9FC0-30B984B23A00}" destId="{E86C2487-DA0E-4635-8C4D-2623B0E4ECB2}" srcOrd="0" destOrd="0" presId="urn:microsoft.com/office/officeart/2005/8/layout/chart3"/>
    <dgm:cxn modelId="{B0213D1D-212C-4E75-B389-5F8C7CA51424}" type="presOf" srcId="{03590C1D-51B7-4042-9E9B-9FEA738CA5D8}" destId="{F1A6938E-DEE0-4775-8CB0-D2A2A04428F9}" srcOrd="1" destOrd="0" presId="urn:microsoft.com/office/officeart/2005/8/layout/chart3"/>
    <dgm:cxn modelId="{ECFC7D32-3D60-410A-ABE5-A6636B08ADBF}" srcId="{3A1E3FAA-FDB2-4BB4-9F54-51A5734021FC}" destId="{D9DBBF3D-A41D-4D98-9CE7-AC7FCE35804E}" srcOrd="1" destOrd="0" parTransId="{71B13142-1F95-4112-A3F7-0C25B72D926B}" sibTransId="{BBC4E363-4085-49DC-AF8F-0633144FE924}"/>
    <dgm:cxn modelId="{E1406550-12B1-493A-89C0-7E2B68203784}" type="presOf" srcId="{0A0BD659-7C23-4F28-B681-6A1EEE360FC9}" destId="{3CDAE189-70F7-4A7D-833B-D4A564434699}" srcOrd="0" destOrd="0" presId="urn:microsoft.com/office/officeart/2005/8/layout/chart3"/>
    <dgm:cxn modelId="{4EB17351-AE2F-4182-A560-76B09331F249}" type="presOf" srcId="{A70D981F-B35D-4CA8-9FC0-30B984B23A00}" destId="{E5F4E584-BE2C-4D87-98A9-9DDDF695D80E}" srcOrd="1" destOrd="0" presId="urn:microsoft.com/office/officeart/2005/8/layout/chart3"/>
    <dgm:cxn modelId="{764E8E78-C99D-4998-B489-B6FA0965623A}" srcId="{3A1E3FAA-FDB2-4BB4-9F54-51A5734021FC}" destId="{0A0BD659-7C23-4F28-B681-6A1EEE360FC9}" srcOrd="2" destOrd="0" parTransId="{7EE8D1F3-0F7D-4FD0-82E3-F1016453597F}" sibTransId="{9E0C42BC-3EC4-495D-9DF3-DC044DC973B4}"/>
    <dgm:cxn modelId="{E775345A-F86D-44CD-A302-5E9E492F80ED}" srcId="{3A1E3FAA-FDB2-4BB4-9F54-51A5734021FC}" destId="{03590C1D-51B7-4042-9E9B-9FEA738CA5D8}" srcOrd="0" destOrd="0" parTransId="{A6AE47B2-87C1-48BB-85E5-6303024F4E31}" sibTransId="{DBC103AE-EC0F-4D8D-A6B3-C5A101FAE4D4}"/>
    <dgm:cxn modelId="{865FEF7F-5EFC-4CEF-9152-885289E19389}" type="presOf" srcId="{03590C1D-51B7-4042-9E9B-9FEA738CA5D8}" destId="{8DB5751F-A184-462E-95B6-2F4D1F750CCA}" srcOrd="0" destOrd="0" presId="urn:microsoft.com/office/officeart/2005/8/layout/chart3"/>
    <dgm:cxn modelId="{21EB4C88-1602-484E-93DF-F86F0EFE3E08}" type="presOf" srcId="{3A1E3FAA-FDB2-4BB4-9F54-51A5734021FC}" destId="{23426943-89B2-4AA3-ADE9-6229ACE62B5B}" srcOrd="0" destOrd="0" presId="urn:microsoft.com/office/officeart/2005/8/layout/chart3"/>
    <dgm:cxn modelId="{AAF17FBE-A330-4A17-9065-71477A5D2016}" srcId="{3A1E3FAA-FDB2-4BB4-9F54-51A5734021FC}" destId="{A70D981F-B35D-4CA8-9FC0-30B984B23A00}" srcOrd="3" destOrd="0" parTransId="{B3A1EC18-7635-4CD7-88E1-7C9D78D7398B}" sibTransId="{2C555F86-C260-4BF0-B38E-90E30F561D3F}"/>
    <dgm:cxn modelId="{CA46B1C3-DAE4-4D3E-8A2E-D4881999302A}" type="presOf" srcId="{D9DBBF3D-A41D-4D98-9CE7-AC7FCE35804E}" destId="{557AD1C2-486F-4C4D-B2ED-18DBBB2AE523}" srcOrd="0" destOrd="0" presId="urn:microsoft.com/office/officeart/2005/8/layout/chart3"/>
    <dgm:cxn modelId="{678550D0-D4FA-4D6F-882B-615A503BBA14}" type="presOf" srcId="{D9DBBF3D-A41D-4D98-9CE7-AC7FCE35804E}" destId="{9C60AA66-3B5B-4EED-8EED-6AE203CD31DE}" srcOrd="1" destOrd="0" presId="urn:microsoft.com/office/officeart/2005/8/layout/chart3"/>
    <dgm:cxn modelId="{FA6ACD03-4D2B-42BF-9569-123AC3B94BF9}" type="presParOf" srcId="{23426943-89B2-4AA3-ADE9-6229ACE62B5B}" destId="{8DB5751F-A184-462E-95B6-2F4D1F750CCA}" srcOrd="0" destOrd="0" presId="urn:microsoft.com/office/officeart/2005/8/layout/chart3"/>
    <dgm:cxn modelId="{A79AC098-1CEC-4E85-8C9F-25DE309D1499}" type="presParOf" srcId="{23426943-89B2-4AA3-ADE9-6229ACE62B5B}" destId="{F1A6938E-DEE0-4775-8CB0-D2A2A04428F9}" srcOrd="1" destOrd="0" presId="urn:microsoft.com/office/officeart/2005/8/layout/chart3"/>
    <dgm:cxn modelId="{B0219B20-BF28-4907-92A6-D1CC770F30D5}" type="presParOf" srcId="{23426943-89B2-4AA3-ADE9-6229ACE62B5B}" destId="{557AD1C2-486F-4C4D-B2ED-18DBBB2AE523}" srcOrd="2" destOrd="0" presId="urn:microsoft.com/office/officeart/2005/8/layout/chart3"/>
    <dgm:cxn modelId="{F3477239-851F-4837-8553-B782D8F3D19A}" type="presParOf" srcId="{23426943-89B2-4AA3-ADE9-6229ACE62B5B}" destId="{9C60AA66-3B5B-4EED-8EED-6AE203CD31DE}" srcOrd="3" destOrd="0" presId="urn:microsoft.com/office/officeart/2005/8/layout/chart3"/>
    <dgm:cxn modelId="{E93D1632-E0A1-4A05-B226-ABC4993A2A99}" type="presParOf" srcId="{23426943-89B2-4AA3-ADE9-6229ACE62B5B}" destId="{3CDAE189-70F7-4A7D-833B-D4A564434699}" srcOrd="4" destOrd="0" presId="urn:microsoft.com/office/officeart/2005/8/layout/chart3"/>
    <dgm:cxn modelId="{C356FE3C-3E7B-444D-AC66-95980BD0FA76}" type="presParOf" srcId="{23426943-89B2-4AA3-ADE9-6229ACE62B5B}" destId="{50304195-56E3-4ED5-AFAE-20B6174509F8}" srcOrd="5" destOrd="0" presId="urn:microsoft.com/office/officeart/2005/8/layout/chart3"/>
    <dgm:cxn modelId="{92BCBB8A-F129-4D3E-97CF-5D1E69073A7A}" type="presParOf" srcId="{23426943-89B2-4AA3-ADE9-6229ACE62B5B}" destId="{E86C2487-DA0E-4635-8C4D-2623B0E4ECB2}" srcOrd="6" destOrd="0" presId="urn:microsoft.com/office/officeart/2005/8/layout/chart3"/>
    <dgm:cxn modelId="{1FC9EF3E-992D-4433-8043-4CF3F9ED527F}" type="presParOf" srcId="{23426943-89B2-4AA3-ADE9-6229ACE62B5B}" destId="{E5F4E584-BE2C-4D87-98A9-9DDDF695D80E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AC4BE2-BAE6-4EB3-A922-B4D2B18C19E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6953ADF-CF63-4F1B-8C74-BC3EAE5E75F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Strategic Housing Specialists </a:t>
          </a:r>
        </a:p>
      </dgm:t>
    </dgm:pt>
    <dgm:pt modelId="{1E09050A-E481-45C9-90FA-51DAFC1DCD18}" type="parTrans" cxnId="{21E7DD19-27EF-482B-918B-4BD6D89C95C3}">
      <dgm:prSet/>
      <dgm:spPr/>
      <dgm:t>
        <a:bodyPr/>
        <a:lstStyle/>
        <a:p>
          <a:endParaRPr lang="en-GB"/>
        </a:p>
      </dgm:t>
    </dgm:pt>
    <dgm:pt modelId="{16D2278D-6177-48B6-8A06-1DD1663FAB1D}" type="sibTrans" cxnId="{21E7DD19-27EF-482B-918B-4BD6D89C95C3}">
      <dgm:prSet/>
      <dgm:spPr/>
      <dgm:t>
        <a:bodyPr/>
        <a:lstStyle/>
        <a:p>
          <a:endParaRPr lang="en-GB"/>
        </a:p>
      </dgm:t>
    </dgm:pt>
    <dgm:pt modelId="{4D7ABECB-B58A-4AA2-B975-3D4E75DF52D8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Prison Release Meetings</a:t>
          </a:r>
        </a:p>
      </dgm:t>
    </dgm:pt>
    <dgm:pt modelId="{C33C51E1-68B7-4DE4-BC69-5BE0321F1A01}" type="parTrans" cxnId="{FD8BAA76-1EE2-4B1A-BEA1-6558691AE109}">
      <dgm:prSet/>
      <dgm:spPr/>
      <dgm:t>
        <a:bodyPr/>
        <a:lstStyle/>
        <a:p>
          <a:endParaRPr lang="en-GB"/>
        </a:p>
      </dgm:t>
    </dgm:pt>
    <dgm:pt modelId="{C882F78C-32DD-4003-BA30-8E78EDA14845}" type="sibTrans" cxnId="{FD8BAA76-1EE2-4B1A-BEA1-6558691AE109}">
      <dgm:prSet/>
      <dgm:spPr/>
      <dgm:t>
        <a:bodyPr/>
        <a:lstStyle/>
        <a:p>
          <a:endParaRPr lang="en-GB"/>
        </a:p>
      </dgm:t>
    </dgm:pt>
    <dgm:pt modelId="{67F0D166-B2FD-4FE7-B855-670820B7515A}">
      <dgm:prSet custT="1"/>
      <dgm:spPr/>
      <dgm:t>
        <a:bodyPr/>
        <a:lstStyle/>
        <a:p>
          <a:r>
            <a:rPr lang="en-GB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Accommodation </a:t>
          </a:r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Leads Network</a:t>
          </a:r>
        </a:p>
      </dgm:t>
    </dgm:pt>
    <dgm:pt modelId="{32E78E2B-B1EA-4B03-97C4-76778D286892}" type="parTrans" cxnId="{FD46E5BD-D047-4D55-A3B5-13E3FC8B0A57}">
      <dgm:prSet/>
      <dgm:spPr/>
      <dgm:t>
        <a:bodyPr/>
        <a:lstStyle/>
        <a:p>
          <a:endParaRPr lang="en-GB"/>
        </a:p>
      </dgm:t>
    </dgm:pt>
    <dgm:pt modelId="{6F3E24C6-21F0-4C6F-A948-ACFD2150EEB8}" type="sibTrans" cxnId="{FD46E5BD-D047-4D55-A3B5-13E3FC8B0A57}">
      <dgm:prSet/>
      <dgm:spPr/>
      <dgm:t>
        <a:bodyPr/>
        <a:lstStyle/>
        <a:p>
          <a:endParaRPr lang="en-GB"/>
        </a:p>
      </dgm:t>
    </dgm:pt>
    <dgm:pt modelId="{B91D4421-AE71-40C2-985A-478C6FB8526E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Shared Workforce Development</a:t>
          </a:r>
        </a:p>
      </dgm:t>
    </dgm:pt>
    <dgm:pt modelId="{86E2A3A2-7AAF-4108-838E-56C6C33412CB}" type="parTrans" cxnId="{D035103F-1A3C-4F8F-AB5C-96D7BB83CF1D}">
      <dgm:prSet/>
      <dgm:spPr/>
      <dgm:t>
        <a:bodyPr/>
        <a:lstStyle/>
        <a:p>
          <a:endParaRPr lang="en-GB"/>
        </a:p>
      </dgm:t>
    </dgm:pt>
    <dgm:pt modelId="{BCA081AB-5C78-46EA-B1B2-82F4D1646F74}" type="sibTrans" cxnId="{D035103F-1A3C-4F8F-AB5C-96D7BB83CF1D}">
      <dgm:prSet/>
      <dgm:spPr/>
      <dgm:t>
        <a:bodyPr/>
        <a:lstStyle/>
        <a:p>
          <a:endParaRPr lang="en-GB"/>
        </a:p>
      </dgm:t>
    </dgm:pt>
    <dgm:pt modelId="{E92175CC-E744-48D5-9666-7E8DA8EE2B64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Service Delivery Reviews</a:t>
          </a:r>
        </a:p>
      </dgm:t>
    </dgm:pt>
    <dgm:pt modelId="{A4E920D8-9C03-4B95-A87C-3C788BE947EC}" type="parTrans" cxnId="{A40CDB1A-5595-4108-94F0-AA6C30EA07F1}">
      <dgm:prSet/>
      <dgm:spPr/>
      <dgm:t>
        <a:bodyPr/>
        <a:lstStyle/>
        <a:p>
          <a:endParaRPr lang="en-GB"/>
        </a:p>
      </dgm:t>
    </dgm:pt>
    <dgm:pt modelId="{A3AD9723-65CB-446A-8EE0-1952E6578E6A}" type="sibTrans" cxnId="{A40CDB1A-5595-4108-94F0-AA6C30EA07F1}">
      <dgm:prSet/>
      <dgm:spPr/>
      <dgm:t>
        <a:bodyPr/>
        <a:lstStyle/>
        <a:p>
          <a:endParaRPr lang="en-GB"/>
        </a:p>
      </dgm:t>
    </dgm:pt>
    <dgm:pt modelId="{251158C8-8B08-41A7-B968-38A694202E29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Move on Meeting </a:t>
          </a:r>
        </a:p>
      </dgm:t>
    </dgm:pt>
    <dgm:pt modelId="{3DFE66B0-2B66-4DC6-ADB2-F315B6A886CF}" type="parTrans" cxnId="{F97F2B0A-D0B7-4B86-91EA-FE48D1683329}">
      <dgm:prSet/>
      <dgm:spPr/>
      <dgm:t>
        <a:bodyPr/>
        <a:lstStyle/>
        <a:p>
          <a:endParaRPr lang="en-GB"/>
        </a:p>
      </dgm:t>
    </dgm:pt>
    <dgm:pt modelId="{27CF6D43-3B9F-455D-B9DB-FAE4649FA1BA}" type="sibTrans" cxnId="{F97F2B0A-D0B7-4B86-91EA-FE48D1683329}">
      <dgm:prSet/>
      <dgm:spPr/>
      <dgm:t>
        <a:bodyPr/>
        <a:lstStyle/>
        <a:p>
          <a:endParaRPr lang="en-GB"/>
        </a:p>
      </dgm:t>
    </dgm:pt>
    <dgm:pt modelId="{41CAE9BB-ED56-40E6-8E35-AFAAE07EE9D0}">
      <dgm:prSet custT="1"/>
      <dgm:spPr/>
      <dgm:t>
        <a:bodyPr/>
        <a:lstStyle/>
        <a:p>
          <a:r>
            <a:rPr lang="en-GB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GM Strategic Steering Group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195045-2294-44F8-9E0A-9BB5CFC504D2}" type="parTrans" cxnId="{DC769F25-8FDD-45E1-9866-AF3068C517B9}">
      <dgm:prSet/>
      <dgm:spPr/>
      <dgm:t>
        <a:bodyPr/>
        <a:lstStyle/>
        <a:p>
          <a:endParaRPr lang="en-GB"/>
        </a:p>
      </dgm:t>
    </dgm:pt>
    <dgm:pt modelId="{D3B178DF-1F5A-4C2F-BDB5-B154FD5668FA}" type="sibTrans" cxnId="{DC769F25-8FDD-45E1-9866-AF3068C517B9}">
      <dgm:prSet/>
      <dgm:spPr/>
      <dgm:t>
        <a:bodyPr/>
        <a:lstStyle/>
        <a:p>
          <a:endParaRPr lang="en-GB"/>
        </a:p>
      </dgm:t>
    </dgm:pt>
    <dgm:pt modelId="{7DE5B09E-7A7B-487A-9FC1-058F7F3A49A9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GM Commissioners Meeting</a:t>
          </a:r>
        </a:p>
      </dgm:t>
    </dgm:pt>
    <dgm:pt modelId="{3286330D-35AE-447C-8BF2-71D752DD8B18}" type="parTrans" cxnId="{2FBC804C-E016-4872-BDD3-056BF06E6989}">
      <dgm:prSet/>
      <dgm:spPr/>
      <dgm:t>
        <a:bodyPr/>
        <a:lstStyle/>
        <a:p>
          <a:endParaRPr lang="en-GB"/>
        </a:p>
      </dgm:t>
    </dgm:pt>
    <dgm:pt modelId="{99983543-1D48-4C02-8614-6744585083B3}" type="sibTrans" cxnId="{2FBC804C-E016-4872-BDD3-056BF06E6989}">
      <dgm:prSet/>
      <dgm:spPr/>
      <dgm:t>
        <a:bodyPr/>
        <a:lstStyle/>
        <a:p>
          <a:endParaRPr lang="en-GB"/>
        </a:p>
      </dgm:t>
    </dgm:pt>
    <dgm:pt modelId="{30035689-414A-45B5-A212-9BA910C51B8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48 across prison establishments nationally</a:t>
          </a:r>
        </a:p>
      </dgm:t>
    </dgm:pt>
    <dgm:pt modelId="{6E55F585-FC6E-4AD3-82FE-55581008FDDA}" type="parTrans" cxnId="{6524A064-5016-4C2E-9FC0-440AA6F5A82A}">
      <dgm:prSet/>
      <dgm:spPr/>
      <dgm:t>
        <a:bodyPr/>
        <a:lstStyle/>
        <a:p>
          <a:endParaRPr lang="en-GB"/>
        </a:p>
      </dgm:t>
    </dgm:pt>
    <dgm:pt modelId="{F8538037-3A5F-411A-A3BA-0C6F2458125F}" type="sibTrans" cxnId="{6524A064-5016-4C2E-9FC0-440AA6F5A82A}">
      <dgm:prSet/>
      <dgm:spPr/>
      <dgm:t>
        <a:bodyPr/>
        <a:lstStyle/>
        <a:p>
          <a:endParaRPr lang="en-GB"/>
        </a:p>
      </dgm:t>
    </dgm:pt>
    <dgm:pt modelId="{8623195A-1ACE-4562-B153-A60531F4ED4C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Local Authority &amp; GMPS led meetings identifying pathways</a:t>
          </a:r>
        </a:p>
      </dgm:t>
    </dgm:pt>
    <dgm:pt modelId="{38109291-36A4-421C-9BC5-7E87FB5E08FB}" type="parTrans" cxnId="{40EBDDD4-6C26-4BB1-A0E9-9491858686B0}">
      <dgm:prSet/>
      <dgm:spPr/>
      <dgm:t>
        <a:bodyPr/>
        <a:lstStyle/>
        <a:p>
          <a:endParaRPr lang="en-GB"/>
        </a:p>
      </dgm:t>
    </dgm:pt>
    <dgm:pt modelId="{BDAC4D05-D387-470F-B8A7-22C16697DBE9}" type="sibTrans" cxnId="{40EBDDD4-6C26-4BB1-A0E9-9491858686B0}">
      <dgm:prSet/>
      <dgm:spPr/>
      <dgm:t>
        <a:bodyPr/>
        <a:lstStyle/>
        <a:p>
          <a:endParaRPr lang="en-GB"/>
        </a:p>
      </dgm:t>
    </dgm:pt>
    <dgm:pt modelId="{9573DE5F-3D38-4CE9-A086-CB2C11542287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Each PDU has Accommodation SPOs involved in process</a:t>
          </a:r>
        </a:p>
      </dgm:t>
    </dgm:pt>
    <dgm:pt modelId="{07B33CEB-B146-48E3-BA13-BF5BE95787E1}" type="parTrans" cxnId="{34D4F799-3B77-4CAD-8106-DDFC46CFA555}">
      <dgm:prSet/>
      <dgm:spPr/>
      <dgm:t>
        <a:bodyPr/>
        <a:lstStyle/>
        <a:p>
          <a:endParaRPr lang="en-GB"/>
        </a:p>
      </dgm:t>
    </dgm:pt>
    <dgm:pt modelId="{649F5EC1-22AF-46D7-8600-03A54568D8DB}" type="sibTrans" cxnId="{34D4F799-3B77-4CAD-8106-DDFC46CFA555}">
      <dgm:prSet/>
      <dgm:spPr/>
      <dgm:t>
        <a:bodyPr/>
        <a:lstStyle/>
        <a:p>
          <a:endParaRPr lang="en-GB"/>
        </a:p>
      </dgm:t>
    </dgm:pt>
    <dgm:pt modelId="{2AE94556-D1E0-4ABA-A878-65F70D69C4AF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CJ Homelessness Prevention Group</a:t>
          </a:r>
        </a:p>
      </dgm:t>
    </dgm:pt>
    <dgm:pt modelId="{1CE76FFF-B132-4956-B384-53194A9DCF92}" type="parTrans" cxnId="{4C1EC674-4342-4AA1-8657-A5742A7DD933}">
      <dgm:prSet/>
      <dgm:spPr/>
      <dgm:t>
        <a:bodyPr/>
        <a:lstStyle/>
        <a:p>
          <a:endParaRPr lang="en-GB"/>
        </a:p>
      </dgm:t>
    </dgm:pt>
    <dgm:pt modelId="{A454D006-5B13-46B2-8ADD-3C7CDC3677B2}" type="sibTrans" cxnId="{4C1EC674-4342-4AA1-8657-A5742A7DD933}">
      <dgm:prSet/>
      <dgm:spPr/>
      <dgm:t>
        <a:bodyPr/>
        <a:lstStyle/>
        <a:p>
          <a:endParaRPr lang="en-GB"/>
        </a:p>
      </dgm:t>
    </dgm:pt>
    <dgm:pt modelId="{67BE3BAB-C2F8-4116-BD20-994BE0C960FC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Multi-agency prison accommodation pathway group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F1CBC2-38B6-4353-ABC8-8A007F4D50E9}" type="parTrans" cxnId="{0A7B5477-9B39-4A7D-BB3F-F208E2AEEDD8}">
      <dgm:prSet/>
      <dgm:spPr/>
      <dgm:t>
        <a:bodyPr/>
        <a:lstStyle/>
        <a:p>
          <a:endParaRPr lang="en-GB"/>
        </a:p>
      </dgm:t>
    </dgm:pt>
    <dgm:pt modelId="{1E1FA5BC-0EEB-42E5-BACA-E58E337A6F95}" type="sibTrans" cxnId="{0A7B5477-9B39-4A7D-BB3F-F208E2AEEDD8}">
      <dgm:prSet/>
      <dgm:spPr/>
      <dgm:t>
        <a:bodyPr/>
        <a:lstStyle/>
        <a:p>
          <a:endParaRPr lang="en-GB"/>
        </a:p>
      </dgm:t>
    </dgm:pt>
    <dgm:pt modelId="{C187F3D6-BB2A-4F44-B8B6-656004A21320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Improving understanding, skills &amp; collaboration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B491A2-5DDF-4D7D-968A-1579AD0754E4}" type="parTrans" cxnId="{B6842076-4F30-4275-A28D-222F324438A5}">
      <dgm:prSet/>
      <dgm:spPr/>
      <dgm:t>
        <a:bodyPr/>
        <a:lstStyle/>
        <a:p>
          <a:endParaRPr lang="en-GB"/>
        </a:p>
      </dgm:t>
    </dgm:pt>
    <dgm:pt modelId="{55337289-39B8-43BF-918E-2241D220E660}" type="sibTrans" cxnId="{B6842076-4F30-4275-A28D-222F324438A5}">
      <dgm:prSet/>
      <dgm:spPr/>
      <dgm:t>
        <a:bodyPr/>
        <a:lstStyle/>
        <a:p>
          <a:endParaRPr lang="en-GB"/>
        </a:p>
      </dgm:t>
    </dgm:pt>
    <dgm:pt modelId="{19FAC432-D707-4937-A00A-7330AAB70EF0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Oversight</a:t>
          </a:r>
          <a:r>
            <a:rPr lang="en-GB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of CAS3 Partners and system impact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38C8E6-FE9C-4BC2-8506-4ACEE475CA9C}" type="parTrans" cxnId="{F037A506-52B9-49B6-BEBF-A6CCE3AD118D}">
      <dgm:prSet/>
      <dgm:spPr/>
      <dgm:t>
        <a:bodyPr/>
        <a:lstStyle/>
        <a:p>
          <a:endParaRPr lang="en-GB"/>
        </a:p>
      </dgm:t>
    </dgm:pt>
    <dgm:pt modelId="{CF6FA515-BB9F-4013-99AE-300BB8DC7906}" type="sibTrans" cxnId="{F037A506-52B9-49B6-BEBF-A6CCE3AD118D}">
      <dgm:prSet/>
      <dgm:spPr/>
      <dgm:t>
        <a:bodyPr/>
        <a:lstStyle/>
        <a:p>
          <a:endParaRPr lang="en-GB"/>
        </a:p>
      </dgm:t>
    </dgm:pt>
    <dgm:pt modelId="{1670F4D3-05EF-4E74-BD53-630B4D9B4091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Move on focus of CAS3 Partners led by GMHPT</a:t>
          </a:r>
        </a:p>
      </dgm:t>
    </dgm:pt>
    <dgm:pt modelId="{F8D49CCD-F38B-4E46-AF93-A4D546BCCC6B}" type="parTrans" cxnId="{4014D9D2-0381-4C84-865D-FE6F46471223}">
      <dgm:prSet/>
      <dgm:spPr/>
      <dgm:t>
        <a:bodyPr/>
        <a:lstStyle/>
        <a:p>
          <a:endParaRPr lang="en-GB"/>
        </a:p>
      </dgm:t>
    </dgm:pt>
    <dgm:pt modelId="{07751622-A9D3-41D7-BFCE-BDE4D280177F}" type="sibTrans" cxnId="{4014D9D2-0381-4C84-865D-FE6F46471223}">
      <dgm:prSet/>
      <dgm:spPr/>
      <dgm:t>
        <a:bodyPr/>
        <a:lstStyle/>
        <a:p>
          <a:endParaRPr lang="en-GB"/>
        </a:p>
      </dgm:t>
    </dgm:pt>
    <dgm:pt modelId="{7BECBB96-1513-4ACC-A6D8-0A8FDCCA6F23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Oversight by MOJ, DLUHC and Reducing Reoffending Directorate</a:t>
          </a:r>
        </a:p>
      </dgm:t>
    </dgm:pt>
    <dgm:pt modelId="{C88D20DD-9090-4CAB-A44A-F0986E7C4E77}" type="parTrans" cxnId="{4183AC00-8DD1-4BA8-AB43-91958BDA2BB2}">
      <dgm:prSet/>
      <dgm:spPr/>
      <dgm:t>
        <a:bodyPr/>
        <a:lstStyle/>
        <a:p>
          <a:endParaRPr lang="en-GB"/>
        </a:p>
      </dgm:t>
    </dgm:pt>
    <dgm:pt modelId="{137384B9-1728-4291-969E-C7A7AD84DB8A}" type="sibTrans" cxnId="{4183AC00-8DD1-4BA8-AB43-91958BDA2BB2}">
      <dgm:prSet/>
      <dgm:spPr/>
      <dgm:t>
        <a:bodyPr/>
        <a:lstStyle/>
        <a:p>
          <a:endParaRPr lang="en-GB"/>
        </a:p>
      </dgm:t>
    </dgm:pt>
    <dgm:pt modelId="{9A25449F-CFB2-4118-9A1E-9E66B43C52BA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Monthly</a:t>
          </a:r>
          <a:r>
            <a:rPr lang="en-GB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meetings with CAS3 Local Authority Leads Meeting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E5C31B-C77D-4DE2-A517-4C9DFB92AA1B}" type="parTrans" cxnId="{5EE26020-186F-4481-A0EF-4608B1D2DEFB}">
      <dgm:prSet/>
      <dgm:spPr/>
      <dgm:t>
        <a:bodyPr/>
        <a:lstStyle/>
        <a:p>
          <a:endParaRPr lang="en-GB"/>
        </a:p>
      </dgm:t>
    </dgm:pt>
    <dgm:pt modelId="{5D651E92-DDA8-4A04-8076-3603819B4D02}" type="sibTrans" cxnId="{5EE26020-186F-4481-A0EF-4608B1D2DEFB}">
      <dgm:prSet/>
      <dgm:spPr/>
      <dgm:t>
        <a:bodyPr/>
        <a:lstStyle/>
        <a:p>
          <a:endParaRPr lang="en-GB"/>
        </a:p>
      </dgm:t>
    </dgm:pt>
    <dgm:pt modelId="{AC954A47-789F-4B8C-86E8-6489FF60CA4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Resettlement Boards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80B28A-FD29-4568-A2C6-FD3FF5720349}" type="parTrans" cxnId="{46DA3973-BC00-434F-A7F7-ECE45FDB8F63}">
      <dgm:prSet/>
      <dgm:spPr/>
      <dgm:t>
        <a:bodyPr/>
        <a:lstStyle/>
        <a:p>
          <a:endParaRPr lang="en-GB"/>
        </a:p>
      </dgm:t>
    </dgm:pt>
    <dgm:pt modelId="{6FAF7C3D-91B9-4B36-BAD8-F0DD2D3086C0}" type="sibTrans" cxnId="{46DA3973-BC00-434F-A7F7-ECE45FDB8F63}">
      <dgm:prSet/>
      <dgm:spPr/>
      <dgm:t>
        <a:bodyPr/>
        <a:lstStyle/>
        <a:p>
          <a:endParaRPr lang="en-GB"/>
        </a:p>
      </dgm:t>
    </dgm:pt>
    <dgm:pt modelId="{2523CFF4-466F-45A4-BFCF-A25E5C10CC9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Multi agency approach addressing needs pre-release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073A43-457F-4C8E-B201-9ED8668F265B}" type="parTrans" cxnId="{F4E5645F-42B4-4232-BA42-9D453A19DCEE}">
      <dgm:prSet/>
      <dgm:spPr/>
      <dgm:t>
        <a:bodyPr/>
        <a:lstStyle/>
        <a:p>
          <a:endParaRPr lang="en-GB"/>
        </a:p>
      </dgm:t>
    </dgm:pt>
    <dgm:pt modelId="{809179DB-6DF9-4605-870D-C74CFD057405}" type="sibTrans" cxnId="{F4E5645F-42B4-4232-BA42-9D453A19DCEE}">
      <dgm:prSet/>
      <dgm:spPr/>
      <dgm:t>
        <a:bodyPr/>
        <a:lstStyle/>
        <a:p>
          <a:endParaRPr lang="en-GB"/>
        </a:p>
      </dgm:t>
    </dgm:pt>
    <dgm:pt modelId="{75652CB4-F8CB-4507-948D-B95D3513600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Boards 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1B1962-AF60-4F96-9430-B4044DAF6890}" type="parTrans" cxnId="{85BC3E12-206D-4FF1-8DEE-7F69A66E6706}">
      <dgm:prSet/>
      <dgm:spPr/>
      <dgm:t>
        <a:bodyPr/>
        <a:lstStyle/>
        <a:p>
          <a:endParaRPr lang="en-GB"/>
        </a:p>
      </dgm:t>
    </dgm:pt>
    <dgm:pt modelId="{0A09C272-EDD2-46D4-B077-4F67BF331670}" type="sibTrans" cxnId="{85BC3E12-206D-4FF1-8DEE-7F69A66E6706}">
      <dgm:prSet/>
      <dgm:spPr/>
      <dgm:t>
        <a:bodyPr/>
        <a:lstStyle/>
        <a:p>
          <a:endParaRPr lang="en-GB"/>
        </a:p>
      </dgm:t>
    </dgm:pt>
    <dgm:pt modelId="{2519071A-02BF-4350-8DC3-E00C93EFE18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2/3 weeks prior to release addressing outstanding actions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A57924-E3E0-4CC8-B983-281CEC2E46DB}" type="parTrans" cxnId="{A48CB2C0-2A2F-4F05-8EEA-9EF225A6F637}">
      <dgm:prSet/>
      <dgm:spPr/>
      <dgm:t>
        <a:bodyPr/>
        <a:lstStyle/>
        <a:p>
          <a:endParaRPr lang="en-GB"/>
        </a:p>
      </dgm:t>
    </dgm:pt>
    <dgm:pt modelId="{93717B99-F92E-4F95-9FD1-2F65EADB8CC2}" type="sibTrans" cxnId="{A48CB2C0-2A2F-4F05-8EEA-9EF225A6F637}">
      <dgm:prSet/>
      <dgm:spPr/>
      <dgm:t>
        <a:bodyPr/>
        <a:lstStyle/>
        <a:p>
          <a:endParaRPr lang="en-GB"/>
        </a:p>
      </dgm:t>
    </dgm:pt>
    <dgm:pt modelId="{4E27B47E-86F8-4996-A219-C9F0C6ABACCA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Operational Meetings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5F0425-4C16-4ED3-B7B3-4568A0CF2BC0}" type="parTrans" cxnId="{3323F86D-A061-4F94-901E-DD51ED4F787C}">
      <dgm:prSet/>
      <dgm:spPr/>
      <dgm:t>
        <a:bodyPr/>
        <a:lstStyle/>
        <a:p>
          <a:endParaRPr lang="en-GB"/>
        </a:p>
      </dgm:t>
    </dgm:pt>
    <dgm:pt modelId="{11613D64-3E67-483B-92CA-95B37835EB84}" type="sibTrans" cxnId="{3323F86D-A061-4F94-901E-DD51ED4F787C}">
      <dgm:prSet/>
      <dgm:spPr/>
      <dgm:t>
        <a:bodyPr/>
        <a:lstStyle/>
        <a:p>
          <a:endParaRPr lang="en-GB"/>
        </a:p>
      </dgm:t>
    </dgm:pt>
    <dgm:pt modelId="{69B1D3B9-76D7-4579-9240-704ECF7ADD39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Partners: LHA, GMHPT, Acc &amp; Support Providers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14DD02-62FC-4643-84E4-51F846AA4C69}" type="parTrans" cxnId="{66282F12-037A-4E54-B957-FB28222C8090}">
      <dgm:prSet/>
      <dgm:spPr/>
      <dgm:t>
        <a:bodyPr/>
        <a:lstStyle/>
        <a:p>
          <a:endParaRPr lang="en-GB"/>
        </a:p>
      </dgm:t>
    </dgm:pt>
    <dgm:pt modelId="{9CC4F976-E8A1-435C-9427-B01DC044BD56}" type="sibTrans" cxnId="{66282F12-037A-4E54-B957-FB28222C8090}">
      <dgm:prSet/>
      <dgm:spPr/>
      <dgm:t>
        <a:bodyPr/>
        <a:lstStyle/>
        <a:p>
          <a:endParaRPr lang="en-GB"/>
        </a:p>
      </dgm:t>
    </dgm:pt>
    <dgm:pt modelId="{0AE6CF64-02DA-4F26-8BFC-BF312C9C290D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Peer Learning Forum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75D7D9-5D4C-426D-BA17-30947B9C2067}" type="parTrans" cxnId="{000D6B3C-4A3F-4589-818D-C27E6DB10707}">
      <dgm:prSet/>
      <dgm:spPr/>
      <dgm:t>
        <a:bodyPr/>
        <a:lstStyle/>
        <a:p>
          <a:endParaRPr lang="en-GB"/>
        </a:p>
      </dgm:t>
    </dgm:pt>
    <dgm:pt modelId="{B28FD652-485E-41DE-A771-716D19C772E5}" type="sibTrans" cxnId="{000D6B3C-4A3F-4589-818D-C27E6DB10707}">
      <dgm:prSet/>
      <dgm:spPr/>
      <dgm:t>
        <a:bodyPr/>
        <a:lstStyle/>
        <a:p>
          <a:endParaRPr lang="en-GB"/>
        </a:p>
      </dgm:t>
    </dgm:pt>
    <dgm:pt modelId="{3C6BA46F-EDC5-4E8B-9415-8E4A3B9A1E04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Joint activity to identify &amp; address barriers </a:t>
          </a:r>
          <a:endParaRPr lang="en-GB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8C02C8-4C89-43A3-98B7-41F96C1E2B18}" type="parTrans" cxnId="{1801BE4D-631B-4D54-9096-6B204B003790}">
      <dgm:prSet/>
      <dgm:spPr/>
      <dgm:t>
        <a:bodyPr/>
        <a:lstStyle/>
        <a:p>
          <a:endParaRPr lang="en-GB"/>
        </a:p>
      </dgm:t>
    </dgm:pt>
    <dgm:pt modelId="{08424D1A-BE8F-4518-9787-4C85170EB8BF}" type="sibTrans" cxnId="{1801BE4D-631B-4D54-9096-6B204B003790}">
      <dgm:prSet/>
      <dgm:spPr/>
      <dgm:t>
        <a:bodyPr/>
        <a:lstStyle/>
        <a:p>
          <a:endParaRPr lang="en-GB"/>
        </a:p>
      </dgm:t>
    </dgm:pt>
    <dgm:pt modelId="{573040A9-7C85-4296-B14F-CDFE8E603267}" type="pres">
      <dgm:prSet presAssocID="{05AC4BE2-BAE6-4EB3-A922-B4D2B18C19E5}" presName="Name0" presStyleCnt="0">
        <dgm:presLayoutVars>
          <dgm:dir/>
          <dgm:animLvl val="lvl"/>
          <dgm:resizeHandles val="exact"/>
        </dgm:presLayoutVars>
      </dgm:prSet>
      <dgm:spPr/>
    </dgm:pt>
    <dgm:pt modelId="{02ADB740-515A-4E2A-AFD1-F9CFD9F6E73B}" type="pres">
      <dgm:prSet presAssocID="{B6953ADF-CF63-4F1B-8C74-BC3EAE5E75FE}" presName="linNode" presStyleCnt="0"/>
      <dgm:spPr/>
    </dgm:pt>
    <dgm:pt modelId="{DF023047-0F10-49BF-A360-B928652F8E86}" type="pres">
      <dgm:prSet presAssocID="{B6953ADF-CF63-4F1B-8C74-BC3EAE5E75FE}" presName="parentText" presStyleLbl="node1" presStyleIdx="0" presStyleCnt="13">
        <dgm:presLayoutVars>
          <dgm:chMax val="1"/>
          <dgm:bulletEnabled val="1"/>
        </dgm:presLayoutVars>
      </dgm:prSet>
      <dgm:spPr/>
    </dgm:pt>
    <dgm:pt modelId="{55A8BB9F-757E-48F9-BB5D-612F83BE0A82}" type="pres">
      <dgm:prSet presAssocID="{B6953ADF-CF63-4F1B-8C74-BC3EAE5E75FE}" presName="descendantText" presStyleLbl="alignAccFollowNode1" presStyleIdx="0" presStyleCnt="13">
        <dgm:presLayoutVars>
          <dgm:bulletEnabled val="1"/>
        </dgm:presLayoutVars>
      </dgm:prSet>
      <dgm:spPr/>
    </dgm:pt>
    <dgm:pt modelId="{ED384DDF-E564-4CEE-8232-5540EE46F9EC}" type="pres">
      <dgm:prSet presAssocID="{16D2278D-6177-48B6-8A06-1DD1663FAB1D}" presName="sp" presStyleCnt="0"/>
      <dgm:spPr/>
    </dgm:pt>
    <dgm:pt modelId="{72758D1E-A894-4F00-B2DA-FD73AF2B9D2A}" type="pres">
      <dgm:prSet presAssocID="{AC954A47-789F-4B8C-86E8-6489FF60CA4A}" presName="linNode" presStyleCnt="0"/>
      <dgm:spPr/>
    </dgm:pt>
    <dgm:pt modelId="{F8CB94C2-D685-4169-A73E-C46C10019809}" type="pres">
      <dgm:prSet presAssocID="{AC954A47-789F-4B8C-86E8-6489FF60CA4A}" presName="parentText" presStyleLbl="node1" presStyleIdx="1" presStyleCnt="13">
        <dgm:presLayoutVars>
          <dgm:chMax val="1"/>
          <dgm:bulletEnabled val="1"/>
        </dgm:presLayoutVars>
      </dgm:prSet>
      <dgm:spPr/>
    </dgm:pt>
    <dgm:pt modelId="{FE9AFE53-1E6C-491B-85F5-F587F57E59C9}" type="pres">
      <dgm:prSet presAssocID="{AC954A47-789F-4B8C-86E8-6489FF60CA4A}" presName="descendantText" presStyleLbl="alignAccFollowNode1" presStyleIdx="1" presStyleCnt="13">
        <dgm:presLayoutVars>
          <dgm:bulletEnabled val="1"/>
        </dgm:presLayoutVars>
      </dgm:prSet>
      <dgm:spPr/>
    </dgm:pt>
    <dgm:pt modelId="{F679CA62-3CE2-4F15-96DF-FA3081EE74E5}" type="pres">
      <dgm:prSet presAssocID="{6FAF7C3D-91B9-4B36-BAD8-F0DD2D3086C0}" presName="sp" presStyleCnt="0"/>
      <dgm:spPr/>
    </dgm:pt>
    <dgm:pt modelId="{39564BC8-CAFD-4DF1-86E2-0351C583DB98}" type="pres">
      <dgm:prSet presAssocID="{75652CB4-F8CB-4507-948D-B95D3513600F}" presName="linNode" presStyleCnt="0"/>
      <dgm:spPr/>
    </dgm:pt>
    <dgm:pt modelId="{2875FAAA-92A0-47BB-A33E-FC04C83146D7}" type="pres">
      <dgm:prSet presAssocID="{75652CB4-F8CB-4507-948D-B95D3513600F}" presName="parentText" presStyleLbl="node1" presStyleIdx="2" presStyleCnt="13">
        <dgm:presLayoutVars>
          <dgm:chMax val="1"/>
          <dgm:bulletEnabled val="1"/>
        </dgm:presLayoutVars>
      </dgm:prSet>
      <dgm:spPr/>
    </dgm:pt>
    <dgm:pt modelId="{F7901A02-2412-4E55-BB89-0353A5F4D51F}" type="pres">
      <dgm:prSet presAssocID="{75652CB4-F8CB-4507-948D-B95D3513600F}" presName="descendantText" presStyleLbl="alignAccFollowNode1" presStyleIdx="2" presStyleCnt="13">
        <dgm:presLayoutVars>
          <dgm:bulletEnabled val="1"/>
        </dgm:presLayoutVars>
      </dgm:prSet>
      <dgm:spPr/>
    </dgm:pt>
    <dgm:pt modelId="{A206E128-E5F4-46A0-A518-C81B6EED6699}" type="pres">
      <dgm:prSet presAssocID="{0A09C272-EDD2-46D4-B077-4F67BF331670}" presName="sp" presStyleCnt="0"/>
      <dgm:spPr/>
    </dgm:pt>
    <dgm:pt modelId="{B7B59EC7-2F1D-434D-A9B7-BD9FA77C3B20}" type="pres">
      <dgm:prSet presAssocID="{4D7ABECB-B58A-4AA2-B975-3D4E75DF52D8}" presName="linNode" presStyleCnt="0"/>
      <dgm:spPr/>
    </dgm:pt>
    <dgm:pt modelId="{B1639F59-FD5B-41EE-AD07-F42B36F0A831}" type="pres">
      <dgm:prSet presAssocID="{4D7ABECB-B58A-4AA2-B975-3D4E75DF52D8}" presName="parentText" presStyleLbl="node1" presStyleIdx="3" presStyleCnt="13">
        <dgm:presLayoutVars>
          <dgm:chMax val="1"/>
          <dgm:bulletEnabled val="1"/>
        </dgm:presLayoutVars>
      </dgm:prSet>
      <dgm:spPr/>
    </dgm:pt>
    <dgm:pt modelId="{76B123B4-EE83-4875-8276-4FD54C6D79ED}" type="pres">
      <dgm:prSet presAssocID="{4D7ABECB-B58A-4AA2-B975-3D4E75DF52D8}" presName="descendantText" presStyleLbl="alignAccFollowNode1" presStyleIdx="3" presStyleCnt="13">
        <dgm:presLayoutVars>
          <dgm:bulletEnabled val="1"/>
        </dgm:presLayoutVars>
      </dgm:prSet>
      <dgm:spPr/>
    </dgm:pt>
    <dgm:pt modelId="{0644B160-188A-44B6-8EFB-52B60B786A59}" type="pres">
      <dgm:prSet presAssocID="{C882F78C-32DD-4003-BA30-8E78EDA14845}" presName="sp" presStyleCnt="0"/>
      <dgm:spPr/>
    </dgm:pt>
    <dgm:pt modelId="{45396E6F-C45C-44A4-9153-FB5556D67C4B}" type="pres">
      <dgm:prSet presAssocID="{67F0D166-B2FD-4FE7-B855-670820B7515A}" presName="linNode" presStyleCnt="0"/>
      <dgm:spPr/>
    </dgm:pt>
    <dgm:pt modelId="{5CF2BB40-6176-4DCD-82DD-655131DE0C6C}" type="pres">
      <dgm:prSet presAssocID="{67F0D166-B2FD-4FE7-B855-670820B7515A}" presName="parentText" presStyleLbl="node1" presStyleIdx="4" presStyleCnt="13">
        <dgm:presLayoutVars>
          <dgm:chMax val="1"/>
          <dgm:bulletEnabled val="1"/>
        </dgm:presLayoutVars>
      </dgm:prSet>
      <dgm:spPr/>
    </dgm:pt>
    <dgm:pt modelId="{44A58C7F-6D01-4AA4-999C-C6AA863F3487}" type="pres">
      <dgm:prSet presAssocID="{67F0D166-B2FD-4FE7-B855-670820B7515A}" presName="descendantText" presStyleLbl="alignAccFollowNode1" presStyleIdx="4" presStyleCnt="13">
        <dgm:presLayoutVars>
          <dgm:bulletEnabled val="1"/>
        </dgm:presLayoutVars>
      </dgm:prSet>
      <dgm:spPr/>
    </dgm:pt>
    <dgm:pt modelId="{414822A5-4952-4585-8829-DFAC383E0C3B}" type="pres">
      <dgm:prSet presAssocID="{6F3E24C6-21F0-4C6F-A948-ACFD2150EEB8}" presName="sp" presStyleCnt="0"/>
      <dgm:spPr/>
    </dgm:pt>
    <dgm:pt modelId="{E653AB3E-DBA2-48EF-9D14-B930D02E11D3}" type="pres">
      <dgm:prSet presAssocID="{2AE94556-D1E0-4ABA-A878-65F70D69C4AF}" presName="linNode" presStyleCnt="0"/>
      <dgm:spPr/>
    </dgm:pt>
    <dgm:pt modelId="{9BFAFF07-949C-4665-A75B-9D70F18BD2A8}" type="pres">
      <dgm:prSet presAssocID="{2AE94556-D1E0-4ABA-A878-65F70D69C4AF}" presName="parentText" presStyleLbl="node1" presStyleIdx="5" presStyleCnt="13">
        <dgm:presLayoutVars>
          <dgm:chMax val="1"/>
          <dgm:bulletEnabled val="1"/>
        </dgm:presLayoutVars>
      </dgm:prSet>
      <dgm:spPr/>
    </dgm:pt>
    <dgm:pt modelId="{6D6A0306-435A-4E00-8507-D9A4A4938002}" type="pres">
      <dgm:prSet presAssocID="{2AE94556-D1E0-4ABA-A878-65F70D69C4AF}" presName="descendantText" presStyleLbl="alignAccFollowNode1" presStyleIdx="5" presStyleCnt="13">
        <dgm:presLayoutVars>
          <dgm:bulletEnabled val="1"/>
        </dgm:presLayoutVars>
      </dgm:prSet>
      <dgm:spPr/>
    </dgm:pt>
    <dgm:pt modelId="{AF471893-9937-4FA5-9486-9822913A9710}" type="pres">
      <dgm:prSet presAssocID="{A454D006-5B13-46B2-8ADD-3C7CDC3677B2}" presName="sp" presStyleCnt="0"/>
      <dgm:spPr/>
    </dgm:pt>
    <dgm:pt modelId="{DA3DFD90-7CE8-4822-8820-C4A24877E216}" type="pres">
      <dgm:prSet presAssocID="{B91D4421-AE71-40C2-985A-478C6FB8526E}" presName="linNode" presStyleCnt="0"/>
      <dgm:spPr/>
    </dgm:pt>
    <dgm:pt modelId="{ECD1316A-7058-43E6-AC2F-B07638638974}" type="pres">
      <dgm:prSet presAssocID="{B91D4421-AE71-40C2-985A-478C6FB8526E}" presName="parentText" presStyleLbl="node1" presStyleIdx="6" presStyleCnt="13">
        <dgm:presLayoutVars>
          <dgm:chMax val="1"/>
          <dgm:bulletEnabled val="1"/>
        </dgm:presLayoutVars>
      </dgm:prSet>
      <dgm:spPr/>
    </dgm:pt>
    <dgm:pt modelId="{7BD66364-3065-4064-9F33-B48ABC0E3DD5}" type="pres">
      <dgm:prSet presAssocID="{B91D4421-AE71-40C2-985A-478C6FB8526E}" presName="descendantText" presStyleLbl="alignAccFollowNode1" presStyleIdx="6" presStyleCnt="13">
        <dgm:presLayoutVars>
          <dgm:bulletEnabled val="1"/>
        </dgm:presLayoutVars>
      </dgm:prSet>
      <dgm:spPr/>
    </dgm:pt>
    <dgm:pt modelId="{E0404249-97C9-43F1-B780-F955A9E8FB8B}" type="pres">
      <dgm:prSet presAssocID="{BCA081AB-5C78-46EA-B1B2-82F4D1646F74}" presName="sp" presStyleCnt="0"/>
      <dgm:spPr/>
    </dgm:pt>
    <dgm:pt modelId="{3A42B68F-624A-4514-B8FB-0DB6DCF7DFBB}" type="pres">
      <dgm:prSet presAssocID="{0AE6CF64-02DA-4F26-8BFC-BF312C9C290D}" presName="linNode" presStyleCnt="0"/>
      <dgm:spPr/>
    </dgm:pt>
    <dgm:pt modelId="{0F0CB91C-96B1-4A8E-BC1C-4CF439A18A54}" type="pres">
      <dgm:prSet presAssocID="{0AE6CF64-02DA-4F26-8BFC-BF312C9C290D}" presName="parentText" presStyleLbl="node1" presStyleIdx="7" presStyleCnt="13">
        <dgm:presLayoutVars>
          <dgm:chMax val="1"/>
          <dgm:bulletEnabled val="1"/>
        </dgm:presLayoutVars>
      </dgm:prSet>
      <dgm:spPr/>
    </dgm:pt>
    <dgm:pt modelId="{7709EEE3-CD7F-4749-8181-199D657526F9}" type="pres">
      <dgm:prSet presAssocID="{0AE6CF64-02DA-4F26-8BFC-BF312C9C290D}" presName="descendantText" presStyleLbl="alignAccFollowNode1" presStyleIdx="7" presStyleCnt="13">
        <dgm:presLayoutVars>
          <dgm:bulletEnabled val="1"/>
        </dgm:presLayoutVars>
      </dgm:prSet>
      <dgm:spPr/>
    </dgm:pt>
    <dgm:pt modelId="{A54DAEC2-AA39-43EB-A13F-F5FB95205A81}" type="pres">
      <dgm:prSet presAssocID="{B28FD652-485E-41DE-A771-716D19C772E5}" presName="sp" presStyleCnt="0"/>
      <dgm:spPr/>
    </dgm:pt>
    <dgm:pt modelId="{15FD4CF4-BAFF-41B8-B8CE-3D757B14FA16}" type="pres">
      <dgm:prSet presAssocID="{E92175CC-E744-48D5-9666-7E8DA8EE2B64}" presName="linNode" presStyleCnt="0"/>
      <dgm:spPr/>
    </dgm:pt>
    <dgm:pt modelId="{6665D8AC-24A8-4C9C-AA36-14B5E36E8EFD}" type="pres">
      <dgm:prSet presAssocID="{E92175CC-E744-48D5-9666-7E8DA8EE2B64}" presName="parentText" presStyleLbl="node1" presStyleIdx="8" presStyleCnt="13">
        <dgm:presLayoutVars>
          <dgm:chMax val="1"/>
          <dgm:bulletEnabled val="1"/>
        </dgm:presLayoutVars>
      </dgm:prSet>
      <dgm:spPr/>
    </dgm:pt>
    <dgm:pt modelId="{3CDFC1DC-B354-48E1-8436-192D560354A8}" type="pres">
      <dgm:prSet presAssocID="{E92175CC-E744-48D5-9666-7E8DA8EE2B64}" presName="descendantText" presStyleLbl="alignAccFollowNode1" presStyleIdx="8" presStyleCnt="13">
        <dgm:presLayoutVars>
          <dgm:bulletEnabled val="1"/>
        </dgm:presLayoutVars>
      </dgm:prSet>
      <dgm:spPr/>
    </dgm:pt>
    <dgm:pt modelId="{72E0A56A-1979-415D-8C8C-EEFF732F36C2}" type="pres">
      <dgm:prSet presAssocID="{A3AD9723-65CB-446A-8EE0-1952E6578E6A}" presName="sp" presStyleCnt="0"/>
      <dgm:spPr/>
    </dgm:pt>
    <dgm:pt modelId="{F00509C3-BE1F-4318-9900-30C9E62E457A}" type="pres">
      <dgm:prSet presAssocID="{251158C8-8B08-41A7-B968-38A694202E29}" presName="linNode" presStyleCnt="0"/>
      <dgm:spPr/>
    </dgm:pt>
    <dgm:pt modelId="{4B2032CE-5EB4-45D5-B942-FFFFDBCC2FDB}" type="pres">
      <dgm:prSet presAssocID="{251158C8-8B08-41A7-B968-38A694202E29}" presName="parentText" presStyleLbl="node1" presStyleIdx="9" presStyleCnt="13">
        <dgm:presLayoutVars>
          <dgm:chMax val="1"/>
          <dgm:bulletEnabled val="1"/>
        </dgm:presLayoutVars>
      </dgm:prSet>
      <dgm:spPr/>
    </dgm:pt>
    <dgm:pt modelId="{4E744D17-5DF8-42F8-81DC-6C4D19DC8030}" type="pres">
      <dgm:prSet presAssocID="{251158C8-8B08-41A7-B968-38A694202E29}" presName="descendantText" presStyleLbl="alignAccFollowNode1" presStyleIdx="9" presStyleCnt="13">
        <dgm:presLayoutVars>
          <dgm:bulletEnabled val="1"/>
        </dgm:presLayoutVars>
      </dgm:prSet>
      <dgm:spPr/>
    </dgm:pt>
    <dgm:pt modelId="{F2C716F5-92D6-4BFC-B082-2583EDE4ED9C}" type="pres">
      <dgm:prSet presAssocID="{27CF6D43-3B9F-455D-B9DB-FAE4649FA1BA}" presName="sp" presStyleCnt="0"/>
      <dgm:spPr/>
    </dgm:pt>
    <dgm:pt modelId="{6A606C9F-F1D9-4EE8-AD6E-F568FC2A7050}" type="pres">
      <dgm:prSet presAssocID="{4E27B47E-86F8-4996-A219-C9F0C6ABACCA}" presName="linNode" presStyleCnt="0"/>
      <dgm:spPr/>
    </dgm:pt>
    <dgm:pt modelId="{1FBB846B-785B-4E5D-82A8-B9FFD9D4F444}" type="pres">
      <dgm:prSet presAssocID="{4E27B47E-86F8-4996-A219-C9F0C6ABACCA}" presName="parentText" presStyleLbl="node1" presStyleIdx="10" presStyleCnt="13">
        <dgm:presLayoutVars>
          <dgm:chMax val="1"/>
          <dgm:bulletEnabled val="1"/>
        </dgm:presLayoutVars>
      </dgm:prSet>
      <dgm:spPr/>
    </dgm:pt>
    <dgm:pt modelId="{60D42F20-142B-4B6C-91D2-0DE82D48C3F0}" type="pres">
      <dgm:prSet presAssocID="{4E27B47E-86F8-4996-A219-C9F0C6ABACCA}" presName="descendantText" presStyleLbl="alignAccFollowNode1" presStyleIdx="10" presStyleCnt="13">
        <dgm:presLayoutVars>
          <dgm:bulletEnabled val="1"/>
        </dgm:presLayoutVars>
      </dgm:prSet>
      <dgm:spPr/>
    </dgm:pt>
    <dgm:pt modelId="{6A5EAC48-C697-4B65-BD63-2A3E5AF4E241}" type="pres">
      <dgm:prSet presAssocID="{11613D64-3E67-483B-92CA-95B37835EB84}" presName="sp" presStyleCnt="0"/>
      <dgm:spPr/>
    </dgm:pt>
    <dgm:pt modelId="{5FEA243D-826D-4A9E-9383-57FF99C336B4}" type="pres">
      <dgm:prSet presAssocID="{41CAE9BB-ED56-40E6-8E35-AFAAE07EE9D0}" presName="linNode" presStyleCnt="0"/>
      <dgm:spPr/>
    </dgm:pt>
    <dgm:pt modelId="{85501A31-F914-4FD6-A12D-39F38EDCF7F8}" type="pres">
      <dgm:prSet presAssocID="{41CAE9BB-ED56-40E6-8E35-AFAAE07EE9D0}" presName="parentText" presStyleLbl="node1" presStyleIdx="11" presStyleCnt="13">
        <dgm:presLayoutVars>
          <dgm:chMax val="1"/>
          <dgm:bulletEnabled val="1"/>
        </dgm:presLayoutVars>
      </dgm:prSet>
      <dgm:spPr/>
    </dgm:pt>
    <dgm:pt modelId="{B84C0DFF-2F09-462C-9253-8BF973B2C8F4}" type="pres">
      <dgm:prSet presAssocID="{41CAE9BB-ED56-40E6-8E35-AFAAE07EE9D0}" presName="descendantText" presStyleLbl="alignAccFollowNode1" presStyleIdx="11" presStyleCnt="13">
        <dgm:presLayoutVars>
          <dgm:bulletEnabled val="1"/>
        </dgm:presLayoutVars>
      </dgm:prSet>
      <dgm:spPr/>
    </dgm:pt>
    <dgm:pt modelId="{95F69A8F-C4AC-4F6F-8B9E-353A742443A1}" type="pres">
      <dgm:prSet presAssocID="{D3B178DF-1F5A-4C2F-BDB5-B154FD5668FA}" presName="sp" presStyleCnt="0"/>
      <dgm:spPr/>
    </dgm:pt>
    <dgm:pt modelId="{31CC6D05-F9DF-41AA-BAA1-3023D37201F4}" type="pres">
      <dgm:prSet presAssocID="{7DE5B09E-7A7B-487A-9FC1-058F7F3A49A9}" presName="linNode" presStyleCnt="0"/>
      <dgm:spPr/>
    </dgm:pt>
    <dgm:pt modelId="{A857A0E7-4505-4874-882A-34C025805D67}" type="pres">
      <dgm:prSet presAssocID="{7DE5B09E-7A7B-487A-9FC1-058F7F3A49A9}" presName="parentText" presStyleLbl="node1" presStyleIdx="12" presStyleCnt="13">
        <dgm:presLayoutVars>
          <dgm:chMax val="1"/>
          <dgm:bulletEnabled val="1"/>
        </dgm:presLayoutVars>
      </dgm:prSet>
      <dgm:spPr/>
    </dgm:pt>
    <dgm:pt modelId="{B87FBC9D-A10D-4AD1-9567-AF4BBD6C240B}" type="pres">
      <dgm:prSet presAssocID="{7DE5B09E-7A7B-487A-9FC1-058F7F3A49A9}" presName="descendantText" presStyleLbl="alignAccFollowNode1" presStyleIdx="12" presStyleCnt="13">
        <dgm:presLayoutVars>
          <dgm:bulletEnabled val="1"/>
        </dgm:presLayoutVars>
      </dgm:prSet>
      <dgm:spPr/>
    </dgm:pt>
  </dgm:ptLst>
  <dgm:cxnLst>
    <dgm:cxn modelId="{4183AC00-8DD1-4BA8-AB43-91958BDA2BB2}" srcId="{41CAE9BB-ED56-40E6-8E35-AFAAE07EE9D0}" destId="{7BECBB96-1513-4ACC-A6D8-0A8FDCCA6F23}" srcOrd="0" destOrd="0" parTransId="{C88D20DD-9090-4CAB-A44A-F0986E7C4E77}" sibTransId="{137384B9-1728-4291-969E-C7A7AD84DB8A}"/>
    <dgm:cxn modelId="{F037A506-52B9-49B6-BEBF-A6CCE3AD118D}" srcId="{E92175CC-E744-48D5-9666-7E8DA8EE2B64}" destId="{19FAC432-D707-4937-A00A-7330AAB70EF0}" srcOrd="0" destOrd="0" parTransId="{EF38C8E6-FE9C-4BC2-8506-4ACEE475CA9C}" sibTransId="{CF6FA515-BB9F-4013-99AE-300BB8DC7906}"/>
    <dgm:cxn modelId="{F97F2B0A-D0B7-4B86-91EA-FE48D1683329}" srcId="{05AC4BE2-BAE6-4EB3-A922-B4D2B18C19E5}" destId="{251158C8-8B08-41A7-B968-38A694202E29}" srcOrd="9" destOrd="0" parTransId="{3DFE66B0-2B66-4DC6-ADB2-F315B6A886CF}" sibTransId="{27CF6D43-3B9F-455D-B9DB-FAE4649FA1BA}"/>
    <dgm:cxn modelId="{4597170E-741A-4D0E-B7C1-6FDED43C282E}" type="presOf" srcId="{30035689-414A-45B5-A212-9BA910C51B82}" destId="{55A8BB9F-757E-48F9-BB5D-612F83BE0A82}" srcOrd="0" destOrd="0" presId="urn:microsoft.com/office/officeart/2005/8/layout/vList5"/>
    <dgm:cxn modelId="{ACCA610F-FC2C-480A-A7C4-0FE12AB06F10}" type="presOf" srcId="{69B1D3B9-76D7-4579-9240-704ECF7ADD39}" destId="{60D42F20-142B-4B6C-91D2-0DE82D48C3F0}" srcOrd="0" destOrd="0" presId="urn:microsoft.com/office/officeart/2005/8/layout/vList5"/>
    <dgm:cxn modelId="{66282F12-037A-4E54-B957-FB28222C8090}" srcId="{4E27B47E-86F8-4996-A219-C9F0C6ABACCA}" destId="{69B1D3B9-76D7-4579-9240-704ECF7ADD39}" srcOrd="0" destOrd="0" parTransId="{7414DD02-62FC-4643-84E4-51F846AA4C69}" sibTransId="{9CC4F976-E8A1-435C-9427-B01DC044BD56}"/>
    <dgm:cxn modelId="{85BC3E12-206D-4FF1-8DEE-7F69A66E6706}" srcId="{05AC4BE2-BAE6-4EB3-A922-B4D2B18C19E5}" destId="{75652CB4-F8CB-4507-948D-B95D3513600F}" srcOrd="2" destOrd="0" parTransId="{941B1962-AF60-4F96-9430-B4044DAF6890}" sibTransId="{0A09C272-EDD2-46D4-B077-4F67BF331670}"/>
    <dgm:cxn modelId="{4C896512-4FE5-4572-B185-93240C6AE447}" type="presOf" srcId="{2523CFF4-466F-45A4-BFCF-A25E5C10CC90}" destId="{FE9AFE53-1E6C-491B-85F5-F587F57E59C9}" srcOrd="0" destOrd="0" presId="urn:microsoft.com/office/officeart/2005/8/layout/vList5"/>
    <dgm:cxn modelId="{21E7DD19-27EF-482B-918B-4BD6D89C95C3}" srcId="{05AC4BE2-BAE6-4EB3-A922-B4D2B18C19E5}" destId="{B6953ADF-CF63-4F1B-8C74-BC3EAE5E75FE}" srcOrd="0" destOrd="0" parTransId="{1E09050A-E481-45C9-90FA-51DAFC1DCD18}" sibTransId="{16D2278D-6177-48B6-8A06-1DD1663FAB1D}"/>
    <dgm:cxn modelId="{A40CDB1A-5595-4108-94F0-AA6C30EA07F1}" srcId="{05AC4BE2-BAE6-4EB3-A922-B4D2B18C19E5}" destId="{E92175CC-E744-48D5-9666-7E8DA8EE2B64}" srcOrd="8" destOrd="0" parTransId="{A4E920D8-9C03-4B95-A87C-3C788BE947EC}" sibTransId="{A3AD9723-65CB-446A-8EE0-1952E6578E6A}"/>
    <dgm:cxn modelId="{5EE26020-186F-4481-A0EF-4608B1D2DEFB}" srcId="{7DE5B09E-7A7B-487A-9FC1-058F7F3A49A9}" destId="{9A25449F-CFB2-4118-9A1E-9E66B43C52BA}" srcOrd="0" destOrd="0" parTransId="{87E5C31B-C77D-4DE2-A517-4C9DFB92AA1B}" sibTransId="{5D651E92-DDA8-4A04-8076-3603819B4D02}"/>
    <dgm:cxn modelId="{CEC45B24-0053-45C6-80C8-390977DC305A}" type="presOf" srcId="{19FAC432-D707-4937-A00A-7330AAB70EF0}" destId="{3CDFC1DC-B354-48E1-8436-192D560354A8}" srcOrd="0" destOrd="0" presId="urn:microsoft.com/office/officeart/2005/8/layout/vList5"/>
    <dgm:cxn modelId="{DC769F25-8FDD-45E1-9866-AF3068C517B9}" srcId="{05AC4BE2-BAE6-4EB3-A922-B4D2B18C19E5}" destId="{41CAE9BB-ED56-40E6-8E35-AFAAE07EE9D0}" srcOrd="11" destOrd="0" parTransId="{80195045-2294-44F8-9E0A-9BB5CFC504D2}" sibTransId="{D3B178DF-1F5A-4C2F-BDB5-B154FD5668FA}"/>
    <dgm:cxn modelId="{9EE62F2D-D134-432B-B817-EF9B4E9FABA4}" type="presOf" srcId="{B91D4421-AE71-40C2-985A-478C6FB8526E}" destId="{ECD1316A-7058-43E6-AC2F-B07638638974}" srcOrd="0" destOrd="0" presId="urn:microsoft.com/office/officeart/2005/8/layout/vList5"/>
    <dgm:cxn modelId="{6E599A2D-E251-44D6-80B0-ECDAC58831CF}" type="presOf" srcId="{E92175CC-E744-48D5-9666-7E8DA8EE2B64}" destId="{6665D8AC-24A8-4C9C-AA36-14B5E36E8EFD}" srcOrd="0" destOrd="0" presId="urn:microsoft.com/office/officeart/2005/8/layout/vList5"/>
    <dgm:cxn modelId="{1C81DA30-CD8D-4BCB-8B8F-3B5B47B58238}" type="presOf" srcId="{2AE94556-D1E0-4ABA-A878-65F70D69C4AF}" destId="{9BFAFF07-949C-4665-A75B-9D70F18BD2A8}" srcOrd="0" destOrd="0" presId="urn:microsoft.com/office/officeart/2005/8/layout/vList5"/>
    <dgm:cxn modelId="{574C6534-1F37-49C6-ADF0-0A818700BB4D}" type="presOf" srcId="{67F0D166-B2FD-4FE7-B855-670820B7515A}" destId="{5CF2BB40-6176-4DCD-82DD-655131DE0C6C}" srcOrd="0" destOrd="0" presId="urn:microsoft.com/office/officeart/2005/8/layout/vList5"/>
    <dgm:cxn modelId="{4CDD4837-5B84-4025-A85A-6B63AEE22190}" type="presOf" srcId="{1670F4D3-05EF-4E74-BD53-630B4D9B4091}" destId="{4E744D17-5DF8-42F8-81DC-6C4D19DC8030}" srcOrd="0" destOrd="0" presId="urn:microsoft.com/office/officeart/2005/8/layout/vList5"/>
    <dgm:cxn modelId="{000D6B3C-4A3F-4589-818D-C27E6DB10707}" srcId="{05AC4BE2-BAE6-4EB3-A922-B4D2B18C19E5}" destId="{0AE6CF64-02DA-4F26-8BFC-BF312C9C290D}" srcOrd="7" destOrd="0" parTransId="{1F75D7D9-5D4C-426D-BA17-30947B9C2067}" sibTransId="{B28FD652-485E-41DE-A771-716D19C772E5}"/>
    <dgm:cxn modelId="{D035103F-1A3C-4F8F-AB5C-96D7BB83CF1D}" srcId="{05AC4BE2-BAE6-4EB3-A922-B4D2B18C19E5}" destId="{B91D4421-AE71-40C2-985A-478C6FB8526E}" srcOrd="6" destOrd="0" parTransId="{86E2A3A2-7AAF-4108-838E-56C6C33412CB}" sibTransId="{BCA081AB-5C78-46EA-B1B2-82F4D1646F74}"/>
    <dgm:cxn modelId="{AB9F2940-B606-43E3-BA91-CFE37E4592D8}" type="presOf" srcId="{4E27B47E-86F8-4996-A219-C9F0C6ABACCA}" destId="{1FBB846B-785B-4E5D-82A8-B9FFD9D4F444}" srcOrd="0" destOrd="0" presId="urn:microsoft.com/office/officeart/2005/8/layout/vList5"/>
    <dgm:cxn modelId="{F4E5645F-42B4-4232-BA42-9D453A19DCEE}" srcId="{AC954A47-789F-4B8C-86E8-6489FF60CA4A}" destId="{2523CFF4-466F-45A4-BFCF-A25E5C10CC90}" srcOrd="0" destOrd="0" parTransId="{4E073A43-457F-4C8E-B201-9ED8668F265B}" sibTransId="{809179DB-6DF9-4605-870D-C74CFD057405}"/>
    <dgm:cxn modelId="{0439B160-1E8C-4C63-8CDE-1408F7CB05E6}" type="presOf" srcId="{67BE3BAB-C2F8-4116-BD20-994BE0C960FC}" destId="{6D6A0306-435A-4E00-8507-D9A4A4938002}" srcOrd="0" destOrd="0" presId="urn:microsoft.com/office/officeart/2005/8/layout/vList5"/>
    <dgm:cxn modelId="{6524A064-5016-4C2E-9FC0-440AA6F5A82A}" srcId="{B6953ADF-CF63-4F1B-8C74-BC3EAE5E75FE}" destId="{30035689-414A-45B5-A212-9BA910C51B82}" srcOrd="0" destOrd="0" parTransId="{6E55F585-FC6E-4AD3-82FE-55581008FDDA}" sibTransId="{F8538037-3A5F-411A-A3BA-0C6F2458125F}"/>
    <dgm:cxn modelId="{296E1668-FA91-4DA1-9530-2577822BDF01}" type="presOf" srcId="{41CAE9BB-ED56-40E6-8E35-AFAAE07EE9D0}" destId="{85501A31-F914-4FD6-A12D-39F38EDCF7F8}" srcOrd="0" destOrd="0" presId="urn:microsoft.com/office/officeart/2005/8/layout/vList5"/>
    <dgm:cxn modelId="{2FBC804C-E016-4872-BDD3-056BF06E6989}" srcId="{05AC4BE2-BAE6-4EB3-A922-B4D2B18C19E5}" destId="{7DE5B09E-7A7B-487A-9FC1-058F7F3A49A9}" srcOrd="12" destOrd="0" parTransId="{3286330D-35AE-447C-8BF2-71D752DD8B18}" sibTransId="{99983543-1D48-4C02-8614-6744585083B3}"/>
    <dgm:cxn modelId="{1801BE4D-631B-4D54-9096-6B204B003790}" srcId="{0AE6CF64-02DA-4F26-8BFC-BF312C9C290D}" destId="{3C6BA46F-EDC5-4E8B-9415-8E4A3B9A1E04}" srcOrd="0" destOrd="0" parTransId="{408C02C8-4C89-43A3-98B7-41F96C1E2B18}" sibTransId="{08424D1A-BE8F-4518-9787-4C85170EB8BF}"/>
    <dgm:cxn modelId="{3323F86D-A061-4F94-901E-DD51ED4F787C}" srcId="{05AC4BE2-BAE6-4EB3-A922-B4D2B18C19E5}" destId="{4E27B47E-86F8-4996-A219-C9F0C6ABACCA}" srcOrd="10" destOrd="0" parTransId="{B55F0425-4C16-4ED3-B7B3-4568A0CF2BC0}" sibTransId="{11613D64-3E67-483B-92CA-95B37835EB84}"/>
    <dgm:cxn modelId="{46DA3973-BC00-434F-A7F7-ECE45FDB8F63}" srcId="{05AC4BE2-BAE6-4EB3-A922-B4D2B18C19E5}" destId="{AC954A47-789F-4B8C-86E8-6489FF60CA4A}" srcOrd="1" destOrd="0" parTransId="{3A80B28A-FD29-4568-A2C6-FD3FF5720349}" sibTransId="{6FAF7C3D-91B9-4B36-BAD8-F0DD2D3086C0}"/>
    <dgm:cxn modelId="{8B644673-FAD6-430A-A16F-3E5BA455E227}" type="presOf" srcId="{7BECBB96-1513-4ACC-A6D8-0A8FDCCA6F23}" destId="{B84C0DFF-2F09-462C-9253-8BF973B2C8F4}" srcOrd="0" destOrd="0" presId="urn:microsoft.com/office/officeart/2005/8/layout/vList5"/>
    <dgm:cxn modelId="{4C1EC674-4342-4AA1-8657-A5742A7DD933}" srcId="{05AC4BE2-BAE6-4EB3-A922-B4D2B18C19E5}" destId="{2AE94556-D1E0-4ABA-A878-65F70D69C4AF}" srcOrd="5" destOrd="0" parTransId="{1CE76FFF-B132-4956-B384-53194A9DCF92}" sibTransId="{A454D006-5B13-46B2-8ADD-3C7CDC3677B2}"/>
    <dgm:cxn modelId="{B6842076-4F30-4275-A28D-222F324438A5}" srcId="{B91D4421-AE71-40C2-985A-478C6FB8526E}" destId="{C187F3D6-BB2A-4F44-B8B6-656004A21320}" srcOrd="0" destOrd="0" parTransId="{E1B491A2-5DDF-4D7D-968A-1579AD0754E4}" sibTransId="{55337289-39B8-43BF-918E-2241D220E660}"/>
    <dgm:cxn modelId="{FD8BAA76-1EE2-4B1A-BEA1-6558691AE109}" srcId="{05AC4BE2-BAE6-4EB3-A922-B4D2B18C19E5}" destId="{4D7ABECB-B58A-4AA2-B975-3D4E75DF52D8}" srcOrd="3" destOrd="0" parTransId="{C33C51E1-68B7-4DE4-BC69-5BE0321F1A01}" sibTransId="{C882F78C-32DD-4003-BA30-8E78EDA14845}"/>
    <dgm:cxn modelId="{0A7B5477-9B39-4A7D-BB3F-F208E2AEEDD8}" srcId="{2AE94556-D1E0-4ABA-A878-65F70D69C4AF}" destId="{67BE3BAB-C2F8-4116-BD20-994BE0C960FC}" srcOrd="0" destOrd="0" parTransId="{36F1CBC2-38B6-4353-ABC8-8A007F4D50E9}" sibTransId="{1E1FA5BC-0EEB-42E5-BACA-E58E337A6F95}"/>
    <dgm:cxn modelId="{ED98DD7C-32E0-4760-BEB7-BCF1675988EB}" type="presOf" srcId="{C187F3D6-BB2A-4F44-B8B6-656004A21320}" destId="{7BD66364-3065-4064-9F33-B48ABC0E3DD5}" srcOrd="0" destOrd="0" presId="urn:microsoft.com/office/officeart/2005/8/layout/vList5"/>
    <dgm:cxn modelId="{2A76267F-5118-4F25-98F2-270EA52F3E13}" type="presOf" srcId="{B6953ADF-CF63-4F1B-8C74-BC3EAE5E75FE}" destId="{DF023047-0F10-49BF-A360-B928652F8E86}" srcOrd="0" destOrd="0" presId="urn:microsoft.com/office/officeart/2005/8/layout/vList5"/>
    <dgm:cxn modelId="{84155980-FEAE-4294-B725-305037B619D9}" type="presOf" srcId="{9A25449F-CFB2-4118-9A1E-9E66B43C52BA}" destId="{B87FBC9D-A10D-4AD1-9567-AF4BBD6C240B}" srcOrd="0" destOrd="0" presId="urn:microsoft.com/office/officeart/2005/8/layout/vList5"/>
    <dgm:cxn modelId="{67D46786-0C60-4454-B137-5773048B2A0E}" type="presOf" srcId="{05AC4BE2-BAE6-4EB3-A922-B4D2B18C19E5}" destId="{573040A9-7C85-4296-B14F-CDFE8E603267}" srcOrd="0" destOrd="0" presId="urn:microsoft.com/office/officeart/2005/8/layout/vList5"/>
    <dgm:cxn modelId="{34D4F799-3B77-4CAD-8106-DDFC46CFA555}" srcId="{67F0D166-B2FD-4FE7-B855-670820B7515A}" destId="{9573DE5F-3D38-4CE9-A086-CB2C11542287}" srcOrd="0" destOrd="0" parTransId="{07B33CEB-B146-48E3-BA13-BF5BE95787E1}" sibTransId="{649F5EC1-22AF-46D7-8600-03A54568D8DB}"/>
    <dgm:cxn modelId="{BA79189D-110A-4E6B-BED3-C34C40D1606B}" type="presOf" srcId="{0AE6CF64-02DA-4F26-8BFC-BF312C9C290D}" destId="{0F0CB91C-96B1-4A8E-BC1C-4CF439A18A54}" srcOrd="0" destOrd="0" presId="urn:microsoft.com/office/officeart/2005/8/layout/vList5"/>
    <dgm:cxn modelId="{F700EF9F-9CCF-4A6D-B6D3-5DEEEC8BC738}" type="presOf" srcId="{8623195A-1ACE-4562-B153-A60531F4ED4C}" destId="{76B123B4-EE83-4875-8276-4FD54C6D79ED}" srcOrd="0" destOrd="0" presId="urn:microsoft.com/office/officeart/2005/8/layout/vList5"/>
    <dgm:cxn modelId="{7DE0D4AB-2C65-4109-BC99-E7BFB5FDD3DA}" type="presOf" srcId="{2519071A-02BF-4350-8DC3-E00C93EFE18C}" destId="{F7901A02-2412-4E55-BB89-0353A5F4D51F}" srcOrd="0" destOrd="0" presId="urn:microsoft.com/office/officeart/2005/8/layout/vList5"/>
    <dgm:cxn modelId="{FD46E5BD-D047-4D55-A3B5-13E3FC8B0A57}" srcId="{05AC4BE2-BAE6-4EB3-A922-B4D2B18C19E5}" destId="{67F0D166-B2FD-4FE7-B855-670820B7515A}" srcOrd="4" destOrd="0" parTransId="{32E78E2B-B1EA-4B03-97C4-76778D286892}" sibTransId="{6F3E24C6-21F0-4C6F-A948-ACFD2150EEB8}"/>
    <dgm:cxn modelId="{A48CB2C0-2A2F-4F05-8EEA-9EF225A6F637}" srcId="{75652CB4-F8CB-4507-948D-B95D3513600F}" destId="{2519071A-02BF-4350-8DC3-E00C93EFE18C}" srcOrd="0" destOrd="0" parTransId="{33A57924-E3E0-4CC8-B983-281CEC2E46DB}" sibTransId="{93717B99-F92E-4F95-9FD1-2F65EADB8CC2}"/>
    <dgm:cxn modelId="{63A716CB-CD2E-4810-8975-FA2BFE9AACDA}" type="presOf" srcId="{9573DE5F-3D38-4CE9-A086-CB2C11542287}" destId="{44A58C7F-6D01-4AA4-999C-C6AA863F3487}" srcOrd="0" destOrd="0" presId="urn:microsoft.com/office/officeart/2005/8/layout/vList5"/>
    <dgm:cxn modelId="{4014D9D2-0381-4C84-865D-FE6F46471223}" srcId="{251158C8-8B08-41A7-B968-38A694202E29}" destId="{1670F4D3-05EF-4E74-BD53-630B4D9B4091}" srcOrd="0" destOrd="0" parTransId="{F8D49CCD-F38B-4E46-AF93-A4D546BCCC6B}" sibTransId="{07751622-A9D3-41D7-BFCE-BDE4D280177F}"/>
    <dgm:cxn modelId="{A2B6FBD2-977F-4397-856D-0DC005643C65}" type="presOf" srcId="{3C6BA46F-EDC5-4E8B-9415-8E4A3B9A1E04}" destId="{7709EEE3-CD7F-4749-8181-199D657526F9}" srcOrd="0" destOrd="0" presId="urn:microsoft.com/office/officeart/2005/8/layout/vList5"/>
    <dgm:cxn modelId="{40EBDDD4-6C26-4BB1-A0E9-9491858686B0}" srcId="{4D7ABECB-B58A-4AA2-B975-3D4E75DF52D8}" destId="{8623195A-1ACE-4562-B153-A60531F4ED4C}" srcOrd="0" destOrd="0" parTransId="{38109291-36A4-421C-9BC5-7E87FB5E08FB}" sibTransId="{BDAC4D05-D387-470F-B8A7-22C16697DBE9}"/>
    <dgm:cxn modelId="{E97E3FE8-E00A-429F-8651-A7DC6945E702}" type="presOf" srcId="{AC954A47-789F-4B8C-86E8-6489FF60CA4A}" destId="{F8CB94C2-D685-4169-A73E-C46C10019809}" srcOrd="0" destOrd="0" presId="urn:microsoft.com/office/officeart/2005/8/layout/vList5"/>
    <dgm:cxn modelId="{663356EE-0E63-4D8A-9CF0-26189C63C086}" type="presOf" srcId="{4D7ABECB-B58A-4AA2-B975-3D4E75DF52D8}" destId="{B1639F59-FD5B-41EE-AD07-F42B36F0A831}" srcOrd="0" destOrd="0" presId="urn:microsoft.com/office/officeart/2005/8/layout/vList5"/>
    <dgm:cxn modelId="{5204A5EE-EF31-4811-9A44-3EDFBF65CC84}" type="presOf" srcId="{251158C8-8B08-41A7-B968-38A694202E29}" destId="{4B2032CE-5EB4-45D5-B942-FFFFDBCC2FDB}" srcOrd="0" destOrd="0" presId="urn:microsoft.com/office/officeart/2005/8/layout/vList5"/>
    <dgm:cxn modelId="{733B1FF5-BF60-4B0B-87E9-CA15E278F26C}" type="presOf" srcId="{75652CB4-F8CB-4507-948D-B95D3513600F}" destId="{2875FAAA-92A0-47BB-A33E-FC04C83146D7}" srcOrd="0" destOrd="0" presId="urn:microsoft.com/office/officeart/2005/8/layout/vList5"/>
    <dgm:cxn modelId="{E931FDFD-5AEE-4BCE-953C-E1719D110419}" type="presOf" srcId="{7DE5B09E-7A7B-487A-9FC1-058F7F3A49A9}" destId="{A857A0E7-4505-4874-882A-34C025805D67}" srcOrd="0" destOrd="0" presId="urn:microsoft.com/office/officeart/2005/8/layout/vList5"/>
    <dgm:cxn modelId="{C21BA529-3A5E-43E6-9428-820B34726F6E}" type="presParOf" srcId="{573040A9-7C85-4296-B14F-CDFE8E603267}" destId="{02ADB740-515A-4E2A-AFD1-F9CFD9F6E73B}" srcOrd="0" destOrd="0" presId="urn:microsoft.com/office/officeart/2005/8/layout/vList5"/>
    <dgm:cxn modelId="{04D09437-55C6-4B03-91F9-C3391E439532}" type="presParOf" srcId="{02ADB740-515A-4E2A-AFD1-F9CFD9F6E73B}" destId="{DF023047-0F10-49BF-A360-B928652F8E86}" srcOrd="0" destOrd="0" presId="urn:microsoft.com/office/officeart/2005/8/layout/vList5"/>
    <dgm:cxn modelId="{2D4EFEB4-C527-4B9D-920D-263CB924E981}" type="presParOf" srcId="{02ADB740-515A-4E2A-AFD1-F9CFD9F6E73B}" destId="{55A8BB9F-757E-48F9-BB5D-612F83BE0A82}" srcOrd="1" destOrd="0" presId="urn:microsoft.com/office/officeart/2005/8/layout/vList5"/>
    <dgm:cxn modelId="{42CD7508-E4F8-4F38-A5D8-725628CDB8F1}" type="presParOf" srcId="{573040A9-7C85-4296-B14F-CDFE8E603267}" destId="{ED384DDF-E564-4CEE-8232-5540EE46F9EC}" srcOrd="1" destOrd="0" presId="urn:microsoft.com/office/officeart/2005/8/layout/vList5"/>
    <dgm:cxn modelId="{3F45B5AD-9E91-49B4-A7D0-60F7BFC82E71}" type="presParOf" srcId="{573040A9-7C85-4296-B14F-CDFE8E603267}" destId="{72758D1E-A894-4F00-B2DA-FD73AF2B9D2A}" srcOrd="2" destOrd="0" presId="urn:microsoft.com/office/officeart/2005/8/layout/vList5"/>
    <dgm:cxn modelId="{A484C5E3-0AE0-4104-B73B-77086419736A}" type="presParOf" srcId="{72758D1E-A894-4F00-B2DA-FD73AF2B9D2A}" destId="{F8CB94C2-D685-4169-A73E-C46C10019809}" srcOrd="0" destOrd="0" presId="urn:microsoft.com/office/officeart/2005/8/layout/vList5"/>
    <dgm:cxn modelId="{6D26F4AF-6A29-403D-802F-5F890C56DFBB}" type="presParOf" srcId="{72758D1E-A894-4F00-B2DA-FD73AF2B9D2A}" destId="{FE9AFE53-1E6C-491B-85F5-F587F57E59C9}" srcOrd="1" destOrd="0" presId="urn:microsoft.com/office/officeart/2005/8/layout/vList5"/>
    <dgm:cxn modelId="{793DD084-BE8B-4C62-83B7-C5A0B039E4C8}" type="presParOf" srcId="{573040A9-7C85-4296-B14F-CDFE8E603267}" destId="{F679CA62-3CE2-4F15-96DF-FA3081EE74E5}" srcOrd="3" destOrd="0" presId="urn:microsoft.com/office/officeart/2005/8/layout/vList5"/>
    <dgm:cxn modelId="{0ECEC2D7-C8E4-4F23-A6DE-238AEAA76DF9}" type="presParOf" srcId="{573040A9-7C85-4296-B14F-CDFE8E603267}" destId="{39564BC8-CAFD-4DF1-86E2-0351C583DB98}" srcOrd="4" destOrd="0" presId="urn:microsoft.com/office/officeart/2005/8/layout/vList5"/>
    <dgm:cxn modelId="{35DF71FC-E3E5-40C4-A532-30FC67C46C7D}" type="presParOf" srcId="{39564BC8-CAFD-4DF1-86E2-0351C583DB98}" destId="{2875FAAA-92A0-47BB-A33E-FC04C83146D7}" srcOrd="0" destOrd="0" presId="urn:microsoft.com/office/officeart/2005/8/layout/vList5"/>
    <dgm:cxn modelId="{45447134-8F49-4FB4-B450-C6DCC1C89EE9}" type="presParOf" srcId="{39564BC8-CAFD-4DF1-86E2-0351C583DB98}" destId="{F7901A02-2412-4E55-BB89-0353A5F4D51F}" srcOrd="1" destOrd="0" presId="urn:microsoft.com/office/officeart/2005/8/layout/vList5"/>
    <dgm:cxn modelId="{EAFC1BA8-DB85-468B-BFBE-F843A718C039}" type="presParOf" srcId="{573040A9-7C85-4296-B14F-CDFE8E603267}" destId="{A206E128-E5F4-46A0-A518-C81B6EED6699}" srcOrd="5" destOrd="0" presId="urn:microsoft.com/office/officeart/2005/8/layout/vList5"/>
    <dgm:cxn modelId="{6E5D92C4-D88B-4DBA-A34E-AEF5E59B9391}" type="presParOf" srcId="{573040A9-7C85-4296-B14F-CDFE8E603267}" destId="{B7B59EC7-2F1D-434D-A9B7-BD9FA77C3B20}" srcOrd="6" destOrd="0" presId="urn:microsoft.com/office/officeart/2005/8/layout/vList5"/>
    <dgm:cxn modelId="{EE49EEE1-AC6E-4CF3-892D-90116380EDBC}" type="presParOf" srcId="{B7B59EC7-2F1D-434D-A9B7-BD9FA77C3B20}" destId="{B1639F59-FD5B-41EE-AD07-F42B36F0A831}" srcOrd="0" destOrd="0" presId="urn:microsoft.com/office/officeart/2005/8/layout/vList5"/>
    <dgm:cxn modelId="{8BD9EED0-5998-48A2-AF1F-EB3ABFFF8964}" type="presParOf" srcId="{B7B59EC7-2F1D-434D-A9B7-BD9FA77C3B20}" destId="{76B123B4-EE83-4875-8276-4FD54C6D79ED}" srcOrd="1" destOrd="0" presId="urn:microsoft.com/office/officeart/2005/8/layout/vList5"/>
    <dgm:cxn modelId="{BDFB2AE5-6031-487F-856D-0FCCC345910B}" type="presParOf" srcId="{573040A9-7C85-4296-B14F-CDFE8E603267}" destId="{0644B160-188A-44B6-8EFB-52B60B786A59}" srcOrd="7" destOrd="0" presId="urn:microsoft.com/office/officeart/2005/8/layout/vList5"/>
    <dgm:cxn modelId="{DF466629-2869-450B-A16A-5B12D1A1D237}" type="presParOf" srcId="{573040A9-7C85-4296-B14F-CDFE8E603267}" destId="{45396E6F-C45C-44A4-9153-FB5556D67C4B}" srcOrd="8" destOrd="0" presId="urn:microsoft.com/office/officeart/2005/8/layout/vList5"/>
    <dgm:cxn modelId="{C9718419-523E-410C-BFB9-ACD40F8C182B}" type="presParOf" srcId="{45396E6F-C45C-44A4-9153-FB5556D67C4B}" destId="{5CF2BB40-6176-4DCD-82DD-655131DE0C6C}" srcOrd="0" destOrd="0" presId="urn:microsoft.com/office/officeart/2005/8/layout/vList5"/>
    <dgm:cxn modelId="{1DEF679A-D44F-472C-BCBC-4A59B0B24193}" type="presParOf" srcId="{45396E6F-C45C-44A4-9153-FB5556D67C4B}" destId="{44A58C7F-6D01-4AA4-999C-C6AA863F3487}" srcOrd="1" destOrd="0" presId="urn:microsoft.com/office/officeart/2005/8/layout/vList5"/>
    <dgm:cxn modelId="{E9346D4D-8DFA-491A-BCCE-19BB595B278F}" type="presParOf" srcId="{573040A9-7C85-4296-B14F-CDFE8E603267}" destId="{414822A5-4952-4585-8829-DFAC383E0C3B}" srcOrd="9" destOrd="0" presId="urn:microsoft.com/office/officeart/2005/8/layout/vList5"/>
    <dgm:cxn modelId="{002D2057-6E41-4824-A267-860F637C8913}" type="presParOf" srcId="{573040A9-7C85-4296-B14F-CDFE8E603267}" destId="{E653AB3E-DBA2-48EF-9D14-B930D02E11D3}" srcOrd="10" destOrd="0" presId="urn:microsoft.com/office/officeart/2005/8/layout/vList5"/>
    <dgm:cxn modelId="{8257D5E5-9503-440E-BB97-24F80E9465C6}" type="presParOf" srcId="{E653AB3E-DBA2-48EF-9D14-B930D02E11D3}" destId="{9BFAFF07-949C-4665-A75B-9D70F18BD2A8}" srcOrd="0" destOrd="0" presId="urn:microsoft.com/office/officeart/2005/8/layout/vList5"/>
    <dgm:cxn modelId="{D193B9A1-3BC3-4A24-BC63-C54BA122B1DC}" type="presParOf" srcId="{E653AB3E-DBA2-48EF-9D14-B930D02E11D3}" destId="{6D6A0306-435A-4E00-8507-D9A4A4938002}" srcOrd="1" destOrd="0" presId="urn:microsoft.com/office/officeart/2005/8/layout/vList5"/>
    <dgm:cxn modelId="{03110966-7D90-45DB-9D0F-8146106314F2}" type="presParOf" srcId="{573040A9-7C85-4296-B14F-CDFE8E603267}" destId="{AF471893-9937-4FA5-9486-9822913A9710}" srcOrd="11" destOrd="0" presId="urn:microsoft.com/office/officeart/2005/8/layout/vList5"/>
    <dgm:cxn modelId="{6B45FCB7-D48A-4D4B-BA1E-918D3FB749FD}" type="presParOf" srcId="{573040A9-7C85-4296-B14F-CDFE8E603267}" destId="{DA3DFD90-7CE8-4822-8820-C4A24877E216}" srcOrd="12" destOrd="0" presId="urn:microsoft.com/office/officeart/2005/8/layout/vList5"/>
    <dgm:cxn modelId="{38930E94-A154-4771-8343-2061973F71C3}" type="presParOf" srcId="{DA3DFD90-7CE8-4822-8820-C4A24877E216}" destId="{ECD1316A-7058-43E6-AC2F-B07638638974}" srcOrd="0" destOrd="0" presId="urn:microsoft.com/office/officeart/2005/8/layout/vList5"/>
    <dgm:cxn modelId="{3E1AD708-5674-4993-831A-33F97957004F}" type="presParOf" srcId="{DA3DFD90-7CE8-4822-8820-C4A24877E216}" destId="{7BD66364-3065-4064-9F33-B48ABC0E3DD5}" srcOrd="1" destOrd="0" presId="urn:microsoft.com/office/officeart/2005/8/layout/vList5"/>
    <dgm:cxn modelId="{46DF47DB-3BB1-4B16-AB11-C1876ABF7093}" type="presParOf" srcId="{573040A9-7C85-4296-B14F-CDFE8E603267}" destId="{E0404249-97C9-43F1-B780-F955A9E8FB8B}" srcOrd="13" destOrd="0" presId="urn:microsoft.com/office/officeart/2005/8/layout/vList5"/>
    <dgm:cxn modelId="{A8AEF591-44D1-41F4-850F-4204B3CE207D}" type="presParOf" srcId="{573040A9-7C85-4296-B14F-CDFE8E603267}" destId="{3A42B68F-624A-4514-B8FB-0DB6DCF7DFBB}" srcOrd="14" destOrd="0" presId="urn:microsoft.com/office/officeart/2005/8/layout/vList5"/>
    <dgm:cxn modelId="{7F608432-A487-4B58-8578-72D498DDB66D}" type="presParOf" srcId="{3A42B68F-624A-4514-B8FB-0DB6DCF7DFBB}" destId="{0F0CB91C-96B1-4A8E-BC1C-4CF439A18A54}" srcOrd="0" destOrd="0" presId="urn:microsoft.com/office/officeart/2005/8/layout/vList5"/>
    <dgm:cxn modelId="{97310056-7E50-4BE3-9A83-823EE4690284}" type="presParOf" srcId="{3A42B68F-624A-4514-B8FB-0DB6DCF7DFBB}" destId="{7709EEE3-CD7F-4749-8181-199D657526F9}" srcOrd="1" destOrd="0" presId="urn:microsoft.com/office/officeart/2005/8/layout/vList5"/>
    <dgm:cxn modelId="{0D25CC59-05D2-41B3-81EA-A5C2F52CAA04}" type="presParOf" srcId="{573040A9-7C85-4296-B14F-CDFE8E603267}" destId="{A54DAEC2-AA39-43EB-A13F-F5FB95205A81}" srcOrd="15" destOrd="0" presId="urn:microsoft.com/office/officeart/2005/8/layout/vList5"/>
    <dgm:cxn modelId="{8EB0C007-3EC6-4D41-B04E-16632A8FB80F}" type="presParOf" srcId="{573040A9-7C85-4296-B14F-CDFE8E603267}" destId="{15FD4CF4-BAFF-41B8-B8CE-3D757B14FA16}" srcOrd="16" destOrd="0" presId="urn:microsoft.com/office/officeart/2005/8/layout/vList5"/>
    <dgm:cxn modelId="{C743C422-D166-4B9D-B1DE-525EE2831996}" type="presParOf" srcId="{15FD4CF4-BAFF-41B8-B8CE-3D757B14FA16}" destId="{6665D8AC-24A8-4C9C-AA36-14B5E36E8EFD}" srcOrd="0" destOrd="0" presId="urn:microsoft.com/office/officeart/2005/8/layout/vList5"/>
    <dgm:cxn modelId="{81B049BC-A4D3-420F-8990-047749E78FBD}" type="presParOf" srcId="{15FD4CF4-BAFF-41B8-B8CE-3D757B14FA16}" destId="{3CDFC1DC-B354-48E1-8436-192D560354A8}" srcOrd="1" destOrd="0" presId="urn:microsoft.com/office/officeart/2005/8/layout/vList5"/>
    <dgm:cxn modelId="{49AD5818-FE91-4BD7-99D2-F22828EB4971}" type="presParOf" srcId="{573040A9-7C85-4296-B14F-CDFE8E603267}" destId="{72E0A56A-1979-415D-8C8C-EEFF732F36C2}" srcOrd="17" destOrd="0" presId="urn:microsoft.com/office/officeart/2005/8/layout/vList5"/>
    <dgm:cxn modelId="{E0421C31-06D9-4713-B29F-6489F57AB2FD}" type="presParOf" srcId="{573040A9-7C85-4296-B14F-CDFE8E603267}" destId="{F00509C3-BE1F-4318-9900-30C9E62E457A}" srcOrd="18" destOrd="0" presId="urn:microsoft.com/office/officeart/2005/8/layout/vList5"/>
    <dgm:cxn modelId="{FBC9B11F-4815-4DE8-8C19-B4EA02B21D5B}" type="presParOf" srcId="{F00509C3-BE1F-4318-9900-30C9E62E457A}" destId="{4B2032CE-5EB4-45D5-B942-FFFFDBCC2FDB}" srcOrd="0" destOrd="0" presId="urn:microsoft.com/office/officeart/2005/8/layout/vList5"/>
    <dgm:cxn modelId="{FC488E28-F587-42A1-B9A8-FC5EA34AE6FA}" type="presParOf" srcId="{F00509C3-BE1F-4318-9900-30C9E62E457A}" destId="{4E744D17-5DF8-42F8-81DC-6C4D19DC8030}" srcOrd="1" destOrd="0" presId="urn:microsoft.com/office/officeart/2005/8/layout/vList5"/>
    <dgm:cxn modelId="{1B20114F-EA9C-4291-A3B8-1F0DBBFEB1D9}" type="presParOf" srcId="{573040A9-7C85-4296-B14F-CDFE8E603267}" destId="{F2C716F5-92D6-4BFC-B082-2583EDE4ED9C}" srcOrd="19" destOrd="0" presId="urn:microsoft.com/office/officeart/2005/8/layout/vList5"/>
    <dgm:cxn modelId="{2B55DDCC-5852-4C29-91BC-7F24DF52A333}" type="presParOf" srcId="{573040A9-7C85-4296-B14F-CDFE8E603267}" destId="{6A606C9F-F1D9-4EE8-AD6E-F568FC2A7050}" srcOrd="20" destOrd="0" presId="urn:microsoft.com/office/officeart/2005/8/layout/vList5"/>
    <dgm:cxn modelId="{DCF21B6D-A300-4D1D-934F-D2C296A7A716}" type="presParOf" srcId="{6A606C9F-F1D9-4EE8-AD6E-F568FC2A7050}" destId="{1FBB846B-785B-4E5D-82A8-B9FFD9D4F444}" srcOrd="0" destOrd="0" presId="urn:microsoft.com/office/officeart/2005/8/layout/vList5"/>
    <dgm:cxn modelId="{A52C85AC-645D-488F-A444-5BC2CD18EB78}" type="presParOf" srcId="{6A606C9F-F1D9-4EE8-AD6E-F568FC2A7050}" destId="{60D42F20-142B-4B6C-91D2-0DE82D48C3F0}" srcOrd="1" destOrd="0" presId="urn:microsoft.com/office/officeart/2005/8/layout/vList5"/>
    <dgm:cxn modelId="{CA935122-EDA0-4690-B975-0C2839045B71}" type="presParOf" srcId="{573040A9-7C85-4296-B14F-CDFE8E603267}" destId="{6A5EAC48-C697-4B65-BD63-2A3E5AF4E241}" srcOrd="21" destOrd="0" presId="urn:microsoft.com/office/officeart/2005/8/layout/vList5"/>
    <dgm:cxn modelId="{F70FD582-ABA3-42B4-86ED-02C5D9DAC616}" type="presParOf" srcId="{573040A9-7C85-4296-B14F-CDFE8E603267}" destId="{5FEA243D-826D-4A9E-9383-57FF99C336B4}" srcOrd="22" destOrd="0" presId="urn:microsoft.com/office/officeart/2005/8/layout/vList5"/>
    <dgm:cxn modelId="{51C4B0C0-562B-40F7-B78A-33E7B6DB550D}" type="presParOf" srcId="{5FEA243D-826D-4A9E-9383-57FF99C336B4}" destId="{85501A31-F914-4FD6-A12D-39F38EDCF7F8}" srcOrd="0" destOrd="0" presId="urn:microsoft.com/office/officeart/2005/8/layout/vList5"/>
    <dgm:cxn modelId="{901593DE-5159-47A4-B02D-3835679EB0FB}" type="presParOf" srcId="{5FEA243D-826D-4A9E-9383-57FF99C336B4}" destId="{B84C0DFF-2F09-462C-9253-8BF973B2C8F4}" srcOrd="1" destOrd="0" presId="urn:microsoft.com/office/officeart/2005/8/layout/vList5"/>
    <dgm:cxn modelId="{85C87EFC-3EC6-429B-A54D-70C893073572}" type="presParOf" srcId="{573040A9-7C85-4296-B14F-CDFE8E603267}" destId="{95F69A8F-C4AC-4F6F-8B9E-353A742443A1}" srcOrd="23" destOrd="0" presId="urn:microsoft.com/office/officeart/2005/8/layout/vList5"/>
    <dgm:cxn modelId="{FA9C48B4-9A36-4192-A179-9DD0B7834437}" type="presParOf" srcId="{573040A9-7C85-4296-B14F-CDFE8E603267}" destId="{31CC6D05-F9DF-41AA-BAA1-3023D37201F4}" srcOrd="24" destOrd="0" presId="urn:microsoft.com/office/officeart/2005/8/layout/vList5"/>
    <dgm:cxn modelId="{18567309-1A0C-417A-A876-56B763D9012B}" type="presParOf" srcId="{31CC6D05-F9DF-41AA-BAA1-3023D37201F4}" destId="{A857A0E7-4505-4874-882A-34C025805D67}" srcOrd="0" destOrd="0" presId="urn:microsoft.com/office/officeart/2005/8/layout/vList5"/>
    <dgm:cxn modelId="{D256EDDA-6B2A-4332-9869-311CAEAD1ADB}" type="presParOf" srcId="{31CC6D05-F9DF-41AA-BAA1-3023D37201F4}" destId="{B87FBC9D-A10D-4AD1-9567-AF4BBD6C24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BE921B-E882-43B3-A826-9111E2746C84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CE65329-FB02-462D-9614-463D980096BB}">
      <dgm:prSet phldrT="[Text]"/>
      <dgm:spPr/>
      <dgm:t>
        <a:bodyPr/>
        <a:lstStyle/>
        <a:p>
          <a:pPr algn="l"/>
          <a:r>
            <a:rPr lang="en-US" dirty="0"/>
            <a:t>Co-commissioned and Co-designed GMIRS</a:t>
          </a:r>
          <a:endParaRPr lang="en-GB" dirty="0"/>
        </a:p>
      </dgm:t>
    </dgm:pt>
    <dgm:pt modelId="{28351F29-162D-4D1E-B928-FA37C19C540F}" type="parTrans" cxnId="{1CF740EE-B83A-4EC1-94DB-2990B273543A}">
      <dgm:prSet/>
      <dgm:spPr/>
      <dgm:t>
        <a:bodyPr/>
        <a:lstStyle/>
        <a:p>
          <a:pPr algn="l"/>
          <a:endParaRPr lang="en-GB"/>
        </a:p>
      </dgm:t>
    </dgm:pt>
    <dgm:pt modelId="{0A70A32E-16C0-488D-A117-E0D21A9E4B5B}" type="sibTrans" cxnId="{1CF740EE-B83A-4EC1-94DB-2990B273543A}">
      <dgm:prSet/>
      <dgm:spPr/>
      <dgm:t>
        <a:bodyPr/>
        <a:lstStyle/>
        <a:p>
          <a:pPr algn="l"/>
          <a:endParaRPr lang="en-GB"/>
        </a:p>
      </dgm:t>
    </dgm:pt>
    <dgm:pt modelId="{C9959B30-1AD6-4A5F-86C3-36C6CE15CDD7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GB" sz="1600" dirty="0">
              <a:solidFill>
                <a:schemeClr val="tx1"/>
              </a:solidFill>
            </a:rPr>
            <a:t>*  </a:t>
          </a:r>
          <a:r>
            <a:rPr lang="en-GB" sz="1400" dirty="0">
              <a:solidFill>
                <a:schemeClr val="tx1"/>
              </a:solidFill>
            </a:rPr>
            <a:t>Principles of co-design, co-production, co-commissioning and co-investment</a:t>
          </a:r>
        </a:p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US" sz="1400" dirty="0">
              <a:solidFill>
                <a:schemeClr val="tx1"/>
              </a:solidFill>
            </a:rPr>
            <a:t>*  Opportunity to better align services for Greater Manchester </a:t>
          </a:r>
        </a:p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GB" sz="1400" dirty="0">
              <a:solidFill>
                <a:schemeClr val="tx1"/>
              </a:solidFill>
            </a:rPr>
            <a:t>*  Better engagement with a wider range of services with their heart in the communities</a:t>
          </a:r>
        </a:p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GB" sz="1400" dirty="0">
              <a:solidFill>
                <a:schemeClr val="tx1"/>
              </a:solidFill>
            </a:rPr>
            <a:t>*  Really demonstrate the value of Lived Experience</a:t>
          </a:r>
        </a:p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GB" sz="1400" dirty="0">
              <a:solidFill>
                <a:schemeClr val="tx1"/>
              </a:solidFill>
            </a:rPr>
            <a:t>*  Shared transparency &amp; accountability</a:t>
          </a:r>
        </a:p>
        <a:p>
          <a:pPr algn="l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GB" sz="1400" dirty="0">
              <a:solidFill>
                <a:schemeClr val="tx1"/>
              </a:solidFill>
            </a:rPr>
            <a:t>*  Support whole system change</a:t>
          </a:r>
          <a:endParaRPr lang="en-GB" sz="1400" b="0" dirty="0">
            <a:solidFill>
              <a:schemeClr val="tx1"/>
            </a:solidFill>
          </a:endParaRPr>
        </a:p>
      </dgm:t>
    </dgm:pt>
    <dgm:pt modelId="{7CB9CE07-300E-4B1C-8729-3AAA45F4A879}" type="parTrans" cxnId="{619D457C-6706-4B10-90F1-BEA505CA213E}">
      <dgm:prSet/>
      <dgm:spPr/>
      <dgm:t>
        <a:bodyPr/>
        <a:lstStyle/>
        <a:p>
          <a:pPr algn="l"/>
          <a:endParaRPr lang="en-GB"/>
        </a:p>
      </dgm:t>
    </dgm:pt>
    <dgm:pt modelId="{23A2751F-04B0-4087-8678-1D00ADFEB405}" type="sibTrans" cxnId="{619D457C-6706-4B10-90F1-BEA505CA213E}">
      <dgm:prSet/>
      <dgm:spPr/>
      <dgm:t>
        <a:bodyPr/>
        <a:lstStyle/>
        <a:p>
          <a:pPr algn="l"/>
          <a:endParaRPr lang="en-GB"/>
        </a:p>
      </dgm:t>
    </dgm:pt>
    <dgm:pt modelId="{EC400816-8427-4A6D-B362-274587242854}" type="pres">
      <dgm:prSet presAssocID="{FBBE921B-E882-43B3-A826-9111E2746C8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2E14F3-5F88-4D8D-A709-9842FBB3F8FE}" type="pres">
      <dgm:prSet presAssocID="{5CE65329-FB02-462D-9614-463D980096BB}" presName="vertOne" presStyleCnt="0"/>
      <dgm:spPr/>
    </dgm:pt>
    <dgm:pt modelId="{C6EFD01E-72E4-48A8-A94E-3AC0272E9B12}" type="pres">
      <dgm:prSet presAssocID="{5CE65329-FB02-462D-9614-463D980096BB}" presName="txOne" presStyleLbl="node0" presStyleIdx="0" presStyleCnt="1" custScaleY="25838">
        <dgm:presLayoutVars>
          <dgm:chPref val="3"/>
        </dgm:presLayoutVars>
      </dgm:prSet>
      <dgm:spPr/>
    </dgm:pt>
    <dgm:pt modelId="{1E49A3B4-6725-4F3F-9CEF-EEDDEF6E1565}" type="pres">
      <dgm:prSet presAssocID="{5CE65329-FB02-462D-9614-463D980096BB}" presName="parTransOne" presStyleCnt="0"/>
      <dgm:spPr/>
    </dgm:pt>
    <dgm:pt modelId="{85798CC0-7555-4A3E-9413-ECDB2D001C76}" type="pres">
      <dgm:prSet presAssocID="{5CE65329-FB02-462D-9614-463D980096BB}" presName="horzOne" presStyleCnt="0"/>
      <dgm:spPr/>
    </dgm:pt>
    <dgm:pt modelId="{22B5272A-AC4D-4F10-9EC4-6C29D1388B1A}" type="pres">
      <dgm:prSet presAssocID="{C9959B30-1AD6-4A5F-86C3-36C6CE15CDD7}" presName="vertTwo" presStyleCnt="0"/>
      <dgm:spPr/>
    </dgm:pt>
    <dgm:pt modelId="{227A7B49-2475-4781-B369-2302AE8DDEB0}" type="pres">
      <dgm:prSet presAssocID="{C9959B30-1AD6-4A5F-86C3-36C6CE15CDD7}" presName="txTwo" presStyleLbl="node2" presStyleIdx="0" presStyleCnt="1" custScaleX="114234" custLinFactNeighborX="408" custLinFactNeighborY="-16844">
        <dgm:presLayoutVars>
          <dgm:chPref val="3"/>
        </dgm:presLayoutVars>
      </dgm:prSet>
      <dgm:spPr/>
    </dgm:pt>
    <dgm:pt modelId="{F364A590-2EAC-4E7A-8ED1-0D7E10B1DF8D}" type="pres">
      <dgm:prSet presAssocID="{C9959B30-1AD6-4A5F-86C3-36C6CE15CDD7}" presName="horzTwo" presStyleCnt="0"/>
      <dgm:spPr/>
    </dgm:pt>
  </dgm:ptLst>
  <dgm:cxnLst>
    <dgm:cxn modelId="{6ACB9507-9E04-4A40-937E-C5DCC375B3BC}" type="presOf" srcId="{5CE65329-FB02-462D-9614-463D980096BB}" destId="{C6EFD01E-72E4-48A8-A94E-3AC0272E9B12}" srcOrd="0" destOrd="0" presId="urn:microsoft.com/office/officeart/2005/8/layout/hierarchy4"/>
    <dgm:cxn modelId="{255CBE40-B919-4946-B840-F91AD948A6BB}" type="presOf" srcId="{FBBE921B-E882-43B3-A826-9111E2746C84}" destId="{EC400816-8427-4A6D-B362-274587242854}" srcOrd="0" destOrd="0" presId="urn:microsoft.com/office/officeart/2005/8/layout/hierarchy4"/>
    <dgm:cxn modelId="{619D457C-6706-4B10-90F1-BEA505CA213E}" srcId="{5CE65329-FB02-462D-9614-463D980096BB}" destId="{C9959B30-1AD6-4A5F-86C3-36C6CE15CDD7}" srcOrd="0" destOrd="0" parTransId="{7CB9CE07-300E-4B1C-8729-3AAA45F4A879}" sibTransId="{23A2751F-04B0-4087-8678-1D00ADFEB405}"/>
    <dgm:cxn modelId="{6D3BE0ED-E954-4FA2-A972-657CD09572DC}" type="presOf" srcId="{C9959B30-1AD6-4A5F-86C3-36C6CE15CDD7}" destId="{227A7B49-2475-4781-B369-2302AE8DDEB0}" srcOrd="0" destOrd="0" presId="urn:microsoft.com/office/officeart/2005/8/layout/hierarchy4"/>
    <dgm:cxn modelId="{1CF740EE-B83A-4EC1-94DB-2990B273543A}" srcId="{FBBE921B-E882-43B3-A826-9111E2746C84}" destId="{5CE65329-FB02-462D-9614-463D980096BB}" srcOrd="0" destOrd="0" parTransId="{28351F29-162D-4D1E-B928-FA37C19C540F}" sibTransId="{0A70A32E-16C0-488D-A117-E0D21A9E4B5B}"/>
    <dgm:cxn modelId="{8A298DC5-E269-4313-87B2-52BFB3A0BA10}" type="presParOf" srcId="{EC400816-8427-4A6D-B362-274587242854}" destId="{762E14F3-5F88-4D8D-A709-9842FBB3F8FE}" srcOrd="0" destOrd="0" presId="urn:microsoft.com/office/officeart/2005/8/layout/hierarchy4"/>
    <dgm:cxn modelId="{142C7B34-D11A-4904-9363-8F5252CA6D22}" type="presParOf" srcId="{762E14F3-5F88-4D8D-A709-9842FBB3F8FE}" destId="{C6EFD01E-72E4-48A8-A94E-3AC0272E9B12}" srcOrd="0" destOrd="0" presId="urn:microsoft.com/office/officeart/2005/8/layout/hierarchy4"/>
    <dgm:cxn modelId="{BA883D78-FB57-425C-9C5E-BF2752E506E1}" type="presParOf" srcId="{762E14F3-5F88-4D8D-A709-9842FBB3F8FE}" destId="{1E49A3B4-6725-4F3F-9CEF-EEDDEF6E1565}" srcOrd="1" destOrd="0" presId="urn:microsoft.com/office/officeart/2005/8/layout/hierarchy4"/>
    <dgm:cxn modelId="{B0453684-B78E-4B2F-8722-6C6E02E247E7}" type="presParOf" srcId="{762E14F3-5F88-4D8D-A709-9842FBB3F8FE}" destId="{85798CC0-7555-4A3E-9413-ECDB2D001C76}" srcOrd="2" destOrd="0" presId="urn:microsoft.com/office/officeart/2005/8/layout/hierarchy4"/>
    <dgm:cxn modelId="{B8813E9F-8A32-46AA-ADD6-2EA85A6E9715}" type="presParOf" srcId="{85798CC0-7555-4A3E-9413-ECDB2D001C76}" destId="{22B5272A-AC4D-4F10-9EC4-6C29D1388B1A}" srcOrd="0" destOrd="0" presId="urn:microsoft.com/office/officeart/2005/8/layout/hierarchy4"/>
    <dgm:cxn modelId="{AD4C4317-E403-4741-8A61-024D4B66E9D0}" type="presParOf" srcId="{22B5272A-AC4D-4F10-9EC4-6C29D1388B1A}" destId="{227A7B49-2475-4781-B369-2302AE8DDEB0}" srcOrd="0" destOrd="0" presId="urn:microsoft.com/office/officeart/2005/8/layout/hierarchy4"/>
    <dgm:cxn modelId="{47D01972-C275-443B-A6D9-FFEF5687DA7D}" type="presParOf" srcId="{22B5272A-AC4D-4F10-9EC4-6C29D1388B1A}" destId="{F364A590-2EAC-4E7A-8ED1-0D7E10B1DF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19AE00-9192-402F-A868-217F4B1033F6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A4538EE-8BA6-4004-871B-56BAF52945B1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Ingeus Housing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Advocacy: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Sourcing  accommodation and related services for people at risk of homelessness in custody and in the community.</a:t>
          </a:r>
          <a:endParaRPr lang="en-GB" sz="1100" dirty="0">
            <a:solidFill>
              <a:schemeClr val="tx1"/>
            </a:solidFill>
          </a:endParaRPr>
        </a:p>
      </dgm:t>
    </dgm:pt>
    <dgm:pt modelId="{C4B92109-BA9F-48A2-959A-96DE59F5521A}" type="parTrans" cxnId="{D1969F59-0097-49DB-AD9B-C466CC122389}">
      <dgm:prSet/>
      <dgm:spPr/>
      <dgm:t>
        <a:bodyPr/>
        <a:lstStyle/>
        <a:p>
          <a:endParaRPr lang="en-GB"/>
        </a:p>
      </dgm:t>
    </dgm:pt>
    <dgm:pt modelId="{DEB46D24-5193-4954-980C-FBFF3D83248A}" type="sibTrans" cxnId="{D1969F59-0097-49DB-AD9B-C466CC122389}">
      <dgm:prSet/>
      <dgm:spPr/>
      <dgm:t>
        <a:bodyPr/>
        <a:lstStyle/>
        <a:p>
          <a:endParaRPr lang="en-GB"/>
        </a:p>
      </dgm:t>
    </dgm:pt>
    <dgm:pt modelId="{C3602A75-6C2F-4CE3-BF0C-3822BBE851B9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Substance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Misuse: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Dependency &amp; recovery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with </a:t>
          </a:r>
          <a:r>
            <a:rPr lang="en-GB" sz="1100" dirty="0">
              <a:solidFill>
                <a:schemeClr val="tx1"/>
              </a:solidFill>
            </a:rPr>
            <a:t>relapse prevention strategies and support in managing key triggers</a:t>
          </a:r>
        </a:p>
      </dgm:t>
    </dgm:pt>
    <dgm:pt modelId="{4333ADD5-398F-4D0E-8EEA-1660E5E27DCE}" type="parTrans" cxnId="{34BC2AFD-8EFC-40AC-B5A4-92104AA1B3EE}">
      <dgm:prSet/>
      <dgm:spPr/>
      <dgm:t>
        <a:bodyPr/>
        <a:lstStyle/>
        <a:p>
          <a:endParaRPr lang="en-GB"/>
        </a:p>
      </dgm:t>
    </dgm:pt>
    <dgm:pt modelId="{90335CF9-9272-48B4-9B29-12C34BE1595A}" type="sibTrans" cxnId="{34BC2AFD-8EFC-40AC-B5A4-92104AA1B3EE}">
      <dgm:prSet/>
      <dgm:spPr/>
      <dgm:t>
        <a:bodyPr/>
        <a:lstStyle/>
        <a:p>
          <a:endParaRPr lang="en-GB"/>
        </a:p>
      </dgm:t>
    </dgm:pt>
    <dgm:pt modelId="{50BDB543-0CD9-420B-AA8B-19D0041A5229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Achieve ETE: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Developing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opportunities and a focus on pre-employment support &amp; achieving jobs.</a:t>
          </a:r>
          <a:endParaRPr lang="en-GB" sz="1100" dirty="0">
            <a:solidFill>
              <a:schemeClr val="tx1"/>
            </a:solidFill>
          </a:endParaRPr>
        </a:p>
      </dgm:t>
    </dgm:pt>
    <dgm:pt modelId="{B3CA46C3-3CD0-439F-9197-24B6D55D8DA9}" type="parTrans" cxnId="{3497ADF7-881F-4747-A151-637CF71DD639}">
      <dgm:prSet/>
      <dgm:spPr/>
      <dgm:t>
        <a:bodyPr/>
        <a:lstStyle/>
        <a:p>
          <a:endParaRPr lang="en-GB"/>
        </a:p>
      </dgm:t>
    </dgm:pt>
    <dgm:pt modelId="{98EB9B94-A632-40E1-B408-6495C52DB79B}" type="sibTrans" cxnId="{3497ADF7-881F-4747-A151-637CF71DD639}">
      <dgm:prSet/>
      <dgm:spPr/>
      <dgm:t>
        <a:bodyPr/>
        <a:lstStyle/>
        <a:p>
          <a:endParaRPr lang="en-GB"/>
        </a:p>
      </dgm:t>
    </dgm:pt>
    <dgm:pt modelId="{08C5B900-2488-4FF7-B168-75C414CAA146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Community Led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Initiatives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Peer Mentoring: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dirty="0">
              <a:solidFill>
                <a:schemeClr val="tx1"/>
              </a:solidFill>
            </a:rPr>
            <a:t>Peer support service providing person centered interventions that are risk &amp; needs led.</a:t>
          </a:r>
          <a:endParaRPr lang="en-GB" sz="1100" dirty="0">
            <a:solidFill>
              <a:schemeClr val="tx1"/>
            </a:solidFill>
          </a:endParaRPr>
        </a:p>
      </dgm:t>
    </dgm:pt>
    <dgm:pt modelId="{330A2168-FAE9-4E28-8547-F63D59A926E5}" type="parTrans" cxnId="{973D09A7-C53A-44A3-9F29-F1BFAFD626DE}">
      <dgm:prSet/>
      <dgm:spPr/>
      <dgm:t>
        <a:bodyPr/>
        <a:lstStyle/>
        <a:p>
          <a:endParaRPr lang="en-GB"/>
        </a:p>
      </dgm:t>
    </dgm:pt>
    <dgm:pt modelId="{87883F6F-33F7-4333-9DAA-787ECB1D60F5}" type="sibTrans" cxnId="{973D09A7-C53A-44A3-9F29-F1BFAFD626DE}">
      <dgm:prSet/>
      <dgm:spPr/>
      <dgm:t>
        <a:bodyPr/>
        <a:lstStyle/>
        <a:p>
          <a:endParaRPr lang="en-GB"/>
        </a:p>
      </dgm:t>
    </dgm:pt>
    <dgm:pt modelId="{78BA5876-7F5B-4D7B-B170-F23EA26927D1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Women’s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400" b="1" dirty="0">
              <a:solidFill>
                <a:schemeClr val="tx1"/>
              </a:solidFill>
            </a:rPr>
            <a:t>Alliance: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</a:rPr>
            <a:t>Dedicated, gendered response to the needs of women on Probation &amp; meaningful sentencing</a:t>
          </a:r>
          <a:endParaRPr lang="en-GB" sz="1200" dirty="0">
            <a:solidFill>
              <a:schemeClr val="tx1"/>
            </a:solidFill>
          </a:endParaRPr>
        </a:p>
      </dgm:t>
    </dgm:pt>
    <dgm:pt modelId="{7871C890-4F2D-489D-A68B-C3F530262D7A}" type="parTrans" cxnId="{3B34EA1F-97DA-4A4F-BED3-767BA94AAA76}">
      <dgm:prSet/>
      <dgm:spPr/>
      <dgm:t>
        <a:bodyPr/>
        <a:lstStyle/>
        <a:p>
          <a:endParaRPr lang="en-GB"/>
        </a:p>
      </dgm:t>
    </dgm:pt>
    <dgm:pt modelId="{24344D4D-BF9C-40FF-877C-D2678AFAEC62}" type="sibTrans" cxnId="{3B34EA1F-97DA-4A4F-BED3-767BA94AAA76}">
      <dgm:prSet/>
      <dgm:spPr/>
      <dgm:t>
        <a:bodyPr/>
        <a:lstStyle/>
        <a:p>
          <a:endParaRPr lang="en-GB"/>
        </a:p>
      </dgm:t>
    </dgm:pt>
    <dgm:pt modelId="{2382F579-504E-4C65-8FD9-BCC2B295A969}" type="pres">
      <dgm:prSet presAssocID="{1619AE00-9192-402F-A868-217F4B1033F6}" presName="diagram" presStyleCnt="0">
        <dgm:presLayoutVars>
          <dgm:dir/>
          <dgm:resizeHandles val="exact"/>
        </dgm:presLayoutVars>
      </dgm:prSet>
      <dgm:spPr/>
    </dgm:pt>
    <dgm:pt modelId="{64EB8F95-3C42-451D-8A8C-DB2567915B43}" type="pres">
      <dgm:prSet presAssocID="{1A4538EE-8BA6-4004-871B-56BAF52945B1}" presName="node" presStyleLbl="node1" presStyleIdx="0" presStyleCnt="5">
        <dgm:presLayoutVars>
          <dgm:bulletEnabled val="1"/>
        </dgm:presLayoutVars>
      </dgm:prSet>
      <dgm:spPr/>
    </dgm:pt>
    <dgm:pt modelId="{B353122C-B344-4C1A-A720-98D425AD6260}" type="pres">
      <dgm:prSet presAssocID="{DEB46D24-5193-4954-980C-FBFF3D83248A}" presName="sibTrans" presStyleCnt="0"/>
      <dgm:spPr/>
    </dgm:pt>
    <dgm:pt modelId="{C5A0AF59-00C3-48C9-BA34-FB888F6DD75C}" type="pres">
      <dgm:prSet presAssocID="{C3602A75-6C2F-4CE3-BF0C-3822BBE851B9}" presName="node" presStyleLbl="node1" presStyleIdx="1" presStyleCnt="5">
        <dgm:presLayoutVars>
          <dgm:bulletEnabled val="1"/>
        </dgm:presLayoutVars>
      </dgm:prSet>
      <dgm:spPr/>
    </dgm:pt>
    <dgm:pt modelId="{266B828E-91C5-4BDD-8FF4-67D18B419E09}" type="pres">
      <dgm:prSet presAssocID="{90335CF9-9272-48B4-9B29-12C34BE1595A}" presName="sibTrans" presStyleCnt="0"/>
      <dgm:spPr/>
    </dgm:pt>
    <dgm:pt modelId="{D9DFA0C2-9CA4-442D-B19A-A7403008A86B}" type="pres">
      <dgm:prSet presAssocID="{50BDB543-0CD9-420B-AA8B-19D0041A5229}" presName="node" presStyleLbl="node1" presStyleIdx="2" presStyleCnt="5">
        <dgm:presLayoutVars>
          <dgm:bulletEnabled val="1"/>
        </dgm:presLayoutVars>
      </dgm:prSet>
      <dgm:spPr/>
    </dgm:pt>
    <dgm:pt modelId="{BCB093A9-A653-4464-AE48-F90C1435814C}" type="pres">
      <dgm:prSet presAssocID="{98EB9B94-A632-40E1-B408-6495C52DB79B}" presName="sibTrans" presStyleCnt="0"/>
      <dgm:spPr/>
    </dgm:pt>
    <dgm:pt modelId="{2344E0A8-13D8-46A0-BFCE-38FB27142E15}" type="pres">
      <dgm:prSet presAssocID="{08C5B900-2488-4FF7-B168-75C414CAA146}" presName="node" presStyleLbl="node1" presStyleIdx="3" presStyleCnt="5">
        <dgm:presLayoutVars>
          <dgm:bulletEnabled val="1"/>
        </dgm:presLayoutVars>
      </dgm:prSet>
      <dgm:spPr/>
    </dgm:pt>
    <dgm:pt modelId="{720CA0C4-A0C0-4DEA-907F-444B14351314}" type="pres">
      <dgm:prSet presAssocID="{87883F6F-33F7-4333-9DAA-787ECB1D60F5}" presName="sibTrans" presStyleCnt="0"/>
      <dgm:spPr/>
    </dgm:pt>
    <dgm:pt modelId="{3E0F5221-C335-4A28-8C60-B9C03B052ADE}" type="pres">
      <dgm:prSet presAssocID="{78BA5876-7F5B-4D7B-B170-F23EA26927D1}" presName="node" presStyleLbl="node1" presStyleIdx="4" presStyleCnt="5" custScaleX="99941">
        <dgm:presLayoutVars>
          <dgm:bulletEnabled val="1"/>
        </dgm:presLayoutVars>
      </dgm:prSet>
      <dgm:spPr/>
    </dgm:pt>
  </dgm:ptLst>
  <dgm:cxnLst>
    <dgm:cxn modelId="{CE7E230E-BFC9-40D7-B2FE-C52A89D9AE49}" type="presOf" srcId="{08C5B900-2488-4FF7-B168-75C414CAA146}" destId="{2344E0A8-13D8-46A0-BFCE-38FB27142E15}" srcOrd="0" destOrd="0" presId="urn:microsoft.com/office/officeart/2005/8/layout/default"/>
    <dgm:cxn modelId="{3B34EA1F-97DA-4A4F-BED3-767BA94AAA76}" srcId="{1619AE00-9192-402F-A868-217F4B1033F6}" destId="{78BA5876-7F5B-4D7B-B170-F23EA26927D1}" srcOrd="4" destOrd="0" parTransId="{7871C890-4F2D-489D-A68B-C3F530262D7A}" sibTransId="{24344D4D-BF9C-40FF-877C-D2678AFAEC62}"/>
    <dgm:cxn modelId="{7359BE54-C1EF-41C8-8D73-0EC516CF37D0}" type="presOf" srcId="{1A4538EE-8BA6-4004-871B-56BAF52945B1}" destId="{64EB8F95-3C42-451D-8A8C-DB2567915B43}" srcOrd="0" destOrd="0" presId="urn:microsoft.com/office/officeart/2005/8/layout/default"/>
    <dgm:cxn modelId="{D1969F59-0097-49DB-AD9B-C466CC122389}" srcId="{1619AE00-9192-402F-A868-217F4B1033F6}" destId="{1A4538EE-8BA6-4004-871B-56BAF52945B1}" srcOrd="0" destOrd="0" parTransId="{C4B92109-BA9F-48A2-959A-96DE59F5521A}" sibTransId="{DEB46D24-5193-4954-980C-FBFF3D83248A}"/>
    <dgm:cxn modelId="{78097D85-4193-4242-BA54-CCDC5E8A310D}" type="presOf" srcId="{78BA5876-7F5B-4D7B-B170-F23EA26927D1}" destId="{3E0F5221-C335-4A28-8C60-B9C03B052ADE}" srcOrd="0" destOrd="0" presId="urn:microsoft.com/office/officeart/2005/8/layout/default"/>
    <dgm:cxn modelId="{973D09A7-C53A-44A3-9F29-F1BFAFD626DE}" srcId="{1619AE00-9192-402F-A868-217F4B1033F6}" destId="{08C5B900-2488-4FF7-B168-75C414CAA146}" srcOrd="3" destOrd="0" parTransId="{330A2168-FAE9-4E28-8547-F63D59A926E5}" sibTransId="{87883F6F-33F7-4333-9DAA-787ECB1D60F5}"/>
    <dgm:cxn modelId="{A47FB8CC-1552-4D66-878D-D888E117D2E1}" type="presOf" srcId="{1619AE00-9192-402F-A868-217F4B1033F6}" destId="{2382F579-504E-4C65-8FD9-BCC2B295A969}" srcOrd="0" destOrd="0" presId="urn:microsoft.com/office/officeart/2005/8/layout/default"/>
    <dgm:cxn modelId="{9E0767DB-66F5-4495-AB1E-038954A6B3AB}" type="presOf" srcId="{C3602A75-6C2F-4CE3-BF0C-3822BBE851B9}" destId="{C5A0AF59-00C3-48C9-BA34-FB888F6DD75C}" srcOrd="0" destOrd="0" presId="urn:microsoft.com/office/officeart/2005/8/layout/default"/>
    <dgm:cxn modelId="{3497ADF7-881F-4747-A151-637CF71DD639}" srcId="{1619AE00-9192-402F-A868-217F4B1033F6}" destId="{50BDB543-0CD9-420B-AA8B-19D0041A5229}" srcOrd="2" destOrd="0" parTransId="{B3CA46C3-3CD0-439F-9197-24B6D55D8DA9}" sibTransId="{98EB9B94-A632-40E1-B408-6495C52DB79B}"/>
    <dgm:cxn modelId="{34BC2AFD-8EFC-40AC-B5A4-92104AA1B3EE}" srcId="{1619AE00-9192-402F-A868-217F4B1033F6}" destId="{C3602A75-6C2F-4CE3-BF0C-3822BBE851B9}" srcOrd="1" destOrd="0" parTransId="{4333ADD5-398F-4D0E-8EEA-1660E5E27DCE}" sibTransId="{90335CF9-9272-48B4-9B29-12C34BE1595A}"/>
    <dgm:cxn modelId="{837439FE-AD04-41C9-A4E4-1C9E59567BB1}" type="presOf" srcId="{50BDB543-0CD9-420B-AA8B-19D0041A5229}" destId="{D9DFA0C2-9CA4-442D-B19A-A7403008A86B}" srcOrd="0" destOrd="0" presId="urn:microsoft.com/office/officeart/2005/8/layout/default"/>
    <dgm:cxn modelId="{EC3CA823-2AE2-4AEE-9018-3BD6F039A2A3}" type="presParOf" srcId="{2382F579-504E-4C65-8FD9-BCC2B295A969}" destId="{64EB8F95-3C42-451D-8A8C-DB2567915B43}" srcOrd="0" destOrd="0" presId="urn:microsoft.com/office/officeart/2005/8/layout/default"/>
    <dgm:cxn modelId="{D3F87694-8839-4C13-900A-3ABC92176AA3}" type="presParOf" srcId="{2382F579-504E-4C65-8FD9-BCC2B295A969}" destId="{B353122C-B344-4C1A-A720-98D425AD6260}" srcOrd="1" destOrd="0" presId="urn:microsoft.com/office/officeart/2005/8/layout/default"/>
    <dgm:cxn modelId="{1C842B8C-E5BA-4781-BC0E-72AD00C2F36D}" type="presParOf" srcId="{2382F579-504E-4C65-8FD9-BCC2B295A969}" destId="{C5A0AF59-00C3-48C9-BA34-FB888F6DD75C}" srcOrd="2" destOrd="0" presId="urn:microsoft.com/office/officeart/2005/8/layout/default"/>
    <dgm:cxn modelId="{93B0247F-3B12-459E-A8ED-F3F85E4A6732}" type="presParOf" srcId="{2382F579-504E-4C65-8FD9-BCC2B295A969}" destId="{266B828E-91C5-4BDD-8FF4-67D18B419E09}" srcOrd="3" destOrd="0" presId="urn:microsoft.com/office/officeart/2005/8/layout/default"/>
    <dgm:cxn modelId="{4BE04F39-4D61-4422-95C9-3418AB511526}" type="presParOf" srcId="{2382F579-504E-4C65-8FD9-BCC2B295A969}" destId="{D9DFA0C2-9CA4-442D-B19A-A7403008A86B}" srcOrd="4" destOrd="0" presId="urn:microsoft.com/office/officeart/2005/8/layout/default"/>
    <dgm:cxn modelId="{EB2488EE-90AC-4277-8DFA-DCFB882C6FEC}" type="presParOf" srcId="{2382F579-504E-4C65-8FD9-BCC2B295A969}" destId="{BCB093A9-A653-4464-AE48-F90C1435814C}" srcOrd="5" destOrd="0" presId="urn:microsoft.com/office/officeart/2005/8/layout/default"/>
    <dgm:cxn modelId="{7DD3C9F3-7017-4488-BF74-9C05DF0F9457}" type="presParOf" srcId="{2382F579-504E-4C65-8FD9-BCC2B295A969}" destId="{2344E0A8-13D8-46A0-BFCE-38FB27142E15}" srcOrd="6" destOrd="0" presId="urn:microsoft.com/office/officeart/2005/8/layout/default"/>
    <dgm:cxn modelId="{2EE1EE80-81B6-415F-AEAE-0676E617EEBD}" type="presParOf" srcId="{2382F579-504E-4C65-8FD9-BCC2B295A969}" destId="{720CA0C4-A0C0-4DEA-907F-444B14351314}" srcOrd="7" destOrd="0" presId="urn:microsoft.com/office/officeart/2005/8/layout/default"/>
    <dgm:cxn modelId="{E2E08C52-99B9-46D9-98E7-196051C57027}" type="presParOf" srcId="{2382F579-504E-4C65-8FD9-BCC2B295A969}" destId="{3E0F5221-C335-4A28-8C60-B9C03B052AD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FFFF1-32B5-4D5A-9B10-70B7C3E41F7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4D7A1D-5A09-4F58-A590-5142053A0A63}">
      <dgm:prSet phldrT="[Text]" custT="1"/>
      <dgm:spPr/>
      <dgm:t>
        <a:bodyPr/>
        <a:lstStyle/>
        <a:p>
          <a:r>
            <a:rPr lang="en-GB" sz="1600" b="0" dirty="0">
              <a:solidFill>
                <a:srgbClr val="EBEBEB"/>
              </a:solidFill>
              <a:effectLst/>
              <a:latin typeface="+mn-lt"/>
              <a:ea typeface="Calibri" panose="020F0502020204030204" pitchFamily="34" charset="0"/>
            </a:rPr>
            <a:t>Regional Outcomes and Innovations Fund (ROIF)</a:t>
          </a:r>
          <a:endParaRPr lang="en-GB" sz="1600" b="0" dirty="0">
            <a:latin typeface="+mn-lt"/>
          </a:endParaRPr>
        </a:p>
      </dgm:t>
    </dgm:pt>
    <dgm:pt modelId="{83387374-B80C-46F7-81C9-2C0C7BE74429}" type="parTrans" cxnId="{06E83D9A-E810-4404-9374-81C99C589FC8}">
      <dgm:prSet/>
      <dgm:spPr/>
      <dgm:t>
        <a:bodyPr/>
        <a:lstStyle/>
        <a:p>
          <a:endParaRPr lang="en-GB"/>
        </a:p>
      </dgm:t>
    </dgm:pt>
    <dgm:pt modelId="{957087EE-6CE3-405A-B3DA-2E4A4026EDCB}" type="sibTrans" cxnId="{06E83D9A-E810-4404-9374-81C99C589FC8}">
      <dgm:prSet/>
      <dgm:spPr/>
      <dgm:t>
        <a:bodyPr/>
        <a:lstStyle/>
        <a:p>
          <a:endParaRPr lang="en-GB"/>
        </a:p>
      </dgm:t>
    </dgm:pt>
    <dgm:pt modelId="{2E02551A-5576-46A0-9AC2-7DD5E84D0D31}">
      <dgm:prSet phldrT="[Text]" custT="1"/>
      <dgm:spPr>
        <a:solidFill>
          <a:schemeClr val="accent3"/>
        </a:solidFill>
      </dgm:spPr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+mn-lt"/>
            </a:rPr>
            <a:t>Support investment in wider services that may help reduce re-offending; </a:t>
          </a:r>
          <a:r>
            <a:rPr lang="en-GB" sz="14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rPr>
            <a:t>new and innovative ways of working</a:t>
          </a:r>
        </a:p>
        <a:p>
          <a:pPr algn="l"/>
          <a:r>
            <a:rPr lang="en-GB" sz="14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rPr>
            <a:t>Opportunity to fund local services. </a:t>
          </a:r>
          <a:endParaRPr lang="en-GB" sz="1400" dirty="0">
            <a:solidFill>
              <a:schemeClr val="tx1"/>
            </a:solidFill>
            <a:latin typeface="+mn-lt"/>
          </a:endParaRPr>
        </a:p>
      </dgm:t>
    </dgm:pt>
    <dgm:pt modelId="{FB169350-2347-4AFC-988C-14EC1FBC2320}" type="parTrans" cxnId="{B603F617-C9D2-4729-847D-1CDBFCF16523}">
      <dgm:prSet/>
      <dgm:spPr/>
      <dgm:t>
        <a:bodyPr/>
        <a:lstStyle/>
        <a:p>
          <a:endParaRPr lang="en-GB"/>
        </a:p>
      </dgm:t>
    </dgm:pt>
    <dgm:pt modelId="{0A164630-BF8B-4337-AEA7-826729C07049}" type="sibTrans" cxnId="{B603F617-C9D2-4729-847D-1CDBFCF16523}">
      <dgm:prSet/>
      <dgm:spPr/>
      <dgm:t>
        <a:bodyPr/>
        <a:lstStyle/>
        <a:p>
          <a:endParaRPr lang="en-GB"/>
        </a:p>
      </dgm:t>
    </dgm:pt>
    <dgm:pt modelId="{7CB8C22A-557C-4ADC-BC14-0BE9C47CF2AA}" type="pres">
      <dgm:prSet presAssocID="{E1DFFFF1-32B5-4D5A-9B10-70B7C3E41F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B99B19-F543-43A3-AD57-1BD5F256240B}" type="pres">
      <dgm:prSet presAssocID="{7D4D7A1D-5A09-4F58-A590-5142053A0A63}" presName="vertOne" presStyleCnt="0"/>
      <dgm:spPr/>
    </dgm:pt>
    <dgm:pt modelId="{785AFA23-C261-431F-AC94-2CC98E9E6999}" type="pres">
      <dgm:prSet presAssocID="{7D4D7A1D-5A09-4F58-A590-5142053A0A63}" presName="txOne" presStyleLbl="node0" presStyleIdx="0" presStyleCnt="1" custScaleY="46424">
        <dgm:presLayoutVars>
          <dgm:chPref val="3"/>
        </dgm:presLayoutVars>
      </dgm:prSet>
      <dgm:spPr/>
    </dgm:pt>
    <dgm:pt modelId="{5A3940FF-00E0-4499-8E54-6C253D0A9171}" type="pres">
      <dgm:prSet presAssocID="{7D4D7A1D-5A09-4F58-A590-5142053A0A63}" presName="parTransOne" presStyleCnt="0"/>
      <dgm:spPr/>
    </dgm:pt>
    <dgm:pt modelId="{9D06EF33-50C7-4592-BC81-47CC0476ECCF}" type="pres">
      <dgm:prSet presAssocID="{7D4D7A1D-5A09-4F58-A590-5142053A0A63}" presName="horzOne" presStyleCnt="0"/>
      <dgm:spPr/>
    </dgm:pt>
    <dgm:pt modelId="{07FB1752-F5E1-4EDE-9C6C-631A0187AF25}" type="pres">
      <dgm:prSet presAssocID="{2E02551A-5576-46A0-9AC2-7DD5E84D0D31}" presName="vertTwo" presStyleCnt="0"/>
      <dgm:spPr/>
    </dgm:pt>
    <dgm:pt modelId="{405C5E88-A04C-4BCF-AAC3-40BCA251074B}" type="pres">
      <dgm:prSet presAssocID="{2E02551A-5576-46A0-9AC2-7DD5E84D0D31}" presName="txTwo" presStyleLbl="node2" presStyleIdx="0" presStyleCnt="1" custLinFactNeighborX="49" custLinFactNeighborY="-6215">
        <dgm:presLayoutVars>
          <dgm:chPref val="3"/>
        </dgm:presLayoutVars>
      </dgm:prSet>
      <dgm:spPr/>
    </dgm:pt>
    <dgm:pt modelId="{68F1D1CF-2984-410C-8017-532655682B53}" type="pres">
      <dgm:prSet presAssocID="{2E02551A-5576-46A0-9AC2-7DD5E84D0D31}" presName="horzTwo" presStyleCnt="0"/>
      <dgm:spPr/>
    </dgm:pt>
  </dgm:ptLst>
  <dgm:cxnLst>
    <dgm:cxn modelId="{B603F617-C9D2-4729-847D-1CDBFCF16523}" srcId="{7D4D7A1D-5A09-4F58-A590-5142053A0A63}" destId="{2E02551A-5576-46A0-9AC2-7DD5E84D0D31}" srcOrd="0" destOrd="0" parTransId="{FB169350-2347-4AFC-988C-14EC1FBC2320}" sibTransId="{0A164630-BF8B-4337-AEA7-826729C07049}"/>
    <dgm:cxn modelId="{8698332F-2063-420D-BBCD-C0C298C3372C}" type="presOf" srcId="{E1DFFFF1-32B5-4D5A-9B10-70B7C3E41F76}" destId="{7CB8C22A-557C-4ADC-BC14-0BE9C47CF2AA}" srcOrd="0" destOrd="0" presId="urn:microsoft.com/office/officeart/2005/8/layout/hierarchy4"/>
    <dgm:cxn modelId="{D139F646-508D-4143-BF10-B174F86AC647}" type="presOf" srcId="{2E02551A-5576-46A0-9AC2-7DD5E84D0D31}" destId="{405C5E88-A04C-4BCF-AAC3-40BCA251074B}" srcOrd="0" destOrd="0" presId="urn:microsoft.com/office/officeart/2005/8/layout/hierarchy4"/>
    <dgm:cxn modelId="{06E83D9A-E810-4404-9374-81C99C589FC8}" srcId="{E1DFFFF1-32B5-4D5A-9B10-70B7C3E41F76}" destId="{7D4D7A1D-5A09-4F58-A590-5142053A0A63}" srcOrd="0" destOrd="0" parTransId="{83387374-B80C-46F7-81C9-2C0C7BE74429}" sibTransId="{957087EE-6CE3-405A-B3DA-2E4A4026EDCB}"/>
    <dgm:cxn modelId="{691FD6F5-3488-453C-8E41-E7981F8AF35E}" type="presOf" srcId="{7D4D7A1D-5A09-4F58-A590-5142053A0A63}" destId="{785AFA23-C261-431F-AC94-2CC98E9E6999}" srcOrd="0" destOrd="0" presId="urn:microsoft.com/office/officeart/2005/8/layout/hierarchy4"/>
    <dgm:cxn modelId="{6DDBCC56-45CC-405D-BECC-859A8F221DF4}" type="presParOf" srcId="{7CB8C22A-557C-4ADC-BC14-0BE9C47CF2AA}" destId="{C5B99B19-F543-43A3-AD57-1BD5F256240B}" srcOrd="0" destOrd="0" presId="urn:microsoft.com/office/officeart/2005/8/layout/hierarchy4"/>
    <dgm:cxn modelId="{A22E8E37-2F8D-4405-BCDA-6A52741563DD}" type="presParOf" srcId="{C5B99B19-F543-43A3-AD57-1BD5F256240B}" destId="{785AFA23-C261-431F-AC94-2CC98E9E6999}" srcOrd="0" destOrd="0" presId="urn:microsoft.com/office/officeart/2005/8/layout/hierarchy4"/>
    <dgm:cxn modelId="{474BA82D-2713-4037-92A5-E09DD4B9E2AD}" type="presParOf" srcId="{C5B99B19-F543-43A3-AD57-1BD5F256240B}" destId="{5A3940FF-00E0-4499-8E54-6C253D0A9171}" srcOrd="1" destOrd="0" presId="urn:microsoft.com/office/officeart/2005/8/layout/hierarchy4"/>
    <dgm:cxn modelId="{BC62D009-930E-454F-AC12-00D3A87CDEE3}" type="presParOf" srcId="{C5B99B19-F543-43A3-AD57-1BD5F256240B}" destId="{9D06EF33-50C7-4592-BC81-47CC0476ECCF}" srcOrd="2" destOrd="0" presId="urn:microsoft.com/office/officeart/2005/8/layout/hierarchy4"/>
    <dgm:cxn modelId="{21D30C62-E543-4690-BAF1-683E66999C40}" type="presParOf" srcId="{9D06EF33-50C7-4592-BC81-47CC0476ECCF}" destId="{07FB1752-F5E1-4EDE-9C6C-631A0187AF25}" srcOrd="0" destOrd="0" presId="urn:microsoft.com/office/officeart/2005/8/layout/hierarchy4"/>
    <dgm:cxn modelId="{8A1CAE5B-9E68-43F3-9126-8F56B2E3C10F}" type="presParOf" srcId="{07FB1752-F5E1-4EDE-9C6C-631A0187AF25}" destId="{405C5E88-A04C-4BCF-AAC3-40BCA251074B}" srcOrd="0" destOrd="0" presId="urn:microsoft.com/office/officeart/2005/8/layout/hierarchy4"/>
    <dgm:cxn modelId="{60DE3384-D243-4E24-A5BF-7BC89CD80EB7}" type="presParOf" srcId="{07FB1752-F5E1-4EDE-9C6C-631A0187AF25}" destId="{68F1D1CF-2984-410C-8017-532655682B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CA9F5-FE0B-4BB3-B24B-1728319DC0FE}">
      <dsp:nvSpPr>
        <dsp:cNvPr id="0" name=""/>
        <dsp:cNvSpPr/>
      </dsp:nvSpPr>
      <dsp:spPr>
        <a:xfrm>
          <a:off x="1791999" y="974069"/>
          <a:ext cx="2082090" cy="208209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Accommodation Need</a:t>
          </a:r>
        </a:p>
      </dsp:txBody>
      <dsp:txXfrm>
        <a:off x="2096914" y="1278984"/>
        <a:ext cx="1472260" cy="1472260"/>
      </dsp:txXfrm>
    </dsp:sp>
    <dsp:sp modelId="{44EBE9D9-50D8-40C4-917B-162A6C5A4C57}">
      <dsp:nvSpPr>
        <dsp:cNvPr id="0" name=""/>
        <dsp:cNvSpPr/>
      </dsp:nvSpPr>
      <dsp:spPr>
        <a:xfrm>
          <a:off x="2312522" y="15535"/>
          <a:ext cx="1041045" cy="1041045"/>
        </a:xfrm>
        <a:prstGeom prst="ellipse">
          <a:avLst/>
        </a:prstGeom>
        <a:solidFill>
          <a:schemeClr val="accent3">
            <a:alpha val="50000"/>
            <a:hueOff val="-432890"/>
            <a:satOff val="6294"/>
            <a:lumOff val="-4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Drug &amp; Alcohol misuse</a:t>
          </a:r>
        </a:p>
      </dsp:txBody>
      <dsp:txXfrm>
        <a:off x="2464980" y="167993"/>
        <a:ext cx="736129" cy="736129"/>
      </dsp:txXfrm>
    </dsp:sp>
    <dsp:sp modelId="{807F0403-D5E9-41F2-BB16-445371E9CD96}">
      <dsp:nvSpPr>
        <dsp:cNvPr id="0" name=""/>
        <dsp:cNvSpPr/>
      </dsp:nvSpPr>
      <dsp:spPr>
        <a:xfrm>
          <a:off x="3112161" y="250330"/>
          <a:ext cx="1041045" cy="1041045"/>
        </a:xfrm>
        <a:prstGeom prst="ellipse">
          <a:avLst/>
        </a:prstGeom>
        <a:solidFill>
          <a:schemeClr val="accent3">
            <a:alpha val="50000"/>
            <a:hueOff val="-865780"/>
            <a:satOff val="12587"/>
            <a:lumOff val="-95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Lifestyle challenges</a:t>
          </a:r>
        </a:p>
      </dsp:txBody>
      <dsp:txXfrm>
        <a:off x="3264619" y="402788"/>
        <a:ext cx="736129" cy="736129"/>
      </dsp:txXfrm>
    </dsp:sp>
    <dsp:sp modelId="{46E9A58A-F931-4EE1-9E62-81CFC3B723B6}">
      <dsp:nvSpPr>
        <dsp:cNvPr id="0" name=""/>
        <dsp:cNvSpPr/>
      </dsp:nvSpPr>
      <dsp:spPr>
        <a:xfrm>
          <a:off x="3657920" y="880169"/>
          <a:ext cx="1041045" cy="1041045"/>
        </a:xfrm>
        <a:prstGeom prst="ellipse">
          <a:avLst/>
        </a:prstGeom>
        <a:solidFill>
          <a:schemeClr val="accent3">
            <a:alpha val="50000"/>
            <a:hueOff val="-1298670"/>
            <a:satOff val="18881"/>
            <a:lumOff val="-14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Employment issues</a:t>
          </a:r>
        </a:p>
      </dsp:txBody>
      <dsp:txXfrm>
        <a:off x="3810378" y="1032627"/>
        <a:ext cx="736129" cy="736129"/>
      </dsp:txXfrm>
    </dsp:sp>
    <dsp:sp modelId="{3FB3BEAC-CB7C-4A6E-B02C-FCE98A76B4E9}">
      <dsp:nvSpPr>
        <dsp:cNvPr id="0" name=""/>
        <dsp:cNvSpPr/>
      </dsp:nvSpPr>
      <dsp:spPr>
        <a:xfrm>
          <a:off x="3776524" y="1705084"/>
          <a:ext cx="1041045" cy="1041045"/>
        </a:xfrm>
        <a:prstGeom prst="ellipse">
          <a:avLst/>
        </a:prstGeom>
        <a:solidFill>
          <a:schemeClr val="accent3">
            <a:alpha val="50000"/>
            <a:hueOff val="-1731560"/>
            <a:satOff val="25175"/>
            <a:lumOff val="-191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Problematic relationships</a:t>
          </a:r>
        </a:p>
      </dsp:txBody>
      <dsp:txXfrm>
        <a:off x="3928982" y="1857542"/>
        <a:ext cx="736129" cy="736129"/>
      </dsp:txXfrm>
    </dsp:sp>
    <dsp:sp modelId="{C5BCF3C7-B863-44D7-85F3-5A5A7A291E9D}">
      <dsp:nvSpPr>
        <dsp:cNvPr id="0" name=""/>
        <dsp:cNvSpPr/>
      </dsp:nvSpPr>
      <dsp:spPr>
        <a:xfrm>
          <a:off x="3430319" y="2463168"/>
          <a:ext cx="1041045" cy="1041045"/>
        </a:xfrm>
        <a:prstGeom prst="ellipse">
          <a:avLst/>
        </a:prstGeom>
        <a:solidFill>
          <a:schemeClr val="accent3">
            <a:alpha val="50000"/>
            <a:hueOff val="-2164450"/>
            <a:satOff val="31469"/>
            <a:lumOff val="-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Limited education &amp; training</a:t>
          </a:r>
        </a:p>
      </dsp:txBody>
      <dsp:txXfrm>
        <a:off x="3582777" y="2615626"/>
        <a:ext cx="736129" cy="736129"/>
      </dsp:txXfrm>
    </dsp:sp>
    <dsp:sp modelId="{9502C7A1-EDD6-4E29-B7BF-A4F30D195CC2}">
      <dsp:nvSpPr>
        <dsp:cNvPr id="0" name=""/>
        <dsp:cNvSpPr/>
      </dsp:nvSpPr>
      <dsp:spPr>
        <a:xfrm>
          <a:off x="2729220" y="2913737"/>
          <a:ext cx="1041045" cy="1041045"/>
        </a:xfrm>
        <a:prstGeom prst="ellipse">
          <a:avLst/>
        </a:prstGeom>
        <a:solidFill>
          <a:schemeClr val="accent3">
            <a:alpha val="50000"/>
            <a:hueOff val="-2597340"/>
            <a:satOff val="37762"/>
            <a:lumOff val="-28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Abuse, mistrust, rejection</a:t>
          </a:r>
        </a:p>
      </dsp:txBody>
      <dsp:txXfrm>
        <a:off x="2881678" y="3066195"/>
        <a:ext cx="736129" cy="736129"/>
      </dsp:txXfrm>
    </dsp:sp>
    <dsp:sp modelId="{8CFDAD20-82F7-4ACA-88F6-D9210D7268AC}">
      <dsp:nvSpPr>
        <dsp:cNvPr id="0" name=""/>
        <dsp:cNvSpPr/>
      </dsp:nvSpPr>
      <dsp:spPr>
        <a:xfrm>
          <a:off x="1895823" y="2913737"/>
          <a:ext cx="1041045" cy="1041045"/>
        </a:xfrm>
        <a:prstGeom prst="ellipse">
          <a:avLst/>
        </a:prstGeom>
        <a:solidFill>
          <a:schemeClr val="accent3">
            <a:alpha val="50000"/>
            <a:hueOff val="-3030230"/>
            <a:satOff val="44056"/>
            <a:lumOff val="-3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Vulnerabilities</a:t>
          </a:r>
        </a:p>
      </dsp:txBody>
      <dsp:txXfrm>
        <a:off x="2048281" y="3066195"/>
        <a:ext cx="736129" cy="736129"/>
      </dsp:txXfrm>
    </dsp:sp>
    <dsp:sp modelId="{9A6F2F84-0482-448B-8D2E-EB4E821307A8}">
      <dsp:nvSpPr>
        <dsp:cNvPr id="0" name=""/>
        <dsp:cNvSpPr/>
      </dsp:nvSpPr>
      <dsp:spPr>
        <a:xfrm>
          <a:off x="1194725" y="2463168"/>
          <a:ext cx="1041045" cy="1041045"/>
        </a:xfrm>
        <a:prstGeom prst="ellipse">
          <a:avLst/>
        </a:prstGeom>
        <a:solidFill>
          <a:schemeClr val="accent3">
            <a:alpha val="50000"/>
            <a:hueOff val="-3463120"/>
            <a:satOff val="50350"/>
            <a:lumOff val="-38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Mental Health Issues</a:t>
          </a:r>
        </a:p>
      </dsp:txBody>
      <dsp:txXfrm>
        <a:off x="1347183" y="2615626"/>
        <a:ext cx="736129" cy="736129"/>
      </dsp:txXfrm>
    </dsp:sp>
    <dsp:sp modelId="{32BCB508-0157-4E31-8BCE-043110A50237}">
      <dsp:nvSpPr>
        <dsp:cNvPr id="0" name=""/>
        <dsp:cNvSpPr/>
      </dsp:nvSpPr>
      <dsp:spPr>
        <a:xfrm>
          <a:off x="848519" y="1705084"/>
          <a:ext cx="1041045" cy="1041045"/>
        </a:xfrm>
        <a:prstGeom prst="ellipse">
          <a:avLst/>
        </a:prstGeom>
        <a:solidFill>
          <a:schemeClr val="accent3">
            <a:alpha val="50000"/>
            <a:hueOff val="-3896010"/>
            <a:satOff val="56644"/>
            <a:lumOff val="-43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Trauma</a:t>
          </a:r>
        </a:p>
      </dsp:txBody>
      <dsp:txXfrm>
        <a:off x="1000977" y="1857542"/>
        <a:ext cx="736129" cy="736129"/>
      </dsp:txXfrm>
    </dsp:sp>
    <dsp:sp modelId="{1FA3AAA9-E17F-4AED-AA2C-BD9D26BBDA75}">
      <dsp:nvSpPr>
        <dsp:cNvPr id="0" name=""/>
        <dsp:cNvSpPr/>
      </dsp:nvSpPr>
      <dsp:spPr>
        <a:xfrm>
          <a:off x="967124" y="880169"/>
          <a:ext cx="1041045" cy="1041045"/>
        </a:xfrm>
        <a:prstGeom prst="ellipse">
          <a:avLst/>
        </a:prstGeom>
        <a:solidFill>
          <a:schemeClr val="accent3">
            <a:alpha val="50000"/>
            <a:hueOff val="-4328900"/>
            <a:satOff val="62937"/>
            <a:lumOff val="-47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Physical Health challenges</a:t>
          </a:r>
        </a:p>
      </dsp:txBody>
      <dsp:txXfrm>
        <a:off x="1119582" y="1032627"/>
        <a:ext cx="736129" cy="736129"/>
      </dsp:txXfrm>
    </dsp:sp>
    <dsp:sp modelId="{E6C6BE76-8A4E-42B6-8D22-CACEED52A301}">
      <dsp:nvSpPr>
        <dsp:cNvPr id="0" name=""/>
        <dsp:cNvSpPr/>
      </dsp:nvSpPr>
      <dsp:spPr>
        <a:xfrm>
          <a:off x="1512883" y="250330"/>
          <a:ext cx="1041045" cy="1041045"/>
        </a:xfrm>
        <a:prstGeom prst="ellipse">
          <a:avLst/>
        </a:prstGeom>
        <a:solidFill>
          <a:schemeClr val="accent3">
            <a:alpha val="50000"/>
            <a:hueOff val="-4761790"/>
            <a:satOff val="69231"/>
            <a:lumOff val="-5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Difficulties managing emotions</a:t>
          </a:r>
        </a:p>
      </dsp:txBody>
      <dsp:txXfrm>
        <a:off x="1665341" y="402788"/>
        <a:ext cx="736129" cy="736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33AD4-6CD7-47F2-BDA0-51307590F330}">
      <dsp:nvSpPr>
        <dsp:cNvPr id="0" name=""/>
        <dsp:cNvSpPr/>
      </dsp:nvSpPr>
      <dsp:spPr>
        <a:xfrm>
          <a:off x="312467" y="2011"/>
          <a:ext cx="1347757" cy="808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No local connection</a:t>
          </a:r>
        </a:p>
      </dsp:txBody>
      <dsp:txXfrm>
        <a:off x="312467" y="2011"/>
        <a:ext cx="1347757" cy="808654"/>
      </dsp:txXfrm>
    </dsp:sp>
    <dsp:sp modelId="{BCA4B572-AC48-46B8-98F8-ECC349BBE5BA}">
      <dsp:nvSpPr>
        <dsp:cNvPr id="0" name=""/>
        <dsp:cNvSpPr/>
      </dsp:nvSpPr>
      <dsp:spPr>
        <a:xfrm>
          <a:off x="1795001" y="2011"/>
          <a:ext cx="1347757" cy="808654"/>
        </a:xfrm>
        <a:prstGeom prst="rect">
          <a:avLst/>
        </a:prstGeom>
        <a:solidFill>
          <a:schemeClr val="accent3">
            <a:hueOff val="-340128"/>
            <a:satOff val="4945"/>
            <a:lumOff val="-3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Vulnerable but intentionally homeless</a:t>
          </a:r>
        </a:p>
      </dsp:txBody>
      <dsp:txXfrm>
        <a:off x="1795001" y="2011"/>
        <a:ext cx="1347757" cy="808654"/>
      </dsp:txXfrm>
    </dsp:sp>
    <dsp:sp modelId="{FA1DBAA0-E24F-4896-82BA-6DEC2C48682F}">
      <dsp:nvSpPr>
        <dsp:cNvPr id="0" name=""/>
        <dsp:cNvSpPr/>
      </dsp:nvSpPr>
      <dsp:spPr>
        <a:xfrm>
          <a:off x="3277534" y="2011"/>
          <a:ext cx="1347757" cy="808654"/>
        </a:xfrm>
        <a:prstGeom prst="rect">
          <a:avLst/>
        </a:prstGeom>
        <a:solidFill>
          <a:schemeClr val="accent3">
            <a:hueOff val="-680256"/>
            <a:satOff val="9890"/>
            <a:lumOff val="-75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Perceived as chaotic</a:t>
          </a:r>
        </a:p>
      </dsp:txBody>
      <dsp:txXfrm>
        <a:off x="3277534" y="2011"/>
        <a:ext cx="1347757" cy="808654"/>
      </dsp:txXfrm>
    </dsp:sp>
    <dsp:sp modelId="{F7642B16-FF6F-4D78-AF6D-7B432D157003}">
      <dsp:nvSpPr>
        <dsp:cNvPr id="0" name=""/>
        <dsp:cNvSpPr/>
      </dsp:nvSpPr>
      <dsp:spPr>
        <a:xfrm>
          <a:off x="312467" y="945442"/>
          <a:ext cx="1347757" cy="808654"/>
        </a:xfrm>
        <a:prstGeom prst="rect">
          <a:avLst/>
        </a:prstGeom>
        <a:solidFill>
          <a:schemeClr val="accent3">
            <a:hueOff val="-1020383"/>
            <a:satOff val="14835"/>
            <a:lumOff val="-11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chemeClr val="tx1"/>
              </a:solidFill>
            </a:rPr>
            <a:t>Directed</a:t>
          </a:r>
          <a:r>
            <a:rPr lang="en-US" sz="1200" kern="1200" dirty="0">
              <a:solidFill>
                <a:schemeClr val="tx1"/>
              </a:solidFill>
            </a:rPr>
            <a:t> not to live somewhere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12467" y="945442"/>
        <a:ext cx="1347757" cy="808654"/>
      </dsp:txXfrm>
    </dsp:sp>
    <dsp:sp modelId="{8EEE9C2F-B3DE-48DE-855D-A8B57FE40281}">
      <dsp:nvSpPr>
        <dsp:cNvPr id="0" name=""/>
        <dsp:cNvSpPr/>
      </dsp:nvSpPr>
      <dsp:spPr>
        <a:xfrm>
          <a:off x="1795001" y="945442"/>
          <a:ext cx="1347757" cy="808654"/>
        </a:xfrm>
        <a:prstGeom prst="rect">
          <a:avLst/>
        </a:prstGeom>
        <a:solidFill>
          <a:schemeClr val="accent3">
            <a:hueOff val="-1360511"/>
            <a:satOff val="19780"/>
            <a:lumOff val="-15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Restrictive </a:t>
          </a:r>
          <a:r>
            <a:rPr lang="en-US" sz="1200" kern="1200" dirty="0" err="1">
              <a:solidFill>
                <a:schemeClr val="tx1"/>
              </a:solidFill>
            </a:rPr>
            <a:t>Licence</a:t>
          </a:r>
          <a:r>
            <a:rPr lang="en-US" sz="1200" kern="1200" dirty="0">
              <a:solidFill>
                <a:schemeClr val="tx1"/>
              </a:solidFill>
            </a:rPr>
            <a:t> Conditions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795001" y="945442"/>
        <a:ext cx="1347757" cy="808654"/>
      </dsp:txXfrm>
    </dsp:sp>
    <dsp:sp modelId="{39F9B578-59E6-4E95-9235-46459E15F2B2}">
      <dsp:nvSpPr>
        <dsp:cNvPr id="0" name=""/>
        <dsp:cNvSpPr/>
      </dsp:nvSpPr>
      <dsp:spPr>
        <a:xfrm>
          <a:off x="3277534" y="945442"/>
          <a:ext cx="1347757" cy="808654"/>
        </a:xfrm>
        <a:prstGeom prst="rect">
          <a:avLst/>
        </a:prstGeom>
        <a:solidFill>
          <a:schemeClr val="accent3">
            <a:hueOff val="-1700639"/>
            <a:satOff val="24725"/>
            <a:lumOff val="-18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Civil Orders &amp; </a:t>
          </a:r>
          <a:r>
            <a:rPr lang="en-US" sz="1200" kern="1200" dirty="0" err="1">
              <a:solidFill>
                <a:schemeClr val="tx1"/>
              </a:solidFill>
            </a:rPr>
            <a:t>Prohibtions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277534" y="945442"/>
        <a:ext cx="1347757" cy="808654"/>
      </dsp:txXfrm>
    </dsp:sp>
    <dsp:sp modelId="{D1BF5755-0115-4502-B0B9-13C2D5B9CA95}">
      <dsp:nvSpPr>
        <dsp:cNvPr id="0" name=""/>
        <dsp:cNvSpPr/>
      </dsp:nvSpPr>
      <dsp:spPr>
        <a:xfrm>
          <a:off x="312467" y="1888872"/>
          <a:ext cx="1347757" cy="808654"/>
        </a:xfrm>
        <a:prstGeom prst="rect">
          <a:avLst/>
        </a:prstGeom>
        <a:solidFill>
          <a:schemeClr val="accent3">
            <a:hueOff val="-2040767"/>
            <a:satOff val="29670"/>
            <a:lumOff val="-2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Exclusion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Zones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12467" y="1888872"/>
        <a:ext cx="1347757" cy="808654"/>
      </dsp:txXfrm>
    </dsp:sp>
    <dsp:sp modelId="{274CB5A7-53B6-45D2-A667-5E9D1E4CE537}">
      <dsp:nvSpPr>
        <dsp:cNvPr id="0" name=""/>
        <dsp:cNvSpPr/>
      </dsp:nvSpPr>
      <dsp:spPr>
        <a:xfrm>
          <a:off x="1795001" y="1888872"/>
          <a:ext cx="1347757" cy="808654"/>
        </a:xfrm>
        <a:prstGeom prst="rect">
          <a:avLst/>
        </a:prstGeom>
        <a:solidFill>
          <a:schemeClr val="accent3">
            <a:hueOff val="-2380895"/>
            <a:satOff val="34615"/>
            <a:lumOff val="-26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Evicted from multiple Acc options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1795001" y="1888872"/>
        <a:ext cx="1347757" cy="808654"/>
      </dsp:txXfrm>
    </dsp:sp>
    <dsp:sp modelId="{962C77F0-0975-4BC2-9D4E-4AC121FE0FAA}">
      <dsp:nvSpPr>
        <dsp:cNvPr id="0" name=""/>
        <dsp:cNvSpPr/>
      </dsp:nvSpPr>
      <dsp:spPr>
        <a:xfrm>
          <a:off x="3277534" y="1888872"/>
          <a:ext cx="1347757" cy="808654"/>
        </a:xfrm>
        <a:prstGeom prst="rect">
          <a:avLst/>
        </a:prstGeom>
        <a:solidFill>
          <a:schemeClr val="accent3">
            <a:hueOff val="-2721023"/>
            <a:satOff val="39561"/>
            <a:lumOff val="-301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Lack</a:t>
          </a:r>
          <a:r>
            <a:rPr lang="en-US" sz="1200" kern="1200" baseline="0" dirty="0">
              <a:solidFill>
                <a:schemeClr val="tx1"/>
              </a:solidFill>
            </a:rPr>
            <a:t> of consent for DTR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277534" y="1888872"/>
        <a:ext cx="1347757" cy="808654"/>
      </dsp:txXfrm>
    </dsp:sp>
    <dsp:sp modelId="{42EFEE90-43FA-46FB-A0BA-43E87AFB89AC}">
      <dsp:nvSpPr>
        <dsp:cNvPr id="0" name=""/>
        <dsp:cNvSpPr/>
      </dsp:nvSpPr>
      <dsp:spPr>
        <a:xfrm>
          <a:off x="312467" y="2832303"/>
          <a:ext cx="1347757" cy="808654"/>
        </a:xfrm>
        <a:prstGeom prst="rect">
          <a:avLst/>
        </a:prstGeom>
        <a:solidFill>
          <a:schemeClr val="accent3">
            <a:hueOff val="-3061150"/>
            <a:satOff val="44506"/>
            <a:lumOff val="-33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Too risky for housing</a:t>
          </a:r>
        </a:p>
      </dsp:txBody>
      <dsp:txXfrm>
        <a:off x="312467" y="2832303"/>
        <a:ext cx="1347757" cy="808654"/>
      </dsp:txXfrm>
    </dsp:sp>
    <dsp:sp modelId="{999EFFD8-C1FB-4C7D-9F57-5C74907AD5D5}">
      <dsp:nvSpPr>
        <dsp:cNvPr id="0" name=""/>
        <dsp:cNvSpPr/>
      </dsp:nvSpPr>
      <dsp:spPr>
        <a:xfrm>
          <a:off x="1795001" y="2832303"/>
          <a:ext cx="1347757" cy="808654"/>
        </a:xfrm>
        <a:prstGeom prst="rect">
          <a:avLst/>
        </a:prstGeom>
        <a:solidFill>
          <a:schemeClr val="accent3">
            <a:hueOff val="-3401278"/>
            <a:satOff val="49451"/>
            <a:lumOff val="-376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Mobility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Issues</a:t>
          </a:r>
        </a:p>
      </dsp:txBody>
      <dsp:txXfrm>
        <a:off x="1795001" y="2832303"/>
        <a:ext cx="1347757" cy="808654"/>
      </dsp:txXfrm>
    </dsp:sp>
    <dsp:sp modelId="{A7E26048-D194-4C05-B26F-F026AC9A70D0}">
      <dsp:nvSpPr>
        <dsp:cNvPr id="0" name=""/>
        <dsp:cNvSpPr/>
      </dsp:nvSpPr>
      <dsp:spPr>
        <a:xfrm>
          <a:off x="3277534" y="2832303"/>
          <a:ext cx="1347757" cy="808654"/>
        </a:xfrm>
        <a:prstGeom prst="rect">
          <a:avLst/>
        </a:prstGeom>
        <a:solidFill>
          <a:schemeClr val="accent3">
            <a:hueOff val="-3741406"/>
            <a:satOff val="54396"/>
            <a:lumOff val="-41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Unstable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Mental Health </a:t>
          </a:r>
        </a:p>
      </dsp:txBody>
      <dsp:txXfrm>
        <a:off x="3277534" y="2832303"/>
        <a:ext cx="1347757" cy="808654"/>
      </dsp:txXfrm>
    </dsp:sp>
    <dsp:sp modelId="{1CD44335-F22B-481C-8BCE-070C843137CD}">
      <dsp:nvSpPr>
        <dsp:cNvPr id="0" name=""/>
        <dsp:cNvSpPr/>
      </dsp:nvSpPr>
      <dsp:spPr>
        <a:xfrm>
          <a:off x="312467" y="3775733"/>
          <a:ext cx="1347757" cy="808654"/>
        </a:xfrm>
        <a:prstGeom prst="rect">
          <a:avLst/>
        </a:prstGeom>
        <a:solidFill>
          <a:schemeClr val="accent3">
            <a:hueOff val="-4081534"/>
            <a:satOff val="59341"/>
            <a:lumOff val="-45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Actively</a:t>
          </a:r>
          <a:r>
            <a:rPr lang="en-US" sz="1200" kern="1200" baseline="0" dirty="0">
              <a:solidFill>
                <a:schemeClr val="tx1"/>
              </a:solidFill>
            </a:rPr>
            <a:t> using substances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2467" y="3775733"/>
        <a:ext cx="1347757" cy="808654"/>
      </dsp:txXfrm>
    </dsp:sp>
    <dsp:sp modelId="{0E4DA0DD-F4EE-4745-A4B1-BB4FECD8C3C1}">
      <dsp:nvSpPr>
        <dsp:cNvPr id="0" name=""/>
        <dsp:cNvSpPr/>
      </dsp:nvSpPr>
      <dsp:spPr>
        <a:xfrm>
          <a:off x="1795001" y="3775733"/>
          <a:ext cx="1347757" cy="808654"/>
        </a:xfrm>
        <a:prstGeom prst="rect">
          <a:avLst/>
        </a:prstGeom>
        <a:solidFill>
          <a:schemeClr val="accent3">
            <a:hueOff val="-4421662"/>
            <a:satOff val="64286"/>
            <a:lumOff val="-48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Disengaged from services</a:t>
          </a:r>
        </a:p>
      </dsp:txBody>
      <dsp:txXfrm>
        <a:off x="1795001" y="3775733"/>
        <a:ext cx="1347757" cy="808654"/>
      </dsp:txXfrm>
    </dsp:sp>
    <dsp:sp modelId="{B0C89F84-D6FD-4DB6-B125-AA2E15245CB7}">
      <dsp:nvSpPr>
        <dsp:cNvPr id="0" name=""/>
        <dsp:cNvSpPr/>
      </dsp:nvSpPr>
      <dsp:spPr>
        <a:xfrm>
          <a:off x="3277534" y="3775733"/>
          <a:ext cx="1347757" cy="808654"/>
        </a:xfrm>
        <a:prstGeom prst="rect">
          <a:avLst/>
        </a:prstGeom>
        <a:solidFill>
          <a:schemeClr val="accent3">
            <a:hueOff val="-4761790"/>
            <a:satOff val="69231"/>
            <a:lumOff val="-5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Need supported accommodation</a:t>
          </a:r>
        </a:p>
      </dsp:txBody>
      <dsp:txXfrm>
        <a:off x="3277534" y="3775733"/>
        <a:ext cx="1347757" cy="808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ABB-93FC-44D9-9AB3-D68751811EBE}">
      <dsp:nvSpPr>
        <dsp:cNvPr id="0" name=""/>
        <dsp:cNvSpPr/>
      </dsp:nvSpPr>
      <dsp:spPr>
        <a:xfrm>
          <a:off x="108465" y="0"/>
          <a:ext cx="4586287" cy="4586287"/>
        </a:xfrm>
        <a:prstGeom prst="triangl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BDD9-864D-4C21-9A16-80D8AFD34690}">
      <dsp:nvSpPr>
        <dsp:cNvPr id="0" name=""/>
        <dsp:cNvSpPr/>
      </dsp:nvSpPr>
      <dsp:spPr>
        <a:xfrm>
          <a:off x="2401609" y="461092"/>
          <a:ext cx="2981086" cy="10856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b="1" kern="1200" dirty="0">
            <a:solidFill>
              <a:schemeClr val="tx2"/>
            </a:solidFill>
            <a:latin typeface="+mn-lt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CAS Tier 1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Approved Premises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+mn-lt"/>
            </a:rPr>
            <a:t>public protection placement with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+mn-lt"/>
            </a:rPr>
            <a:t>24-hour staffing.</a:t>
          </a:r>
          <a:endParaRPr lang="en-GB" sz="1400" b="0" kern="1200" dirty="0">
            <a:solidFill>
              <a:schemeClr val="tx1"/>
            </a:solidFill>
            <a:latin typeface="+mn-lt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b="1" kern="1200" dirty="0">
            <a:solidFill>
              <a:schemeClr val="tx2"/>
            </a:solidFill>
            <a:latin typeface="+mn-lt"/>
          </a:endParaRPr>
        </a:p>
      </dsp:txBody>
      <dsp:txXfrm>
        <a:off x="2454607" y="514090"/>
        <a:ext cx="2875090" cy="979664"/>
      </dsp:txXfrm>
    </dsp:sp>
    <dsp:sp modelId="{3CFDBA84-D6C6-4F64-8DAA-FB74F661E889}">
      <dsp:nvSpPr>
        <dsp:cNvPr id="0" name=""/>
        <dsp:cNvSpPr/>
      </dsp:nvSpPr>
      <dsp:spPr>
        <a:xfrm>
          <a:off x="2401609" y="1682459"/>
          <a:ext cx="2981086" cy="10856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CAS Tier 2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NACRO BASS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+mn-lt"/>
            </a:rPr>
            <a:t>low &amp; medium risk HDC, Bail &amp; alternative to recall</a:t>
          </a:r>
        </a:p>
      </dsp:txBody>
      <dsp:txXfrm>
        <a:off x="2454607" y="1735457"/>
        <a:ext cx="2875090" cy="979664"/>
      </dsp:txXfrm>
    </dsp:sp>
    <dsp:sp modelId="{E70756F3-2134-4F1E-B531-836CBA13189D}">
      <dsp:nvSpPr>
        <dsp:cNvPr id="0" name=""/>
        <dsp:cNvSpPr/>
      </dsp:nvSpPr>
      <dsp:spPr>
        <a:xfrm>
          <a:off x="2401609" y="2903827"/>
          <a:ext cx="2981086" cy="10856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CAS Tier 3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b="1" kern="1200" dirty="0">
              <a:solidFill>
                <a:schemeClr val="tx2"/>
              </a:solidFill>
              <a:latin typeface="+mn-lt"/>
            </a:rPr>
            <a:t>Community Accommodation Service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+mn-lt"/>
            </a:rPr>
            <a:t>Homelessness Pathway</a:t>
          </a:r>
        </a:p>
      </dsp:txBody>
      <dsp:txXfrm>
        <a:off x="2454607" y="2956825"/>
        <a:ext cx="2875090" cy="97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88E8C-27E0-4E23-8A53-B054FFC249A7}">
      <dsp:nvSpPr>
        <dsp:cNvPr id="0" name=""/>
        <dsp:cNvSpPr/>
      </dsp:nvSpPr>
      <dsp:spPr>
        <a:xfrm rot="16200000">
          <a:off x="234463" y="-234463"/>
          <a:ext cx="2315548" cy="2784475"/>
        </a:xfrm>
        <a:prstGeom prst="round1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Shared responsibility, accountability &amp; improved outcomes</a:t>
          </a:r>
        </a:p>
      </dsp:txBody>
      <dsp:txXfrm rot="5400000">
        <a:off x="-1" y="1"/>
        <a:ext cx="2784475" cy="1736661"/>
      </dsp:txXfrm>
    </dsp:sp>
    <dsp:sp modelId="{E2D5DE0A-3EB1-4955-A62F-E35768353E09}">
      <dsp:nvSpPr>
        <dsp:cNvPr id="0" name=""/>
        <dsp:cNvSpPr/>
      </dsp:nvSpPr>
      <dsp:spPr>
        <a:xfrm>
          <a:off x="2784475" y="0"/>
          <a:ext cx="2784475" cy="2315548"/>
        </a:xfrm>
        <a:prstGeom prst="round1Rect">
          <a:avLst/>
        </a:prstGeom>
        <a:solidFill>
          <a:schemeClr val="accent1">
            <a:shade val="50000"/>
            <a:hueOff val="-153388"/>
            <a:satOff val="-11659"/>
            <a:lumOff val="23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Strengthen relationships &amp; align with existing &amp; developing system</a:t>
          </a:r>
        </a:p>
      </dsp:txBody>
      <dsp:txXfrm>
        <a:off x="2784475" y="0"/>
        <a:ext cx="2784475" cy="1736661"/>
      </dsp:txXfrm>
    </dsp:sp>
    <dsp:sp modelId="{4EBD12FC-68E7-4D85-B71C-EBF19C373BD6}">
      <dsp:nvSpPr>
        <dsp:cNvPr id="0" name=""/>
        <dsp:cNvSpPr/>
      </dsp:nvSpPr>
      <dsp:spPr>
        <a:xfrm rot="10800000">
          <a:off x="0" y="2315548"/>
          <a:ext cx="2784475" cy="2315548"/>
        </a:xfrm>
        <a:prstGeom prst="round1Rect">
          <a:avLst/>
        </a:prstGeom>
        <a:solidFill>
          <a:schemeClr val="accent1">
            <a:shade val="50000"/>
            <a:hueOff val="-306777"/>
            <a:satOff val="-23317"/>
            <a:lumOff val="46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Evidence localised</a:t>
          </a:r>
          <a:r>
            <a:rPr lang="en-GB" sz="1800" kern="1200" baseline="0" dirty="0"/>
            <a:t> understanding of unmet need &amp; share learning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 rot="10800000">
        <a:off x="0" y="2894434"/>
        <a:ext cx="2784475" cy="1736661"/>
      </dsp:txXfrm>
    </dsp:sp>
    <dsp:sp modelId="{EC0628B0-5F8D-47A1-BE0B-7C1332A51A3C}">
      <dsp:nvSpPr>
        <dsp:cNvPr id="0" name=""/>
        <dsp:cNvSpPr/>
      </dsp:nvSpPr>
      <dsp:spPr>
        <a:xfrm rot="5400000">
          <a:off x="3018938" y="2081084"/>
          <a:ext cx="2315548" cy="2784475"/>
        </a:xfrm>
        <a:prstGeom prst="round1Rect">
          <a:avLst/>
        </a:prstGeom>
        <a:solidFill>
          <a:schemeClr val="accent1">
            <a:shade val="50000"/>
            <a:hueOff val="-153388"/>
            <a:satOff val="-11659"/>
            <a:lumOff val="23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800" kern="1200" dirty="0"/>
            <a:t>Relevant information available &amp; considered in a timely way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2000" kern="1200" dirty="0"/>
        </a:p>
      </dsp:txBody>
      <dsp:txXfrm rot="-5400000">
        <a:off x="2784475" y="2894434"/>
        <a:ext cx="2784475" cy="1736661"/>
      </dsp:txXfrm>
    </dsp:sp>
    <dsp:sp modelId="{296397F3-B82D-44E9-B56A-E38A1CDA9113}">
      <dsp:nvSpPr>
        <dsp:cNvPr id="0" name=""/>
        <dsp:cNvSpPr/>
      </dsp:nvSpPr>
      <dsp:spPr>
        <a:xfrm>
          <a:off x="1949132" y="1736661"/>
          <a:ext cx="1670685" cy="1157774"/>
        </a:xfrm>
        <a:prstGeom prst="roundRect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+mn-lt"/>
              <a:cs typeface="Aharoni" panose="02010803020104030203" pitchFamily="2" charset="-79"/>
            </a:rPr>
            <a:t>Whole Systems Approach</a:t>
          </a:r>
        </a:p>
      </dsp:txBody>
      <dsp:txXfrm>
        <a:off x="2005650" y="1793179"/>
        <a:ext cx="1557649" cy="1044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5751F-A184-462E-95B6-2F4D1F750CCA}">
      <dsp:nvSpPr>
        <dsp:cNvPr id="0" name=""/>
        <dsp:cNvSpPr/>
      </dsp:nvSpPr>
      <dsp:spPr>
        <a:xfrm>
          <a:off x="938089" y="285725"/>
          <a:ext cx="3852481" cy="385248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Provided by 10 GM Local Housing Authorities</a:t>
          </a:r>
        </a:p>
      </dsp:txBody>
      <dsp:txXfrm>
        <a:off x="2908358" y="998434"/>
        <a:ext cx="1421748" cy="1146571"/>
      </dsp:txXfrm>
    </dsp:sp>
    <dsp:sp modelId="{557AD1C2-486F-4C4D-B2ED-18DBBB2AE523}">
      <dsp:nvSpPr>
        <dsp:cNvPr id="0" name=""/>
        <dsp:cNvSpPr/>
      </dsp:nvSpPr>
      <dsp:spPr>
        <a:xfrm>
          <a:off x="775734" y="448080"/>
          <a:ext cx="3852481" cy="385248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GMPS</a:t>
          </a:r>
          <a:r>
            <a:rPr lang="en-US" sz="1600" kern="1200" baseline="0" dirty="0">
              <a:solidFill>
                <a:schemeClr val="tx1"/>
              </a:solidFill>
            </a:rPr>
            <a:t> own &amp; </a:t>
          </a:r>
          <a:r>
            <a:rPr lang="en-US" sz="1600" kern="1200" baseline="0" dirty="0" err="1">
              <a:solidFill>
                <a:schemeClr val="tx1"/>
              </a:solidFill>
            </a:rPr>
            <a:t>contextualise</a:t>
          </a:r>
          <a:r>
            <a:rPr lang="en-US" sz="1600" kern="1200" baseline="0" dirty="0">
              <a:solidFill>
                <a:schemeClr val="tx1"/>
              </a:solidFill>
            </a:rPr>
            <a:t> risk &amp; decision making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770769" y="2443115"/>
        <a:ext cx="1421748" cy="1146571"/>
      </dsp:txXfrm>
    </dsp:sp>
    <dsp:sp modelId="{3CDAE189-70F7-4A7D-833B-D4A564434699}">
      <dsp:nvSpPr>
        <dsp:cNvPr id="0" name=""/>
        <dsp:cNvSpPr/>
      </dsp:nvSpPr>
      <dsp:spPr>
        <a:xfrm>
          <a:off x="775734" y="448080"/>
          <a:ext cx="3852481" cy="385248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Enhanced Support Provision by LHAs &amp; VCSE</a:t>
          </a:r>
        </a:p>
      </dsp:txBody>
      <dsp:txXfrm>
        <a:off x="1211431" y="2443115"/>
        <a:ext cx="1421748" cy="1146571"/>
      </dsp:txXfrm>
    </dsp:sp>
    <dsp:sp modelId="{E86C2487-DA0E-4635-8C4D-2623B0E4ECB2}">
      <dsp:nvSpPr>
        <dsp:cNvPr id="0" name=""/>
        <dsp:cNvSpPr/>
      </dsp:nvSpPr>
      <dsp:spPr>
        <a:xfrm>
          <a:off x="775734" y="448080"/>
          <a:ext cx="3852481" cy="385248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Improved</a:t>
          </a:r>
          <a:r>
            <a:rPr lang="en-US" sz="1600" kern="1200" baseline="0" dirty="0">
              <a:solidFill>
                <a:schemeClr val="tx1"/>
              </a:solidFill>
            </a:rPr>
            <a:t> access to move on pathways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211431" y="1158954"/>
        <a:ext cx="1421748" cy="1146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8BB9F-757E-48F9-BB5D-612F83BE0A82}">
      <dsp:nvSpPr>
        <dsp:cNvPr id="0" name=""/>
        <dsp:cNvSpPr/>
      </dsp:nvSpPr>
      <dsp:spPr>
        <a:xfrm rot="5400000">
          <a:off x="7007214" y="-3184320"/>
          <a:ext cx="28678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48 across prison establishments nationally</a:t>
          </a:r>
        </a:p>
      </dsp:txBody>
      <dsp:txXfrm rot="-5400000">
        <a:off x="3785616" y="51278"/>
        <a:ext cx="6715984" cy="258787"/>
      </dsp:txXfrm>
    </dsp:sp>
    <dsp:sp modelId="{DF023047-0F10-49BF-A360-B928652F8E86}">
      <dsp:nvSpPr>
        <dsp:cNvPr id="0" name=""/>
        <dsp:cNvSpPr/>
      </dsp:nvSpPr>
      <dsp:spPr>
        <a:xfrm>
          <a:off x="0" y="1429"/>
          <a:ext cx="3785616" cy="3584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Strategic Housing Specialists </a:t>
          </a:r>
        </a:p>
      </dsp:txBody>
      <dsp:txXfrm>
        <a:off x="17500" y="18929"/>
        <a:ext cx="3750616" cy="323484"/>
      </dsp:txXfrm>
    </dsp:sp>
    <dsp:sp modelId="{FE9AFE53-1E6C-491B-85F5-F587F57E59C9}">
      <dsp:nvSpPr>
        <dsp:cNvPr id="0" name=""/>
        <dsp:cNvSpPr/>
      </dsp:nvSpPr>
      <dsp:spPr>
        <a:xfrm rot="5400000">
          <a:off x="7007214" y="-2807911"/>
          <a:ext cx="286787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Multi agency approach addressing needs pre-release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427687"/>
        <a:ext cx="6715984" cy="258787"/>
      </dsp:txXfrm>
    </dsp:sp>
    <dsp:sp modelId="{F8CB94C2-D685-4169-A73E-C46C10019809}">
      <dsp:nvSpPr>
        <dsp:cNvPr id="0" name=""/>
        <dsp:cNvSpPr/>
      </dsp:nvSpPr>
      <dsp:spPr>
        <a:xfrm>
          <a:off x="0" y="377838"/>
          <a:ext cx="3785616" cy="3584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Resettlement Boards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00" y="395338"/>
        <a:ext cx="3750616" cy="323484"/>
      </dsp:txXfrm>
    </dsp:sp>
    <dsp:sp modelId="{F7901A02-2412-4E55-BB89-0353A5F4D51F}">
      <dsp:nvSpPr>
        <dsp:cNvPr id="0" name=""/>
        <dsp:cNvSpPr/>
      </dsp:nvSpPr>
      <dsp:spPr>
        <a:xfrm rot="5400000">
          <a:off x="7007214" y="-2431502"/>
          <a:ext cx="286787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2/3 weeks prior to release addressing outstanding actions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804096"/>
        <a:ext cx="6715984" cy="258787"/>
      </dsp:txXfrm>
    </dsp:sp>
    <dsp:sp modelId="{2875FAAA-92A0-47BB-A33E-FC04C83146D7}">
      <dsp:nvSpPr>
        <dsp:cNvPr id="0" name=""/>
        <dsp:cNvSpPr/>
      </dsp:nvSpPr>
      <dsp:spPr>
        <a:xfrm>
          <a:off x="0" y="754247"/>
          <a:ext cx="3785616" cy="3584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Boards 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00" y="771747"/>
        <a:ext cx="3750616" cy="323484"/>
      </dsp:txXfrm>
    </dsp:sp>
    <dsp:sp modelId="{76B123B4-EE83-4875-8276-4FD54C6D79ED}">
      <dsp:nvSpPr>
        <dsp:cNvPr id="0" name=""/>
        <dsp:cNvSpPr/>
      </dsp:nvSpPr>
      <dsp:spPr>
        <a:xfrm rot="5400000">
          <a:off x="7007214" y="-2055093"/>
          <a:ext cx="286787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Local Authority &amp; GMPS led meetings identifying pathways</a:t>
          </a:r>
        </a:p>
      </dsp:txBody>
      <dsp:txXfrm rot="-5400000">
        <a:off x="3785616" y="1180505"/>
        <a:ext cx="6715984" cy="258787"/>
      </dsp:txXfrm>
    </dsp:sp>
    <dsp:sp modelId="{B1639F59-FD5B-41EE-AD07-F42B36F0A831}">
      <dsp:nvSpPr>
        <dsp:cNvPr id="0" name=""/>
        <dsp:cNvSpPr/>
      </dsp:nvSpPr>
      <dsp:spPr>
        <a:xfrm>
          <a:off x="0" y="1130655"/>
          <a:ext cx="3785616" cy="3584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Prison Release Meetings</a:t>
          </a:r>
        </a:p>
      </dsp:txBody>
      <dsp:txXfrm>
        <a:off x="17500" y="1148155"/>
        <a:ext cx="3750616" cy="323484"/>
      </dsp:txXfrm>
    </dsp:sp>
    <dsp:sp modelId="{44A58C7F-6D01-4AA4-999C-C6AA863F3487}">
      <dsp:nvSpPr>
        <dsp:cNvPr id="0" name=""/>
        <dsp:cNvSpPr/>
      </dsp:nvSpPr>
      <dsp:spPr>
        <a:xfrm rot="5400000">
          <a:off x="7007214" y="-1678684"/>
          <a:ext cx="286787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Each PDU has Accommodation SPOs involved in process</a:t>
          </a:r>
        </a:p>
      </dsp:txBody>
      <dsp:txXfrm rot="-5400000">
        <a:off x="3785616" y="1556914"/>
        <a:ext cx="6715984" cy="258787"/>
      </dsp:txXfrm>
    </dsp:sp>
    <dsp:sp modelId="{5CF2BB40-6176-4DCD-82DD-655131DE0C6C}">
      <dsp:nvSpPr>
        <dsp:cNvPr id="0" name=""/>
        <dsp:cNvSpPr/>
      </dsp:nvSpPr>
      <dsp:spPr>
        <a:xfrm>
          <a:off x="0" y="1507064"/>
          <a:ext cx="3785616" cy="3584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Accommodation </a:t>
          </a: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Leads Network</a:t>
          </a:r>
        </a:p>
      </dsp:txBody>
      <dsp:txXfrm>
        <a:off x="17500" y="1524564"/>
        <a:ext cx="3750616" cy="323484"/>
      </dsp:txXfrm>
    </dsp:sp>
    <dsp:sp modelId="{6D6A0306-435A-4E00-8507-D9A4A4938002}">
      <dsp:nvSpPr>
        <dsp:cNvPr id="0" name=""/>
        <dsp:cNvSpPr/>
      </dsp:nvSpPr>
      <dsp:spPr>
        <a:xfrm rot="5400000">
          <a:off x="7007214" y="-1302275"/>
          <a:ext cx="28678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Multi-agency prison accommodation pathway group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1933323"/>
        <a:ext cx="6715984" cy="258787"/>
      </dsp:txXfrm>
    </dsp:sp>
    <dsp:sp modelId="{9BFAFF07-949C-4665-A75B-9D70F18BD2A8}">
      <dsp:nvSpPr>
        <dsp:cNvPr id="0" name=""/>
        <dsp:cNvSpPr/>
      </dsp:nvSpPr>
      <dsp:spPr>
        <a:xfrm>
          <a:off x="0" y="1883473"/>
          <a:ext cx="3785616" cy="3584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CJ Homelessness Prevention Group</a:t>
          </a:r>
        </a:p>
      </dsp:txBody>
      <dsp:txXfrm>
        <a:off x="17500" y="1900973"/>
        <a:ext cx="3750616" cy="323484"/>
      </dsp:txXfrm>
    </dsp:sp>
    <dsp:sp modelId="{7BD66364-3065-4064-9F33-B48ABC0E3DD5}">
      <dsp:nvSpPr>
        <dsp:cNvPr id="0" name=""/>
        <dsp:cNvSpPr/>
      </dsp:nvSpPr>
      <dsp:spPr>
        <a:xfrm rot="5400000">
          <a:off x="7007214" y="-925867"/>
          <a:ext cx="286787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Improving understanding, skills &amp; collaboration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2309731"/>
        <a:ext cx="6715984" cy="258787"/>
      </dsp:txXfrm>
    </dsp:sp>
    <dsp:sp modelId="{ECD1316A-7058-43E6-AC2F-B07638638974}">
      <dsp:nvSpPr>
        <dsp:cNvPr id="0" name=""/>
        <dsp:cNvSpPr/>
      </dsp:nvSpPr>
      <dsp:spPr>
        <a:xfrm>
          <a:off x="0" y="2259882"/>
          <a:ext cx="3785616" cy="3584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Shared Workforce Development</a:t>
          </a:r>
        </a:p>
      </dsp:txBody>
      <dsp:txXfrm>
        <a:off x="17500" y="2277382"/>
        <a:ext cx="3750616" cy="323484"/>
      </dsp:txXfrm>
    </dsp:sp>
    <dsp:sp modelId="{7709EEE3-CD7F-4749-8181-199D657526F9}">
      <dsp:nvSpPr>
        <dsp:cNvPr id="0" name=""/>
        <dsp:cNvSpPr/>
      </dsp:nvSpPr>
      <dsp:spPr>
        <a:xfrm rot="5400000">
          <a:off x="7007214" y="-549458"/>
          <a:ext cx="286787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Joint activity to identify &amp; address barriers 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2686140"/>
        <a:ext cx="6715984" cy="258787"/>
      </dsp:txXfrm>
    </dsp:sp>
    <dsp:sp modelId="{0F0CB91C-96B1-4A8E-BC1C-4CF439A18A54}">
      <dsp:nvSpPr>
        <dsp:cNvPr id="0" name=""/>
        <dsp:cNvSpPr/>
      </dsp:nvSpPr>
      <dsp:spPr>
        <a:xfrm>
          <a:off x="0" y="2636291"/>
          <a:ext cx="3785616" cy="3584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Peer Learning Forum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00" y="2653791"/>
        <a:ext cx="3750616" cy="323484"/>
      </dsp:txXfrm>
    </dsp:sp>
    <dsp:sp modelId="{3CDFC1DC-B354-48E1-8436-192D560354A8}">
      <dsp:nvSpPr>
        <dsp:cNvPr id="0" name=""/>
        <dsp:cNvSpPr/>
      </dsp:nvSpPr>
      <dsp:spPr>
        <a:xfrm rot="5400000">
          <a:off x="7007214" y="-173049"/>
          <a:ext cx="286787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Oversight</a:t>
          </a:r>
          <a:r>
            <a:rPr lang="en-GB" sz="1800" kern="12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of CAS3 Partners and system impact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3062549"/>
        <a:ext cx="6715984" cy="258787"/>
      </dsp:txXfrm>
    </dsp:sp>
    <dsp:sp modelId="{6665D8AC-24A8-4C9C-AA36-14B5E36E8EFD}">
      <dsp:nvSpPr>
        <dsp:cNvPr id="0" name=""/>
        <dsp:cNvSpPr/>
      </dsp:nvSpPr>
      <dsp:spPr>
        <a:xfrm>
          <a:off x="0" y="3012700"/>
          <a:ext cx="3785616" cy="3584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Service Delivery Reviews</a:t>
          </a:r>
        </a:p>
      </dsp:txBody>
      <dsp:txXfrm>
        <a:off x="17500" y="3030200"/>
        <a:ext cx="3750616" cy="323484"/>
      </dsp:txXfrm>
    </dsp:sp>
    <dsp:sp modelId="{4E744D17-5DF8-42F8-81DC-6C4D19DC8030}">
      <dsp:nvSpPr>
        <dsp:cNvPr id="0" name=""/>
        <dsp:cNvSpPr/>
      </dsp:nvSpPr>
      <dsp:spPr>
        <a:xfrm rot="5400000">
          <a:off x="7007214" y="203359"/>
          <a:ext cx="286787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Move on focus of CAS3 Partners led by GMHPT</a:t>
          </a:r>
        </a:p>
      </dsp:txBody>
      <dsp:txXfrm rot="-5400000">
        <a:off x="3785616" y="3438957"/>
        <a:ext cx="6715984" cy="258787"/>
      </dsp:txXfrm>
    </dsp:sp>
    <dsp:sp modelId="{4B2032CE-5EB4-45D5-B942-FFFFDBCC2FDB}">
      <dsp:nvSpPr>
        <dsp:cNvPr id="0" name=""/>
        <dsp:cNvSpPr/>
      </dsp:nvSpPr>
      <dsp:spPr>
        <a:xfrm>
          <a:off x="0" y="3389109"/>
          <a:ext cx="3785616" cy="3584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Move on Meeting </a:t>
          </a:r>
        </a:p>
      </dsp:txBody>
      <dsp:txXfrm>
        <a:off x="17500" y="3406609"/>
        <a:ext cx="3750616" cy="323484"/>
      </dsp:txXfrm>
    </dsp:sp>
    <dsp:sp modelId="{60D42F20-142B-4B6C-91D2-0DE82D48C3F0}">
      <dsp:nvSpPr>
        <dsp:cNvPr id="0" name=""/>
        <dsp:cNvSpPr/>
      </dsp:nvSpPr>
      <dsp:spPr>
        <a:xfrm rot="5400000">
          <a:off x="7007214" y="579768"/>
          <a:ext cx="28678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Partners: LHA, GMHPT, Acc &amp; Support Providers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3815366"/>
        <a:ext cx="6715984" cy="258787"/>
      </dsp:txXfrm>
    </dsp:sp>
    <dsp:sp modelId="{1FBB846B-785B-4E5D-82A8-B9FFD9D4F444}">
      <dsp:nvSpPr>
        <dsp:cNvPr id="0" name=""/>
        <dsp:cNvSpPr/>
      </dsp:nvSpPr>
      <dsp:spPr>
        <a:xfrm>
          <a:off x="0" y="3765518"/>
          <a:ext cx="3785616" cy="3584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CAS3 Operational Meetings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00" y="3783018"/>
        <a:ext cx="3750616" cy="323484"/>
      </dsp:txXfrm>
    </dsp:sp>
    <dsp:sp modelId="{B84C0DFF-2F09-462C-9253-8BF973B2C8F4}">
      <dsp:nvSpPr>
        <dsp:cNvPr id="0" name=""/>
        <dsp:cNvSpPr/>
      </dsp:nvSpPr>
      <dsp:spPr>
        <a:xfrm rot="5400000">
          <a:off x="7007214" y="956177"/>
          <a:ext cx="286787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Oversight by MOJ, DLUHC and Reducing Reoffending Directorate</a:t>
          </a:r>
        </a:p>
      </dsp:txBody>
      <dsp:txXfrm rot="-5400000">
        <a:off x="3785616" y="4191775"/>
        <a:ext cx="6715984" cy="258787"/>
      </dsp:txXfrm>
    </dsp:sp>
    <dsp:sp modelId="{85501A31-F914-4FD6-A12D-39F38EDCF7F8}">
      <dsp:nvSpPr>
        <dsp:cNvPr id="0" name=""/>
        <dsp:cNvSpPr/>
      </dsp:nvSpPr>
      <dsp:spPr>
        <a:xfrm>
          <a:off x="0" y="4141927"/>
          <a:ext cx="3785616" cy="3584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GM Strategic Steering Group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00" y="4159427"/>
        <a:ext cx="3750616" cy="323484"/>
      </dsp:txXfrm>
    </dsp:sp>
    <dsp:sp modelId="{B87FBC9D-A10D-4AD1-9567-AF4BBD6C240B}">
      <dsp:nvSpPr>
        <dsp:cNvPr id="0" name=""/>
        <dsp:cNvSpPr/>
      </dsp:nvSpPr>
      <dsp:spPr>
        <a:xfrm rot="5400000">
          <a:off x="7007214" y="1332586"/>
          <a:ext cx="286787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Monthly</a:t>
          </a:r>
          <a:r>
            <a:rPr lang="en-GB" sz="1800" kern="12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meetings with CAS3 Local Authority Leads Meeting</a:t>
          </a:r>
          <a:endParaRPr lang="en-GB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785616" y="4568184"/>
        <a:ext cx="6715984" cy="258787"/>
      </dsp:txXfrm>
    </dsp:sp>
    <dsp:sp modelId="{A857A0E7-4505-4874-882A-34C025805D67}">
      <dsp:nvSpPr>
        <dsp:cNvPr id="0" name=""/>
        <dsp:cNvSpPr/>
      </dsp:nvSpPr>
      <dsp:spPr>
        <a:xfrm>
          <a:off x="0" y="4518336"/>
          <a:ext cx="3785616" cy="3584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GM Commissioners Meeting</a:t>
          </a:r>
        </a:p>
      </dsp:txBody>
      <dsp:txXfrm>
        <a:off x="17500" y="4535836"/>
        <a:ext cx="3750616" cy="323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D01E-72E4-48A8-A94E-3AC0272E9B12}">
      <dsp:nvSpPr>
        <dsp:cNvPr id="0" name=""/>
        <dsp:cNvSpPr/>
      </dsp:nvSpPr>
      <dsp:spPr>
        <a:xfrm>
          <a:off x="1647" y="882"/>
          <a:ext cx="7279167" cy="3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Co-commissioned and Co-designed GMIRS</a:t>
          </a:r>
          <a:endParaRPr lang="en-GB" sz="1700" kern="1200" dirty="0"/>
        </a:p>
      </dsp:txBody>
      <dsp:txXfrm>
        <a:off x="13213" y="12448"/>
        <a:ext cx="7256035" cy="371760"/>
      </dsp:txXfrm>
    </dsp:sp>
    <dsp:sp modelId="{227A7B49-2475-4781-B369-2302AE8DDEB0}">
      <dsp:nvSpPr>
        <dsp:cNvPr id="0" name=""/>
        <dsp:cNvSpPr/>
      </dsp:nvSpPr>
      <dsp:spPr>
        <a:xfrm>
          <a:off x="3295" y="420707"/>
          <a:ext cx="7279167" cy="15283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GB" sz="1600" kern="1200" dirty="0">
              <a:solidFill>
                <a:schemeClr val="tx1"/>
              </a:solidFill>
            </a:rPr>
            <a:t>*  </a:t>
          </a:r>
          <a:r>
            <a:rPr lang="en-GB" sz="1400" kern="1200" dirty="0">
              <a:solidFill>
                <a:schemeClr val="tx1"/>
              </a:solidFill>
            </a:rPr>
            <a:t>Principles of co-design, co-production, co-commissioning and co-investment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chemeClr val="tx1"/>
              </a:solidFill>
            </a:rPr>
            <a:t>*  Opportunity to better align services for Greater Manchester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GB" sz="1400" kern="1200" dirty="0">
              <a:solidFill>
                <a:schemeClr val="tx1"/>
              </a:solidFill>
            </a:rPr>
            <a:t>*  Better engagement with a wider range of services with their heart in the communities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GB" sz="1400" kern="1200" dirty="0">
              <a:solidFill>
                <a:schemeClr val="tx1"/>
              </a:solidFill>
            </a:rPr>
            <a:t>*  Really demonstrate the value of Lived Experience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GB" sz="1400" kern="1200" dirty="0">
              <a:solidFill>
                <a:schemeClr val="tx1"/>
              </a:solidFill>
            </a:rPr>
            <a:t>*  Shared transparency &amp; accountability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en-GB" sz="1400" kern="1200" dirty="0">
              <a:solidFill>
                <a:schemeClr val="tx1"/>
              </a:solidFill>
            </a:rPr>
            <a:t>*  Support whole system change</a:t>
          </a:r>
          <a:endParaRPr lang="en-GB" sz="1400" b="0" kern="1200" dirty="0">
            <a:solidFill>
              <a:schemeClr val="tx1"/>
            </a:solidFill>
          </a:endParaRPr>
        </a:p>
      </dsp:txBody>
      <dsp:txXfrm>
        <a:off x="48059" y="465471"/>
        <a:ext cx="7189639" cy="1438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B8F95-3C42-451D-8A8C-DB2567915B43}">
      <dsp:nvSpPr>
        <dsp:cNvPr id="0" name=""/>
        <dsp:cNvSpPr/>
      </dsp:nvSpPr>
      <dsp:spPr>
        <a:xfrm>
          <a:off x="4413" y="131003"/>
          <a:ext cx="2060282" cy="1236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Ingeus Housing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Advocacy: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Sourcing  accommodation and related services for people at risk of homelessness in custody and in the community.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4413" y="131003"/>
        <a:ext cx="2060282" cy="1236169"/>
      </dsp:txXfrm>
    </dsp:sp>
    <dsp:sp modelId="{C5A0AF59-00C3-48C9-BA34-FB888F6DD75C}">
      <dsp:nvSpPr>
        <dsp:cNvPr id="0" name=""/>
        <dsp:cNvSpPr/>
      </dsp:nvSpPr>
      <dsp:spPr>
        <a:xfrm>
          <a:off x="2270724" y="131003"/>
          <a:ext cx="2060282" cy="1236169"/>
        </a:xfrm>
        <a:prstGeom prst="rect">
          <a:avLst/>
        </a:prstGeom>
        <a:solidFill>
          <a:schemeClr val="accent3">
            <a:hueOff val="-1190447"/>
            <a:satOff val="17308"/>
            <a:lumOff val="-131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Substance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Misuse: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Dependency &amp; recovery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with </a:t>
          </a:r>
          <a:r>
            <a:rPr lang="en-GB" sz="1100" kern="1200" dirty="0">
              <a:solidFill>
                <a:schemeClr val="tx1"/>
              </a:solidFill>
            </a:rPr>
            <a:t>relapse prevention strategies and support in managing key triggers</a:t>
          </a:r>
        </a:p>
      </dsp:txBody>
      <dsp:txXfrm>
        <a:off x="2270724" y="131003"/>
        <a:ext cx="2060282" cy="1236169"/>
      </dsp:txXfrm>
    </dsp:sp>
    <dsp:sp modelId="{D9DFA0C2-9CA4-442D-B19A-A7403008A86B}">
      <dsp:nvSpPr>
        <dsp:cNvPr id="0" name=""/>
        <dsp:cNvSpPr/>
      </dsp:nvSpPr>
      <dsp:spPr>
        <a:xfrm>
          <a:off x="4537035" y="131003"/>
          <a:ext cx="2060282" cy="1236169"/>
        </a:xfrm>
        <a:prstGeom prst="rect">
          <a:avLst/>
        </a:prstGeom>
        <a:solidFill>
          <a:schemeClr val="accent3">
            <a:hueOff val="-2380895"/>
            <a:satOff val="34615"/>
            <a:lumOff val="-26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Achieve ETE: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Developing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opportunities and a focus on pre-employment support &amp; achieving jobs.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4537035" y="131003"/>
        <a:ext cx="2060282" cy="1236169"/>
      </dsp:txXfrm>
    </dsp:sp>
    <dsp:sp modelId="{2344E0A8-13D8-46A0-BFCE-38FB27142E15}">
      <dsp:nvSpPr>
        <dsp:cNvPr id="0" name=""/>
        <dsp:cNvSpPr/>
      </dsp:nvSpPr>
      <dsp:spPr>
        <a:xfrm>
          <a:off x="6803346" y="131003"/>
          <a:ext cx="2060282" cy="1236169"/>
        </a:xfrm>
        <a:prstGeom prst="rect">
          <a:avLst/>
        </a:prstGeom>
        <a:solidFill>
          <a:schemeClr val="accent3">
            <a:hueOff val="-3571342"/>
            <a:satOff val="51923"/>
            <a:lumOff val="-39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Community Led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Initiatives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Peer Mentoring: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Peer support service providing person centered interventions that are risk &amp; needs led.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6803346" y="131003"/>
        <a:ext cx="2060282" cy="1236169"/>
      </dsp:txXfrm>
    </dsp:sp>
    <dsp:sp modelId="{3E0F5221-C335-4A28-8C60-B9C03B052ADE}">
      <dsp:nvSpPr>
        <dsp:cNvPr id="0" name=""/>
        <dsp:cNvSpPr/>
      </dsp:nvSpPr>
      <dsp:spPr>
        <a:xfrm>
          <a:off x="9069657" y="131003"/>
          <a:ext cx="2059067" cy="1236169"/>
        </a:xfrm>
        <a:prstGeom prst="rect">
          <a:avLst/>
        </a:prstGeom>
        <a:solidFill>
          <a:schemeClr val="accent3">
            <a:hueOff val="-4761790"/>
            <a:satOff val="69231"/>
            <a:lumOff val="-5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Women’s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Alliance: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Dedicated, gendered response to the needs of women on Probation &amp; meaningful sentencing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9069657" y="131003"/>
        <a:ext cx="2059067" cy="12361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AFA23-C261-431F-AC94-2CC98E9E6999}">
      <dsp:nvSpPr>
        <dsp:cNvPr id="0" name=""/>
        <dsp:cNvSpPr/>
      </dsp:nvSpPr>
      <dsp:spPr>
        <a:xfrm>
          <a:off x="1821" y="319"/>
          <a:ext cx="3726024" cy="569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solidFill>
                <a:srgbClr val="EBEBEB"/>
              </a:solidFill>
              <a:effectLst/>
              <a:latin typeface="+mn-lt"/>
              <a:ea typeface="Calibri" panose="020F0502020204030204" pitchFamily="34" charset="0"/>
            </a:rPr>
            <a:t>Regional Outcomes and Innovations Fund (ROIF)</a:t>
          </a:r>
          <a:endParaRPr lang="en-GB" sz="1600" b="0" kern="1200" dirty="0">
            <a:latin typeface="+mn-lt"/>
          </a:endParaRPr>
        </a:p>
      </dsp:txBody>
      <dsp:txXfrm>
        <a:off x="18507" y="17005"/>
        <a:ext cx="3692652" cy="536320"/>
      </dsp:txXfrm>
    </dsp:sp>
    <dsp:sp modelId="{405C5E88-A04C-4BCF-AAC3-40BCA251074B}">
      <dsp:nvSpPr>
        <dsp:cNvPr id="0" name=""/>
        <dsp:cNvSpPr/>
      </dsp:nvSpPr>
      <dsp:spPr>
        <a:xfrm>
          <a:off x="3642" y="626526"/>
          <a:ext cx="3726024" cy="122715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+mn-lt"/>
            </a:rPr>
            <a:t>Support investment in wider services that may help reduce re-offending; </a:t>
          </a:r>
          <a:r>
            <a:rPr lang="en-GB" sz="1400" kern="12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rPr>
            <a:t>new and innovative ways of working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rPr>
            <a:t>Opportunity to fund local services. </a:t>
          </a:r>
          <a:endParaRPr lang="en-GB" sz="1400" kern="1200" dirty="0">
            <a:solidFill>
              <a:schemeClr val="tx1"/>
            </a:solidFill>
            <a:latin typeface="+mn-lt"/>
          </a:endParaRPr>
        </a:p>
      </dsp:txBody>
      <dsp:txXfrm>
        <a:off x="39584" y="662468"/>
        <a:ext cx="3654140" cy="115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E93CB-D3FC-4576-A665-C7B4630C0E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1B028-5381-43C8-B401-EB38B9069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4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1B028-5381-43C8-B401-EB38B9069F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3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1B028-5381-43C8-B401-EB38B9069F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1B028-5381-43C8-B401-EB38B9069F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00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7BCEF-7E9C-4329-991F-9391E1980F9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2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4" t="20029"/>
          <a:stretch>
            <a:fillRect/>
          </a:stretch>
        </p:blipFill>
        <p:spPr bwMode="auto">
          <a:xfrm>
            <a:off x="541867" y="347663"/>
            <a:ext cx="3462867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928" y="1981200"/>
            <a:ext cx="10622849" cy="1073150"/>
          </a:xfr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28" y="3176059"/>
            <a:ext cx="9025467" cy="520900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904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1" y="432000"/>
            <a:ext cx="11131200" cy="511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2264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999" y="1303200"/>
            <a:ext cx="5491801" cy="45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3200"/>
            <a:ext cx="5488525" cy="45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4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8401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46461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99D-9CA4-4039-923F-C10E150A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3BF02-CFD4-4A4D-A4EC-15E0FB74B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FB0FAD-A321-43A8-BA9A-B1A8FCC82C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08952" y="2129425"/>
            <a:ext cx="3745283" cy="1114816"/>
          </a:xfrm>
        </p:spPr>
        <p:txBody>
          <a:bodyPr anchor="ctr" anchorCtr="0">
            <a:normAutofit/>
          </a:bodyPr>
          <a:lstStyle>
            <a:lvl1pPr algn="ctr">
              <a:defRPr sz="9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£##%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8C0118-5548-4737-B916-2D5C5EDF7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8952" y="3244241"/>
            <a:ext cx="3745283" cy="1164921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Description or other text</a:t>
            </a:r>
          </a:p>
        </p:txBody>
      </p:sp>
    </p:spTree>
    <p:extLst>
      <p:ext uri="{BB962C8B-B14F-4D97-AF65-F5344CB8AC3E}">
        <p14:creationId xmlns:p14="http://schemas.microsoft.com/office/powerpoint/2010/main" val="6069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4" y="1"/>
            <a:ext cx="103293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184" y="0"/>
            <a:ext cx="1284816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2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527051" y="431801"/>
            <a:ext cx="1113366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7051" y="1303339"/>
            <a:ext cx="11133667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051" y="6356351"/>
            <a:ext cx="1035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6496F-5A87-4559-8D97-BEC77FF207F4}"/>
              </a:ext>
            </a:extLst>
          </p:cNvPr>
          <p:cNvSpPr/>
          <p:nvPr userDrawn="1"/>
        </p:nvSpPr>
        <p:spPr>
          <a:xfrm>
            <a:off x="8696325" y="6356351"/>
            <a:ext cx="3200400" cy="24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977E7E0-B2F5-4F6B-AFE5-A80F32700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3" t="27231"/>
          <a:stretch/>
        </p:blipFill>
        <p:spPr bwMode="auto">
          <a:xfrm>
            <a:off x="8782050" y="6378576"/>
            <a:ext cx="3409950" cy="64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9388" indent="-179388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11.svg"/><Relationship Id="rId26" Type="http://schemas.openxmlformats.org/officeDocument/2006/relationships/image" Target="../media/image19.svg"/><Relationship Id="rId3" Type="http://schemas.openxmlformats.org/officeDocument/2006/relationships/diagramLayout" Target="../diagrams/layout7.xml"/><Relationship Id="rId21" Type="http://schemas.openxmlformats.org/officeDocument/2006/relationships/image" Target="../media/image14.png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image" Target="../media/image17.sv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image" Target="../media/image16.png"/><Relationship Id="rId10" Type="http://schemas.openxmlformats.org/officeDocument/2006/relationships/diagramColors" Target="../diagrams/colors8.xml"/><Relationship Id="rId19" Type="http://schemas.openxmlformats.org/officeDocument/2006/relationships/image" Target="../media/image12.png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ill.corcoran2@justice.gov.uk" TargetMode="External"/><Relationship Id="rId2" Type="http://schemas.openxmlformats.org/officeDocument/2006/relationships/hyperlink" Target="mailto:sarah.paul@justice.gov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0A2C580-C57F-4A58-82A4-6335005EB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5" y="2908300"/>
            <a:ext cx="8108950" cy="107315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 </a:t>
            </a:r>
            <a:br>
              <a:rPr lang="en-GB" dirty="0"/>
            </a:br>
            <a:br>
              <a:rPr lang="en-GB" dirty="0"/>
            </a:br>
            <a:endParaRPr lang="en-GB" altLang="en-US" dirty="0"/>
          </a:p>
        </p:txBody>
      </p:sp>
      <p:sp>
        <p:nvSpPr>
          <p:cNvPr id="52227" name="Subtitle 2">
            <a:extLst>
              <a:ext uri="{FF2B5EF4-FFF2-40B4-BE49-F238E27FC236}">
                <a16:creationId xmlns:a16="http://schemas.microsoft.com/office/drawing/2014/main" id="{0435A50F-26AC-49E7-8920-099A4F561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1" y="2592942"/>
            <a:ext cx="11074853" cy="22701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b="1" dirty="0"/>
              <a:t>Introduction to CJS Accommodation Pathways</a:t>
            </a:r>
          </a:p>
          <a:p>
            <a:pPr eaLnBrk="1" hangingPunct="1"/>
            <a:r>
              <a:rPr lang="en-GB" sz="2800" b="1" dirty="0"/>
              <a:t>Sarah Paul &amp; Jill Corcoran</a:t>
            </a:r>
          </a:p>
          <a:p>
            <a:pPr eaLnBrk="1" hangingPunct="1"/>
            <a:r>
              <a:rPr lang="en-GB" altLang="en-US" sz="2400" dirty="0"/>
              <a:t>GM Homelessness Prevention Team </a:t>
            </a:r>
          </a:p>
          <a:p>
            <a:pPr eaLnBrk="1" hangingPunct="1"/>
            <a:r>
              <a:rPr lang="en-GB" altLang="en-US" sz="2400" dirty="0"/>
              <a:t>March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156-CDDE-4DC3-BF22-6B82786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431801"/>
            <a:ext cx="11133667" cy="511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Greater Manchester CAS3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84087-8114-96D5-927B-FF695A89FA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8000" y="1401296"/>
            <a:ext cx="5491801" cy="347356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BACB-ABFF-6011-04E2-C736483B0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27051" y="6356351"/>
            <a:ext cx="1035049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A8223AF-F2F5-41F7-A71C-81CE492BCB88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4F32-CB5B-06D3-8168-83BDF3D3E3F8}"/>
              </a:ext>
            </a:extLst>
          </p:cNvPr>
          <p:cNvSpPr txBox="1"/>
          <p:nvPr/>
        </p:nvSpPr>
        <p:spPr>
          <a:xfrm>
            <a:off x="593726" y="1031964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borough: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7F409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57776-E2A9-0083-9B22-5907A9959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906053"/>
            <a:ext cx="5123136" cy="2489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51CF3-779B-CCE2-3B5D-12ABB7C547A9}"/>
              </a:ext>
            </a:extLst>
          </p:cNvPr>
          <p:cNvSpPr txBox="1"/>
          <p:nvPr/>
        </p:nvSpPr>
        <p:spPr>
          <a:xfrm>
            <a:off x="6111876" y="1063078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Demand: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7F409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FE82F-8EB4-F999-066A-43B1B1807B2F}"/>
              </a:ext>
            </a:extLst>
          </p:cNvPr>
          <p:cNvSpPr txBox="1"/>
          <p:nvPr/>
        </p:nvSpPr>
        <p:spPr>
          <a:xfrm>
            <a:off x="866064" y="4979238"/>
            <a:ext cx="1061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opportunity to highlight what works, identify barriers (evidenced by data) and address within policy iterations for re-settlement and homelessness prevention at a regional and national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53218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EB2D-A74B-40AF-9BB9-23CFF9B1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397737"/>
            <a:ext cx="10515600" cy="420688"/>
          </a:xfrm>
        </p:spPr>
        <p:txBody>
          <a:bodyPr/>
          <a:lstStyle/>
          <a:p>
            <a:r>
              <a:rPr lang="en-GB" dirty="0">
                <a:latin typeface="+mn-lt"/>
                <a:cs typeface="Aharoni" panose="02010803020104030203" pitchFamily="2" charset="-79"/>
              </a:rPr>
              <a:t>Structures around people being released from prison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FDD81-4137-4086-8502-61C3D6199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35866"/>
              </p:ext>
            </p:extLst>
          </p:nvPr>
        </p:nvGraphicFramePr>
        <p:xfrm>
          <a:off x="652462" y="989875"/>
          <a:ext cx="10515600" cy="48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7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D548-0991-DD0A-6579-10CE9B2F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00" y="627898"/>
            <a:ext cx="11131200" cy="74656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GM Integrated Rehabilitation Services (GMIRS)</a:t>
            </a:r>
            <a:br>
              <a:rPr lang="en-US" dirty="0"/>
            </a:b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Aharoni" panose="02010803020104030203" pitchFamily="2" charset="-79"/>
              </a:rPr>
              <a:t>Ambition: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Aharoni" panose="02010803020104030203" pitchFamily="2" charset="-79"/>
              </a:rPr>
              <a:t>to improve outcomes and experiences for people on Probation, victims, witnesses and the communities and neighbourhoods in which they live.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Aharoni" panose="02010803020104030203" pitchFamily="2" charset="-79"/>
              </a:rPr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FDD2C-8D74-5661-A681-327150392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528178"/>
              </p:ext>
            </p:extLst>
          </p:nvPr>
        </p:nvGraphicFramePr>
        <p:xfrm>
          <a:off x="515622" y="1374458"/>
          <a:ext cx="7282463" cy="220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ECC07-F812-E44B-73DD-F3A3F860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A77C1F0-C9A9-882E-F461-4E6081E97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824323"/>
              </p:ext>
            </p:extLst>
          </p:nvPr>
        </p:nvGraphicFramePr>
        <p:xfrm>
          <a:off x="515622" y="3581823"/>
          <a:ext cx="11133138" cy="149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DF3425-E7AD-1B54-7C25-05073F520A55}"/>
              </a:ext>
            </a:extLst>
          </p:cNvPr>
          <p:cNvSpPr/>
          <p:nvPr/>
        </p:nvSpPr>
        <p:spPr>
          <a:xfrm>
            <a:off x="543240" y="5201920"/>
            <a:ext cx="11105520" cy="670560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/>
                </a:solidFill>
              </a:rPr>
              <a:t>ROIF</a:t>
            </a:r>
            <a:r>
              <a:rPr lang="en-US" sz="1300" dirty="0">
                <a:solidFill>
                  <a:schemeClr val="tx1"/>
                </a:solidFill>
              </a:rPr>
              <a:t> – a range of services including: </a:t>
            </a:r>
          </a:p>
          <a:p>
            <a:r>
              <a:rPr lang="en-US" sz="1300" dirty="0">
                <a:solidFill>
                  <a:schemeClr val="tx1"/>
                </a:solidFill>
              </a:rPr>
              <a:t>A Bed Every Night, On the Out, </a:t>
            </a:r>
            <a:r>
              <a:rPr lang="en-US" sz="1300" dirty="0" err="1">
                <a:solidFill>
                  <a:schemeClr val="tx1"/>
                </a:solidFill>
              </a:rPr>
              <a:t>JustLife</a:t>
            </a:r>
            <a:r>
              <a:rPr lang="en-US" sz="1300" dirty="0">
                <a:solidFill>
                  <a:schemeClr val="tx1"/>
                </a:solidFill>
              </a:rPr>
              <a:t>, Knife Crime, Neurodiversity Assessment Programme, Atlas Programme (GMFRS), LGBTQ+ Reflective Space, Learning Difficulties &amp; Autism Support, Football initiatives, Young Person specific interventions, CJS &amp; Race &amp; Ethnicity</a:t>
            </a:r>
            <a:endParaRPr lang="en-GB" sz="1300" dirty="0">
              <a:solidFill>
                <a:schemeClr val="tx1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5F2009C-51F6-7B93-B0C4-E50E558A3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824652"/>
              </p:ext>
            </p:extLst>
          </p:nvPr>
        </p:nvGraphicFramePr>
        <p:xfrm>
          <a:off x="7919093" y="1374458"/>
          <a:ext cx="3729667" cy="19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6" name="Graphic 25" descr="House with solid fill">
            <a:extLst>
              <a:ext uri="{FF2B5EF4-FFF2-40B4-BE49-F238E27FC236}">
                <a16:creationId xmlns:a16="http://schemas.microsoft.com/office/drawing/2014/main" id="{29AB0E41-284F-1EC5-4916-41AA629E2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5110" y="3762798"/>
            <a:ext cx="457200" cy="457200"/>
          </a:xfrm>
          <a:prstGeom prst="rect">
            <a:avLst/>
          </a:prstGeom>
        </p:spPr>
      </p:pic>
      <p:pic>
        <p:nvPicPr>
          <p:cNvPr id="28" name="Graphic 27" descr="Needle with solid fill">
            <a:extLst>
              <a:ext uri="{FF2B5EF4-FFF2-40B4-BE49-F238E27FC236}">
                <a16:creationId xmlns:a16="http://schemas.microsoft.com/office/drawing/2014/main" id="{0929FDE1-E066-AB8C-D3AE-F5A04A1791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4237697" y="3762798"/>
            <a:ext cx="457201" cy="508791"/>
          </a:xfrm>
          <a:prstGeom prst="rect">
            <a:avLst/>
          </a:prstGeom>
        </p:spPr>
      </p:pic>
      <p:pic>
        <p:nvPicPr>
          <p:cNvPr id="30" name="Graphic 29" descr="Books with solid fill">
            <a:extLst>
              <a:ext uri="{FF2B5EF4-FFF2-40B4-BE49-F238E27FC236}">
                <a16:creationId xmlns:a16="http://schemas.microsoft.com/office/drawing/2014/main" id="{C72FB967-CD80-3F3D-0E0B-AABAEFE1D8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30285" y="3788593"/>
            <a:ext cx="519736" cy="457200"/>
          </a:xfrm>
          <a:prstGeom prst="rect">
            <a:avLst/>
          </a:prstGeom>
        </p:spPr>
      </p:pic>
      <p:pic>
        <p:nvPicPr>
          <p:cNvPr id="32" name="Graphic 31" descr="Handshake with solid fill">
            <a:extLst>
              <a:ext uri="{FF2B5EF4-FFF2-40B4-BE49-F238E27FC236}">
                <a16:creationId xmlns:a16="http://schemas.microsoft.com/office/drawing/2014/main" id="{B1C10BCF-BFCF-D881-B665-BB4DDC1618E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79653" y="3788593"/>
            <a:ext cx="519737" cy="519737"/>
          </a:xfrm>
          <a:prstGeom prst="rect">
            <a:avLst/>
          </a:prstGeom>
        </p:spPr>
      </p:pic>
      <p:pic>
        <p:nvPicPr>
          <p:cNvPr id="34" name="Graphic 33" descr="Woman Shrugging with solid fill">
            <a:extLst>
              <a:ext uri="{FF2B5EF4-FFF2-40B4-BE49-F238E27FC236}">
                <a16:creationId xmlns:a16="http://schemas.microsoft.com/office/drawing/2014/main" id="{0EA5C417-9A6F-625D-549E-642621CD30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034776" y="3768344"/>
            <a:ext cx="519736" cy="5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5513-376A-BE0D-6FC3-0AD1BB04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34" y="431999"/>
            <a:ext cx="11133667" cy="871339"/>
          </a:xfrm>
        </p:spPr>
        <p:txBody>
          <a:bodyPr/>
          <a:lstStyle/>
          <a:p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GM Wellbeing Hubs:</a:t>
            </a:r>
            <a:b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4098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Emotional Regulation &amp; Decision Making, Family Support &amp; Mediation, Wellbeing Support &amp; Healthy Choices, Finance Benefit &amp; Debt Advice, Behaviour Change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FD9A-E60E-1B5D-4074-8C7BAAE22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Content Placeholder 4" descr="A map of the united states">
            <a:extLst>
              <a:ext uri="{FF2B5EF4-FFF2-40B4-BE49-F238E27FC236}">
                <a16:creationId xmlns:a16="http://schemas.microsoft.com/office/drawing/2014/main" id="{9B478356-C39D-4E58-7C0D-68C1DDE5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330" y="1411645"/>
            <a:ext cx="6217520" cy="4395787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3D9A9614-66F0-8CE4-1544-027F62955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0" t="31667" r="7033" b="21250"/>
          <a:stretch/>
        </p:blipFill>
        <p:spPr>
          <a:xfrm>
            <a:off x="652219" y="1662076"/>
            <a:ext cx="5057587" cy="38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6588BE-1327-28D3-EA61-D05A137D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457225"/>
            <a:ext cx="11133667" cy="511175"/>
          </a:xfrm>
        </p:spPr>
        <p:txBody>
          <a:bodyPr/>
          <a:lstStyle/>
          <a:p>
            <a:r>
              <a:rPr lang="en-US" dirty="0"/>
              <a:t>Things that have made and would make a huge difference: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686F-EE1B-0902-90D8-E51EE298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999" y="1076960"/>
            <a:ext cx="5491801" cy="481264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Have made:</a:t>
            </a:r>
          </a:p>
          <a:p>
            <a:r>
              <a:rPr lang="en-US" sz="1800" dirty="0"/>
              <a:t>Working to strengthen relationships</a:t>
            </a:r>
          </a:p>
          <a:p>
            <a:r>
              <a:rPr lang="en-US" sz="1800" dirty="0"/>
              <a:t>Whole system approaches to improve outcomes</a:t>
            </a:r>
          </a:p>
          <a:p>
            <a:r>
              <a:rPr lang="en-US" sz="1800" dirty="0"/>
              <a:t>GMPS &amp; GMCA Community Accommodation Service Tier 3 and CAS3 Partners including lived experience providers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GMPS relationships with Local Authorities</a:t>
            </a:r>
            <a:endParaRPr lang="en-US" sz="1800" dirty="0"/>
          </a:p>
          <a:p>
            <a:r>
              <a:rPr lang="en-GB" sz="1800" i="1" dirty="0"/>
              <a:t>Where available </a:t>
            </a:r>
            <a:r>
              <a:rPr lang="en-GB" sz="1800" dirty="0"/>
              <a:t>DLUHC’s ‘Accommodation for Ex-Offenders Funding Scheme’ (</a:t>
            </a:r>
            <a:r>
              <a:rPr lang="en-GB" sz="1800" dirty="0" err="1"/>
              <a:t>AfEO</a:t>
            </a:r>
            <a:r>
              <a:rPr lang="en-GB" sz="1800" dirty="0"/>
              <a:t>)</a:t>
            </a:r>
          </a:p>
          <a:p>
            <a:r>
              <a:rPr lang="en-GB" sz="1800" dirty="0"/>
              <a:t>Suggestions progressed through CJHPG</a:t>
            </a:r>
          </a:p>
          <a:p>
            <a:r>
              <a:rPr lang="en-GB" sz="1800" dirty="0" err="1"/>
              <a:t>JustLife</a:t>
            </a:r>
            <a:r>
              <a:rPr lang="en-GB" sz="1800" dirty="0"/>
              <a:t> One Team Approach commission</a:t>
            </a:r>
          </a:p>
          <a:p>
            <a:r>
              <a:rPr lang="en-GB" sz="1800" dirty="0"/>
              <a:t>Manchester Community Safety Partnership Funding for accommodation related services</a:t>
            </a:r>
          </a:p>
          <a:p>
            <a:r>
              <a:rPr lang="en-GB" sz="1800" dirty="0"/>
              <a:t>The concept of commissioning to learn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3DB0-4B37-64B4-E1C8-C0D08ADA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76960"/>
            <a:ext cx="5488525" cy="4812640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  <a:latin typeface="Arial"/>
              </a:rPr>
              <a:t>Would make: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Improving prevention activity on arrival in Custody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Timely &amp; comprehensive Duty to Refer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Homelessness Assessment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release from Custody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 workforce capacity across the board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Development of a Prison Housing Protocol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Ensuring the right people are directed through the right pathways</a:t>
            </a:r>
          </a:p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Access to specialist supported accommodation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en-GB" sz="1800" dirty="0"/>
              <a:t>Longer term wrap around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FC6C-4037-C5B9-62A1-0986E7F07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0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A064-AD96-A8BA-C1E4-852B800B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34" y="1735221"/>
            <a:ext cx="11131200" cy="1843840"/>
          </a:xfrm>
        </p:spPr>
        <p:txBody>
          <a:bodyPr/>
          <a:lstStyle/>
          <a:p>
            <a:pPr algn="ctr"/>
            <a:r>
              <a:rPr lang="en-US" sz="4800" dirty="0"/>
              <a:t>Thank you so much for listening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7ED6-8EA8-3B3F-A421-C56BF867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4045786"/>
            <a:ext cx="11133667" cy="18438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Please do share feedback, thoughts &amp; suggestions: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Sarah Paul GM Homelessness Prevention Lead </a:t>
            </a:r>
            <a:r>
              <a:rPr lang="en-US" dirty="0">
                <a:hlinkClick r:id="rId2"/>
              </a:rPr>
              <a:t>sarah.paul@justice.gov.uk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Jill Corcoran HPT Operational Lead </a:t>
            </a:r>
            <a:r>
              <a:rPr lang="en-US" dirty="0">
                <a:hlinkClick r:id="rId3"/>
              </a:rPr>
              <a:t>jill.corcoran2@justice.gov.uk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D709E-8DEE-64CF-8817-427B977CA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3049-572F-46C1-87DE-799170B7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1" y="417713"/>
            <a:ext cx="11131200" cy="511174"/>
          </a:xfrm>
        </p:spPr>
        <p:txBody>
          <a:bodyPr/>
          <a:lstStyle/>
          <a:p>
            <a:r>
              <a:rPr lang="en-GB" dirty="0"/>
              <a:t>What we know about accommodation related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C572-BAA3-4783-A798-6FDCBA194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223AF-F2F5-41F7-A71C-81CE492BCB88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C07EF-BB8F-484B-B0E2-A2EBDE015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201949"/>
              </p:ext>
            </p:extLst>
          </p:nvPr>
        </p:nvGraphicFramePr>
        <p:xfrm>
          <a:off x="6278880" y="1190227"/>
          <a:ext cx="566609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65FC67-3C2E-47A9-9D20-288D90CEC564}"/>
              </a:ext>
            </a:extLst>
          </p:cNvPr>
          <p:cNvSpPr txBox="1"/>
          <p:nvPr/>
        </p:nvSpPr>
        <p:spPr>
          <a:xfrm>
            <a:off x="527050" y="955774"/>
            <a:ext cx="725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11,435 people were released from prison homeless 2018-19 (HMIP 2020)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32ABA-D091-4F9F-AE20-A59517597BBB}"/>
              </a:ext>
            </a:extLst>
          </p:cNvPr>
          <p:cNvSpPr txBox="1"/>
          <p:nvPr/>
        </p:nvSpPr>
        <p:spPr>
          <a:xfrm>
            <a:off x="527050" y="1384419"/>
            <a:ext cx="6159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Accommodation is key to resettlement &amp; rehabilitation.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Housing insecurity increases risk of recidivism.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Those with an accommodation need were more likely to have associated needs in relation to drug and alcohol misuse, families and relationships, lifestyle and associates, and employment, training and education.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HMIP Accommodation Thematic 2020 found key deficits in: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identifying and analysing accommodation and associated support needs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knowledge and skills to work effectively on accommodation issues and ability to engage appropriately with local housing authorities</a:t>
            </a:r>
            <a:endParaRPr kumimoji="0" lang="en-GB" sz="1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56547-2DA6-44EF-842C-772FF3C800EB}"/>
              </a:ext>
            </a:extLst>
          </p:cNvPr>
          <p:cNvSpPr txBox="1"/>
          <p:nvPr/>
        </p:nvSpPr>
        <p:spPr>
          <a:xfrm>
            <a:off x="527050" y="5354737"/>
            <a:ext cx="6307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60% of prisoners have expressed that having a settled home would help them stop reoffending.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0D260-41A1-790F-5366-97D689860A3A}"/>
              </a:ext>
            </a:extLst>
          </p:cNvPr>
          <p:cNvSpPr/>
          <p:nvPr/>
        </p:nvSpPr>
        <p:spPr>
          <a:xfrm>
            <a:off x="7162800" y="5317904"/>
            <a:ext cx="3921760" cy="4834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Risk Assessment &amp; Management/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Protection of the Public</a:t>
            </a:r>
          </a:p>
        </p:txBody>
      </p:sp>
    </p:spTree>
    <p:extLst>
      <p:ext uri="{BB962C8B-B14F-4D97-AF65-F5344CB8AC3E}">
        <p14:creationId xmlns:p14="http://schemas.microsoft.com/office/powerpoint/2010/main" val="50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F440-8024-4109-908E-AA7E7BE5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438782"/>
            <a:ext cx="11133667" cy="511175"/>
          </a:xfrm>
        </p:spPr>
        <p:txBody>
          <a:bodyPr/>
          <a:lstStyle/>
          <a:p>
            <a:r>
              <a:rPr lang="en-GB" sz="2800" dirty="0"/>
              <a:t>Prison Releases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93D06-A14B-4C67-8D21-B5BDA5F47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223AF-F2F5-41F7-A71C-81CE492BCB88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028D8-0DB8-4979-882F-7EC7A87078BC}"/>
              </a:ext>
            </a:extLst>
          </p:cNvPr>
          <p:cNvSpPr/>
          <p:nvPr/>
        </p:nvSpPr>
        <p:spPr>
          <a:xfrm>
            <a:off x="361243" y="1102728"/>
            <a:ext cx="9426223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91EF2-2BE0-4A9D-906C-F2606789480E}"/>
              </a:ext>
            </a:extLst>
          </p:cNvPr>
          <p:cNvSpPr txBox="1"/>
          <p:nvPr/>
        </p:nvSpPr>
        <p:spPr>
          <a:xfrm>
            <a:off x="527051" y="854389"/>
            <a:ext cx="1154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Practice in Standard Prison Releases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5790D2-C3CB-44D0-875A-E0090327FC78}"/>
              </a:ext>
            </a:extLst>
          </p:cNvPr>
          <p:cNvGrpSpPr/>
          <p:nvPr/>
        </p:nvGrpSpPr>
        <p:grpSpPr>
          <a:xfrm>
            <a:off x="105201" y="1223721"/>
            <a:ext cx="11547045" cy="4815006"/>
            <a:chOff x="46174" y="1074445"/>
            <a:chExt cx="11510165" cy="58139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98472D-8110-4501-B589-A439B3902E4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693" y="1365658"/>
              <a:ext cx="0" cy="2117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1A3A5C-3F48-4299-82C3-3033C4B761C3}"/>
                </a:ext>
              </a:extLst>
            </p:cNvPr>
            <p:cNvCxnSpPr>
              <a:cxnSpLocks/>
            </p:cNvCxnSpPr>
            <p:nvPr/>
          </p:nvCxnSpPr>
          <p:spPr>
            <a:xfrm>
              <a:off x="9026030" y="1417256"/>
              <a:ext cx="0" cy="144037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96A003-077F-4ADC-9E4B-1DE9474FA0A8}"/>
                </a:ext>
              </a:extLst>
            </p:cNvPr>
            <p:cNvCxnSpPr>
              <a:cxnSpLocks/>
            </p:cNvCxnSpPr>
            <p:nvPr/>
          </p:nvCxnSpPr>
          <p:spPr>
            <a:xfrm>
              <a:off x="9621707" y="1365657"/>
              <a:ext cx="0" cy="24286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210182-B79C-4E71-B0EF-CCB5F988E210}"/>
                </a:ext>
              </a:extLst>
            </p:cNvPr>
            <p:cNvGrpSpPr/>
            <p:nvPr/>
          </p:nvGrpSpPr>
          <p:grpSpPr>
            <a:xfrm>
              <a:off x="1095760" y="1360425"/>
              <a:ext cx="9934986" cy="4593703"/>
              <a:chOff x="701457" y="1993099"/>
              <a:chExt cx="9934986" cy="4593703"/>
            </a:xfrm>
          </p:grpSpPr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57D58A04-925F-47CC-96D8-AB39671AEB65}"/>
                  </a:ext>
                </a:extLst>
              </p:cNvPr>
              <p:cNvSpPr/>
              <p:nvPr/>
            </p:nvSpPr>
            <p:spPr>
              <a:xfrm>
                <a:off x="701457" y="2179528"/>
                <a:ext cx="851771" cy="3961263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lowchart: Alternate Process 37">
                <a:extLst>
                  <a:ext uri="{FF2B5EF4-FFF2-40B4-BE49-F238E27FC236}">
                    <a16:creationId xmlns:a16="http://schemas.microsoft.com/office/drawing/2014/main" id="{7A7051CE-F360-45EE-B766-CC504C2D46F2}"/>
                  </a:ext>
                </a:extLst>
              </p:cNvPr>
              <p:cNvSpPr/>
              <p:nvPr/>
            </p:nvSpPr>
            <p:spPr>
              <a:xfrm rot="16200000">
                <a:off x="2320673" y="2131037"/>
                <a:ext cx="851771" cy="851771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</a:t>
                </a:r>
              </a:p>
            </p:txBody>
          </p: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FDD661E8-A3E0-4880-8199-7D7BF734E3D1}"/>
                  </a:ext>
                </a:extLst>
              </p:cNvPr>
              <p:cNvSpPr/>
              <p:nvPr/>
            </p:nvSpPr>
            <p:spPr>
              <a:xfrm>
                <a:off x="2312911" y="3118981"/>
                <a:ext cx="851771" cy="3021810"/>
              </a:xfrm>
              <a:prstGeom prst="flowChartAlternateProcess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B6DA7CCB-35EC-4316-AB4E-311B9BDF2520}"/>
                  </a:ext>
                </a:extLst>
              </p:cNvPr>
              <p:cNvSpPr/>
              <p:nvPr/>
            </p:nvSpPr>
            <p:spPr>
              <a:xfrm>
                <a:off x="3934363" y="3050089"/>
                <a:ext cx="513564" cy="3021810"/>
              </a:xfrm>
              <a:prstGeom prst="flowChartAlternateProcess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E8F5F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271A1B6B-4FBC-4518-AC8F-ED95CC9722D4}"/>
                  </a:ext>
                </a:extLst>
              </p:cNvPr>
              <p:cNvSpPr/>
              <p:nvPr/>
            </p:nvSpPr>
            <p:spPr>
              <a:xfrm>
                <a:off x="5059088" y="3057079"/>
                <a:ext cx="704740" cy="1411582"/>
              </a:xfrm>
              <a:prstGeom prst="flowChartAlternateProcess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Flowchart: Alternate Process 41">
                <a:extLst>
                  <a:ext uri="{FF2B5EF4-FFF2-40B4-BE49-F238E27FC236}">
                    <a16:creationId xmlns:a16="http://schemas.microsoft.com/office/drawing/2014/main" id="{E1982426-BE60-4A35-9D6B-1F55DEF1D850}"/>
                  </a:ext>
                </a:extLst>
              </p:cNvPr>
              <p:cNvSpPr/>
              <p:nvPr/>
            </p:nvSpPr>
            <p:spPr>
              <a:xfrm>
                <a:off x="5059088" y="4604159"/>
                <a:ext cx="704740" cy="1411582"/>
              </a:xfrm>
              <a:prstGeom prst="flowChartAlternateProcess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0096D7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8C35EA07-65DA-4600-A244-767BEC0E050F}"/>
                  </a:ext>
                </a:extLst>
              </p:cNvPr>
              <p:cNvSpPr/>
              <p:nvPr/>
            </p:nvSpPr>
            <p:spPr>
              <a:xfrm>
                <a:off x="6400315" y="4604159"/>
                <a:ext cx="3385378" cy="1411582"/>
              </a:xfrm>
              <a:prstGeom prst="flowChartAlternateProcess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3E32290B-6845-4505-AE17-E08CCE518E2D}"/>
                  </a:ext>
                </a:extLst>
              </p:cNvPr>
              <p:cNvSpPr/>
              <p:nvPr/>
            </p:nvSpPr>
            <p:spPr>
              <a:xfrm>
                <a:off x="1687300" y="2261707"/>
                <a:ext cx="465277" cy="637310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CE762435-7EBD-47A3-A172-D609FA5A39C7}"/>
                  </a:ext>
                </a:extLst>
              </p:cNvPr>
              <p:cNvSpPr/>
              <p:nvPr/>
            </p:nvSpPr>
            <p:spPr>
              <a:xfrm>
                <a:off x="3340540" y="2248422"/>
                <a:ext cx="7067651" cy="61700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8A2D7627-A777-49C6-97AD-E5974292DA2A}"/>
                  </a:ext>
                </a:extLst>
              </p:cNvPr>
              <p:cNvSpPr/>
              <p:nvPr/>
            </p:nvSpPr>
            <p:spPr>
              <a:xfrm>
                <a:off x="1698651" y="4214241"/>
                <a:ext cx="465277" cy="637310"/>
              </a:xfrm>
              <a:prstGeom prst="rightArrow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E05BFA80-908A-4C80-BF1F-03B8B685EC79}"/>
                  </a:ext>
                </a:extLst>
              </p:cNvPr>
              <p:cNvSpPr/>
              <p:nvPr/>
            </p:nvSpPr>
            <p:spPr>
              <a:xfrm>
                <a:off x="3362343" y="4242339"/>
                <a:ext cx="465277" cy="637310"/>
              </a:xfrm>
              <a:prstGeom prst="rightArrow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87BB8D49-5A3D-45C7-8931-1C2E2D3BBFE5}"/>
                  </a:ext>
                </a:extLst>
              </p:cNvPr>
              <p:cNvSpPr/>
              <p:nvPr/>
            </p:nvSpPr>
            <p:spPr>
              <a:xfrm>
                <a:off x="4554670" y="3532024"/>
                <a:ext cx="465277" cy="63731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B44B6B6E-7787-4669-A0F6-C091B3BE4008}"/>
                  </a:ext>
                </a:extLst>
              </p:cNvPr>
              <p:cNvSpPr/>
              <p:nvPr/>
            </p:nvSpPr>
            <p:spPr>
              <a:xfrm>
                <a:off x="4554428" y="4879649"/>
                <a:ext cx="465277" cy="637310"/>
              </a:xfrm>
              <a:prstGeom prst="rightArrow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AA524B3A-8F47-4825-91E4-D357DEA312A7}"/>
                  </a:ext>
                </a:extLst>
              </p:cNvPr>
              <p:cNvSpPr/>
              <p:nvPr/>
            </p:nvSpPr>
            <p:spPr>
              <a:xfrm>
                <a:off x="5820315" y="4922734"/>
                <a:ext cx="465277" cy="637310"/>
              </a:xfrm>
              <a:prstGeom prst="rightArrow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E814DC02-C392-4E27-8D15-B30D8485E55E}"/>
                  </a:ext>
                </a:extLst>
              </p:cNvPr>
              <p:cNvSpPr/>
              <p:nvPr/>
            </p:nvSpPr>
            <p:spPr>
              <a:xfrm>
                <a:off x="5812624" y="3520022"/>
                <a:ext cx="4823819" cy="942131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8B447A-BFF8-400A-B361-4EB43F22E1BB}"/>
                  </a:ext>
                </a:extLst>
              </p:cNvPr>
              <p:cNvSpPr txBox="1"/>
              <p:nvPr/>
            </p:nvSpPr>
            <p:spPr>
              <a:xfrm rot="16200000">
                <a:off x="719228" y="4426499"/>
                <a:ext cx="4001412" cy="319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Not suitable for AP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C14A3-9F9C-4D58-9D8D-6B744EFE3320}"/>
                  </a:ext>
                </a:extLst>
              </p:cNvPr>
              <p:cNvSpPr txBox="1"/>
              <p:nvPr/>
            </p:nvSpPr>
            <p:spPr>
              <a:xfrm rot="16200000">
                <a:off x="2793550" y="4373299"/>
                <a:ext cx="2788068" cy="319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Comprehensive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56 Day DTR</a:t>
                </a:r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04AC237E-2EF6-4324-BB1D-361269D349A3}"/>
                  </a:ext>
                </a:extLst>
              </p:cNvPr>
              <p:cNvSpPr/>
              <p:nvPr/>
            </p:nvSpPr>
            <p:spPr>
              <a:xfrm>
                <a:off x="9942914" y="4922734"/>
                <a:ext cx="465277" cy="637310"/>
              </a:xfrm>
              <a:prstGeom prst="rightArrow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227DC1-E9FF-4D7A-A4F9-E79EEDFCF737}"/>
                  </a:ext>
                </a:extLst>
              </p:cNvPr>
              <p:cNvSpPr txBox="1"/>
              <p:nvPr/>
            </p:nvSpPr>
            <p:spPr>
              <a:xfrm rot="16200000">
                <a:off x="-1017919" y="3801181"/>
                <a:ext cx="4352470" cy="736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Housing Needs &amp; vulnerabilities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assessed, recorded &amp; referral consent taken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34B723-D53F-497D-930F-7AECE71D1653}"/>
                  </a:ext>
                </a:extLst>
              </p:cNvPr>
              <p:cNvSpPr txBox="1"/>
              <p:nvPr/>
            </p:nvSpPr>
            <p:spPr>
              <a:xfrm rot="16200000">
                <a:off x="4363335" y="3435783"/>
                <a:ext cx="1965013" cy="644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Suspected vulnerability/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priority need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2125692-7CC2-4294-BFC1-6345DACD4122}"/>
                  </a:ext>
                </a:extLst>
              </p:cNvPr>
              <p:cNvSpPr txBox="1"/>
              <p:nvPr/>
            </p:nvSpPr>
            <p:spPr>
              <a:xfrm rot="16200000">
                <a:off x="4657882" y="4998513"/>
                <a:ext cx="1411583" cy="644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No vulnerability or intentionality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952BDF-9E64-4122-8F76-FFE906615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059" y="5781483"/>
              <a:ext cx="9933689" cy="0"/>
            </a:xfrm>
            <a:prstGeom prst="line">
              <a:avLst/>
            </a:prstGeom>
            <a:ln w="38100">
              <a:solidFill>
                <a:srgbClr val="183557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9EEF0F-2C1D-4396-9241-96A5BF4BE965}"/>
                </a:ext>
              </a:extLst>
            </p:cNvPr>
            <p:cNvSpPr txBox="1"/>
            <p:nvPr/>
          </p:nvSpPr>
          <p:spPr>
            <a:xfrm>
              <a:off x="46174" y="5608465"/>
              <a:ext cx="1014059" cy="37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83557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Timeline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6CA6C1-83D5-4039-BAE4-0E6F5303A81B}"/>
                </a:ext>
              </a:extLst>
            </p:cNvPr>
            <p:cNvSpPr txBox="1"/>
            <p:nvPr/>
          </p:nvSpPr>
          <p:spPr>
            <a:xfrm>
              <a:off x="568808" y="5899325"/>
              <a:ext cx="1730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Entrance into custody &amp; POM-COM Handover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62109C-59F4-4772-BF5D-6136247B3760}"/>
                </a:ext>
              </a:extLst>
            </p:cNvPr>
            <p:cNvSpPr txBox="1"/>
            <p:nvPr/>
          </p:nvSpPr>
          <p:spPr>
            <a:xfrm>
              <a:off x="2320576" y="5865274"/>
              <a:ext cx="1481066" cy="80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 months -12 weeks prior to release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9FE78C-02CF-4E02-80C5-D394688CB72C}"/>
                </a:ext>
              </a:extLst>
            </p:cNvPr>
            <p:cNvSpPr txBox="1"/>
            <p:nvPr/>
          </p:nvSpPr>
          <p:spPr>
            <a:xfrm>
              <a:off x="3970675" y="5850072"/>
              <a:ext cx="1167902" cy="57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56 Days Prior to release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A40070-0978-45F5-9E6E-44451197F344}"/>
                </a:ext>
              </a:extLst>
            </p:cNvPr>
            <p:cNvSpPr txBox="1"/>
            <p:nvPr/>
          </p:nvSpPr>
          <p:spPr>
            <a:xfrm>
              <a:off x="5031186" y="5827661"/>
              <a:ext cx="1791494" cy="57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Outcome feedback 2 weeks after DTR 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280DAEAD-49F8-4065-9EB0-BB5835BB2B14}"/>
                </a:ext>
              </a:extLst>
            </p:cNvPr>
            <p:cNvSpPr/>
            <p:nvPr/>
          </p:nvSpPr>
          <p:spPr>
            <a:xfrm>
              <a:off x="4034280" y="1074445"/>
              <a:ext cx="1424957" cy="352903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FC799-80B6-4937-B313-D46ADE285B9C}"/>
                </a:ext>
              </a:extLst>
            </p:cNvPr>
            <p:cNvSpPr txBox="1"/>
            <p:nvPr/>
          </p:nvSpPr>
          <p:spPr>
            <a:xfrm>
              <a:off x="4190276" y="1087180"/>
              <a:ext cx="1275595" cy="306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96D7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INGEUS Referral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B02C696-6679-4F50-A415-A62C56A85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6048" y="1368787"/>
              <a:ext cx="5864905" cy="1326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9212AE-D3DE-4223-96E7-293E08014BBD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H="1">
              <a:off x="1536274" y="1360425"/>
              <a:ext cx="16345" cy="16153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86E2F5-5D53-4169-A6DE-9E85428676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0953" y="1368787"/>
              <a:ext cx="0" cy="31934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D70F73-A4C6-45D0-A192-9C7FD04A7509}"/>
                </a:ext>
              </a:extLst>
            </p:cNvPr>
            <p:cNvCxnSpPr>
              <a:cxnSpLocks/>
            </p:cNvCxnSpPr>
            <p:nvPr/>
          </p:nvCxnSpPr>
          <p:spPr>
            <a:xfrm>
              <a:off x="8481273" y="1399476"/>
              <a:ext cx="0" cy="31934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E08FC1D-E617-4A4A-AF96-2CF89613F7CE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1552618" y="1326938"/>
              <a:ext cx="2431911" cy="334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BCF106-2E2E-4952-A669-5210AD768E55}"/>
                </a:ext>
              </a:extLst>
            </p:cNvPr>
            <p:cNvSpPr txBox="1"/>
            <p:nvPr/>
          </p:nvSpPr>
          <p:spPr>
            <a:xfrm>
              <a:off x="7002804" y="4091222"/>
              <a:ext cx="3005697" cy="115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CPP works with </a:t>
              </a: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96D7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INGEUS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to identify release address including referral to </a:t>
              </a: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GMCAS3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as appropriate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BEBE1D-DC8D-49CD-B57F-DFA6AD7EB5D4}"/>
                </a:ext>
              </a:extLst>
            </p:cNvPr>
            <p:cNvSpPr txBox="1"/>
            <p:nvPr/>
          </p:nvSpPr>
          <p:spPr>
            <a:xfrm rot="16200000">
              <a:off x="9254289" y="3309543"/>
              <a:ext cx="4113230" cy="49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8F5FB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INGEUS, </a:t>
              </a: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AfEO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LHA via PHPs, &amp; CPP Support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move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on to longer term accommodation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0B2A29-3B2D-4077-B6AC-111A851CDE1D}"/>
                </a:ext>
              </a:extLst>
            </p:cNvPr>
            <p:cNvSpPr txBox="1"/>
            <p:nvPr/>
          </p:nvSpPr>
          <p:spPr>
            <a:xfrm>
              <a:off x="6836650" y="5829103"/>
              <a:ext cx="1167902" cy="80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4-6 weeks prior to release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329F2D-A387-4938-8A15-9AC27C1950D4}"/>
                </a:ext>
              </a:extLst>
            </p:cNvPr>
            <p:cNvCxnSpPr>
              <a:cxnSpLocks/>
            </p:cNvCxnSpPr>
            <p:nvPr/>
          </p:nvCxnSpPr>
          <p:spPr>
            <a:xfrm>
              <a:off x="8378500" y="5793131"/>
              <a:ext cx="0" cy="51833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9F893-0ECC-4D5C-A87C-4C420A7518C5}"/>
                </a:ext>
              </a:extLst>
            </p:cNvPr>
            <p:cNvSpPr txBox="1"/>
            <p:nvPr/>
          </p:nvSpPr>
          <p:spPr>
            <a:xfrm>
              <a:off x="8735957" y="5920922"/>
              <a:ext cx="1803745" cy="57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Initial 3 months of release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13F688-83A9-40CD-B11B-D3E537CC4EB6}"/>
                </a:ext>
              </a:extLst>
            </p:cNvPr>
            <p:cNvSpPr txBox="1"/>
            <p:nvPr/>
          </p:nvSpPr>
          <p:spPr>
            <a:xfrm>
              <a:off x="7883190" y="6330956"/>
              <a:ext cx="1029062" cy="557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Release Date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A879A5-BB36-416F-A220-458B45EB0BB1}"/>
                </a:ext>
              </a:extLst>
            </p:cNvPr>
            <p:cNvSpPr txBox="1"/>
            <p:nvPr/>
          </p:nvSpPr>
          <p:spPr>
            <a:xfrm>
              <a:off x="5031186" y="1737235"/>
              <a:ext cx="5000998" cy="37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F4098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See best practice APs (CAS1)/ CAS2 Move 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886B17-48E9-4B29-8B44-C661EADBF5D8}"/>
                </a:ext>
              </a:extLst>
            </p:cNvPr>
            <p:cNvSpPr txBox="1"/>
            <p:nvPr/>
          </p:nvSpPr>
          <p:spPr>
            <a:xfrm>
              <a:off x="6274904" y="3148235"/>
              <a:ext cx="4707045" cy="37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96D7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CPP supports LHA to identify interim temp option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3379B-18C0-4390-98E4-FC2252AC4074}"/>
              </a:ext>
            </a:extLst>
          </p:cNvPr>
          <p:cNvSpPr/>
          <p:nvPr/>
        </p:nvSpPr>
        <p:spPr>
          <a:xfrm>
            <a:off x="2897945" y="6069403"/>
            <a:ext cx="5251519" cy="374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currently available for remanded/ </a:t>
            </a:r>
            <a:r>
              <a:rPr kumimoji="0" lang="en-GB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unconvicted</a:t>
            </a: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2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F440-8024-4109-908E-AA7E7BE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Prison Releases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93D06-A14B-4C67-8D21-B5BDA5F47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223AF-F2F5-41F7-A71C-81CE492BCB88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028D8-0DB8-4979-882F-7EC7A87078BC}"/>
              </a:ext>
            </a:extLst>
          </p:cNvPr>
          <p:cNvSpPr/>
          <p:nvPr/>
        </p:nvSpPr>
        <p:spPr>
          <a:xfrm>
            <a:off x="361243" y="1102728"/>
            <a:ext cx="9426223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91EF2-2BE0-4A9D-906C-F2606789480E}"/>
              </a:ext>
            </a:extLst>
          </p:cNvPr>
          <p:cNvSpPr txBox="1"/>
          <p:nvPr/>
        </p:nvSpPr>
        <p:spPr>
          <a:xfrm>
            <a:off x="571501" y="878121"/>
            <a:ext cx="1154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Practice for Short Sentences/Early Releases (anything 14 days or less)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AE614E-A784-43B2-B351-E687DC462BDA}"/>
              </a:ext>
            </a:extLst>
          </p:cNvPr>
          <p:cNvGrpSpPr/>
          <p:nvPr/>
        </p:nvGrpSpPr>
        <p:grpSpPr>
          <a:xfrm>
            <a:off x="272736" y="1354008"/>
            <a:ext cx="11541869" cy="4960312"/>
            <a:chOff x="141398" y="1008314"/>
            <a:chExt cx="11725275" cy="594001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444103-A638-48B0-9F5A-4CDF4D9E12C1}"/>
                </a:ext>
              </a:extLst>
            </p:cNvPr>
            <p:cNvCxnSpPr>
              <a:cxnSpLocks/>
            </p:cNvCxnSpPr>
            <p:nvPr/>
          </p:nvCxnSpPr>
          <p:spPr>
            <a:xfrm>
              <a:off x="8038115" y="3238672"/>
              <a:ext cx="0" cy="172651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6439501-82F0-405A-8951-444CBB815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3085" y="1595105"/>
              <a:ext cx="0" cy="16314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83792D67-BD75-49A9-9CA0-D1D7EA2B62D9}"/>
                </a:ext>
              </a:extLst>
            </p:cNvPr>
            <p:cNvSpPr/>
            <p:nvPr/>
          </p:nvSpPr>
          <p:spPr>
            <a:xfrm>
              <a:off x="514173" y="3779424"/>
              <a:ext cx="2780746" cy="1667675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D650D903-B7DC-48A0-878A-431688CB3144}"/>
                </a:ext>
              </a:extLst>
            </p:cNvPr>
            <p:cNvSpPr/>
            <p:nvPr/>
          </p:nvSpPr>
          <p:spPr>
            <a:xfrm>
              <a:off x="1537322" y="1138686"/>
              <a:ext cx="851771" cy="851771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2F8F5878-B2C1-45BA-99F6-7B354FA69773}"/>
                </a:ext>
              </a:extLst>
            </p:cNvPr>
            <p:cNvSpPr/>
            <p:nvPr/>
          </p:nvSpPr>
          <p:spPr>
            <a:xfrm>
              <a:off x="3252201" y="1640878"/>
              <a:ext cx="465275" cy="432588"/>
            </a:xfrm>
            <a:prstGeom prst="flowChartAlternateProcess">
              <a:avLst/>
            </a:prstGeom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8278666-2916-47F6-9B19-75F13A99D3C6}"/>
                </a:ext>
              </a:extLst>
            </p:cNvPr>
            <p:cNvSpPr/>
            <p:nvPr/>
          </p:nvSpPr>
          <p:spPr>
            <a:xfrm>
              <a:off x="3941621" y="3794388"/>
              <a:ext cx="1053127" cy="925353"/>
            </a:xfrm>
            <a:prstGeom prst="flowChartAlternateProces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B55DB4A4-5716-4A65-9A45-E3FD398F12F1}"/>
                </a:ext>
              </a:extLst>
            </p:cNvPr>
            <p:cNvSpPr/>
            <p:nvPr/>
          </p:nvSpPr>
          <p:spPr>
            <a:xfrm>
              <a:off x="3926594" y="4803348"/>
              <a:ext cx="1053127" cy="919788"/>
            </a:xfrm>
            <a:prstGeom prst="flowChartAlternateProcess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E1B611C-F4ED-4141-A6DF-E0A49487F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0852" y="2856769"/>
              <a:ext cx="0" cy="236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C0AEDA8F-EA48-438A-9B13-514D311ADA4D}"/>
                </a:ext>
              </a:extLst>
            </p:cNvPr>
            <p:cNvSpPr/>
            <p:nvPr/>
          </p:nvSpPr>
          <p:spPr>
            <a:xfrm>
              <a:off x="2155153" y="2172928"/>
              <a:ext cx="2052118" cy="591492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EMERGENCY REFERRAL</a:t>
              </a: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95537EB0-AC23-43B8-A8A4-115A1DF0805F}"/>
                </a:ext>
              </a:extLst>
            </p:cNvPr>
            <p:cNvSpPr/>
            <p:nvPr/>
          </p:nvSpPr>
          <p:spPr>
            <a:xfrm>
              <a:off x="2672327" y="1297053"/>
              <a:ext cx="465277" cy="63731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0E176AA4-E806-4AC9-A373-B35C2FAC87FC}"/>
                </a:ext>
              </a:extLst>
            </p:cNvPr>
            <p:cNvSpPr/>
            <p:nvPr/>
          </p:nvSpPr>
          <p:spPr>
            <a:xfrm>
              <a:off x="3821824" y="1045325"/>
              <a:ext cx="7067651" cy="61700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BAAD924F-A50E-4218-A649-B4983C0195BF}"/>
                </a:ext>
              </a:extLst>
            </p:cNvPr>
            <p:cNvSpPr/>
            <p:nvPr/>
          </p:nvSpPr>
          <p:spPr>
            <a:xfrm>
              <a:off x="4254651" y="2135188"/>
              <a:ext cx="543954" cy="637310"/>
            </a:xfrm>
            <a:prstGeom prst="rightArrow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75000419-0668-49D2-B217-1B2846CC6776}"/>
                </a:ext>
              </a:extLst>
            </p:cNvPr>
            <p:cNvSpPr/>
            <p:nvPr/>
          </p:nvSpPr>
          <p:spPr>
            <a:xfrm>
              <a:off x="3303437" y="4418440"/>
              <a:ext cx="623155" cy="63731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E194C410-C4A1-4C8C-96C6-25590B21996C}"/>
                </a:ext>
              </a:extLst>
            </p:cNvPr>
            <p:cNvSpPr/>
            <p:nvPr/>
          </p:nvSpPr>
          <p:spPr>
            <a:xfrm>
              <a:off x="9016987" y="2158635"/>
              <a:ext cx="1896321" cy="63731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F09DB084-B86D-4F17-86F9-B76B0FF31CE5}"/>
                </a:ext>
              </a:extLst>
            </p:cNvPr>
            <p:cNvSpPr/>
            <p:nvPr/>
          </p:nvSpPr>
          <p:spPr>
            <a:xfrm>
              <a:off x="5122210" y="3907518"/>
              <a:ext cx="5804080" cy="637310"/>
            </a:xfrm>
            <a:prstGeom prst="right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7C6540-1E0E-48B5-9A35-704417953F4B}"/>
                </a:ext>
              </a:extLst>
            </p:cNvPr>
            <p:cNvSpPr txBox="1"/>
            <p:nvPr/>
          </p:nvSpPr>
          <p:spPr>
            <a:xfrm>
              <a:off x="522882" y="4072948"/>
              <a:ext cx="2647581" cy="77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Duty to Refer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– Consent, and completion to be prioritised by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8F5FB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INGEUS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 Prison Release Teams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B7DE60-4E45-4707-89AA-379BC6101732}"/>
                </a:ext>
              </a:extLst>
            </p:cNvPr>
            <p:cNvSpPr txBox="1"/>
            <p:nvPr/>
          </p:nvSpPr>
          <p:spPr>
            <a:xfrm>
              <a:off x="3453981" y="3905593"/>
              <a:ext cx="1965014" cy="77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Suspected 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Vulnerability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Priority Need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275582-EF7B-4441-8025-707FDE8AA95F}"/>
                </a:ext>
              </a:extLst>
            </p:cNvPr>
            <p:cNvSpPr txBox="1"/>
            <p:nvPr/>
          </p:nvSpPr>
          <p:spPr>
            <a:xfrm>
              <a:off x="3676406" y="4859620"/>
              <a:ext cx="1583555" cy="77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Vulnerability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Priority Need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BC5426-2087-4475-9D2B-FBD9E39B8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478" y="5952624"/>
              <a:ext cx="10437049" cy="0"/>
            </a:xfrm>
            <a:prstGeom prst="line">
              <a:avLst/>
            </a:prstGeom>
            <a:ln w="38100">
              <a:solidFill>
                <a:srgbClr val="183557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C2B8980-5BC9-45AC-844F-3A809E6744EB}"/>
                </a:ext>
              </a:extLst>
            </p:cNvPr>
            <p:cNvSpPr txBox="1"/>
            <p:nvPr/>
          </p:nvSpPr>
          <p:spPr>
            <a:xfrm>
              <a:off x="171419" y="5775554"/>
              <a:ext cx="1014059" cy="3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83557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Timeline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71B81C-F00F-4878-9562-A25263FEABF6}"/>
                </a:ext>
              </a:extLst>
            </p:cNvPr>
            <p:cNvSpPr txBox="1"/>
            <p:nvPr/>
          </p:nvSpPr>
          <p:spPr>
            <a:xfrm>
              <a:off x="1054085" y="6036327"/>
              <a:ext cx="1481066" cy="55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Entrance into Custody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89D846-0AB2-4727-80CD-7A4EC589B997}"/>
                </a:ext>
              </a:extLst>
            </p:cNvPr>
            <p:cNvSpPr txBox="1"/>
            <p:nvPr/>
          </p:nvSpPr>
          <p:spPr>
            <a:xfrm>
              <a:off x="3334794" y="6036327"/>
              <a:ext cx="2005557" cy="3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Outcomes within 48 hours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AF2551-7936-43AA-98B3-E05731D20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607" y="2957371"/>
              <a:ext cx="0" cy="3238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A12CD90-D1ED-4D7C-A2DF-D7C16CEC4641}"/>
                </a:ext>
              </a:extLst>
            </p:cNvPr>
            <p:cNvGrpSpPr/>
            <p:nvPr/>
          </p:nvGrpSpPr>
          <p:grpSpPr>
            <a:xfrm>
              <a:off x="914583" y="2957364"/>
              <a:ext cx="2191764" cy="669863"/>
              <a:chOff x="984731" y="2852342"/>
              <a:chExt cx="2169708" cy="599885"/>
            </a:xfrm>
          </p:grpSpPr>
          <p:sp>
            <p:nvSpPr>
              <p:cNvPr id="103" name="Flowchart: Alternate Process 102">
                <a:extLst>
                  <a:ext uri="{FF2B5EF4-FFF2-40B4-BE49-F238E27FC236}">
                    <a16:creationId xmlns:a16="http://schemas.microsoft.com/office/drawing/2014/main" id="{3430D9E4-4D67-462C-B157-F4792CF24DBB}"/>
                  </a:ext>
                </a:extLst>
              </p:cNvPr>
              <p:cNvSpPr/>
              <p:nvPr/>
            </p:nvSpPr>
            <p:spPr>
              <a:xfrm>
                <a:off x="1003695" y="2852342"/>
                <a:ext cx="2020117" cy="591491"/>
              </a:xfrm>
              <a:prstGeom prst="flowChartAlternateProcess">
                <a:avLst/>
              </a:prstGeom>
              <a:ln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C50D4C8-3789-4B2B-BDBB-24A0BC9D9BC7}"/>
                  </a:ext>
                </a:extLst>
              </p:cNvPr>
              <p:cNvSpPr txBox="1"/>
              <p:nvPr/>
            </p:nvSpPr>
            <p:spPr>
              <a:xfrm>
                <a:off x="984731" y="2957133"/>
                <a:ext cx="2169708" cy="49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F5FB">
                        <a:lumMod val="2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INGEUS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Emergency Referral completed *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953758-ECDE-4968-BDD0-C8A8E7A36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762" y="3226576"/>
              <a:ext cx="7838295" cy="241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040718D-3689-4036-B59E-8176BCE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4798607" y="1854376"/>
              <a:ext cx="0" cy="21909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25AD00A-5DC4-44A0-9681-89EB2F10C3F4}"/>
                </a:ext>
              </a:extLst>
            </p:cNvPr>
            <p:cNvCxnSpPr>
              <a:cxnSpLocks/>
            </p:cNvCxnSpPr>
            <p:nvPr/>
          </p:nvCxnSpPr>
          <p:spPr>
            <a:xfrm>
              <a:off x="9745794" y="3269665"/>
              <a:ext cx="1" cy="6505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42B662-BF59-4D02-8EDB-4BC0845008EB}"/>
                </a:ext>
              </a:extLst>
            </p:cNvPr>
            <p:cNvSpPr txBox="1"/>
            <p:nvPr/>
          </p:nvSpPr>
          <p:spPr>
            <a:xfrm rot="16200000">
              <a:off x="9144670" y="2979915"/>
              <a:ext cx="4693604" cy="750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GMIRS, 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AfEO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scheme, LHA via PHPs, &amp; CPP Support move on to longer term accommodation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B51FCA-1CB0-41D7-8231-F155AAA96F11}"/>
                </a:ext>
              </a:extLst>
            </p:cNvPr>
            <p:cNvSpPr txBox="1"/>
            <p:nvPr/>
          </p:nvSpPr>
          <p:spPr>
            <a:xfrm>
              <a:off x="5414516" y="6066286"/>
              <a:ext cx="3059090" cy="3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Property identified prior to release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985B69-E04B-4EB5-98AF-12BBC525EE73}"/>
                </a:ext>
              </a:extLst>
            </p:cNvPr>
            <p:cNvCxnSpPr>
              <a:cxnSpLocks/>
            </p:cNvCxnSpPr>
            <p:nvPr/>
          </p:nvCxnSpPr>
          <p:spPr>
            <a:xfrm>
              <a:off x="8806738" y="5961698"/>
              <a:ext cx="0" cy="51833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C19A27-4817-4D06-9BFE-E4CBD08D17B3}"/>
                </a:ext>
              </a:extLst>
            </p:cNvPr>
            <p:cNvSpPr txBox="1"/>
            <p:nvPr/>
          </p:nvSpPr>
          <p:spPr>
            <a:xfrm>
              <a:off x="9248237" y="6056040"/>
              <a:ext cx="1803745" cy="55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Initial 3 months of release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79A0EEC-8D9C-496A-865C-F0C35267EA02}"/>
                </a:ext>
              </a:extLst>
            </p:cNvPr>
            <p:cNvSpPr txBox="1"/>
            <p:nvPr/>
          </p:nvSpPr>
          <p:spPr>
            <a:xfrm>
              <a:off x="8416131" y="6395485"/>
              <a:ext cx="909146" cy="55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Release Date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31E6BC-B6C8-48EA-AD55-38849450B15A}"/>
                </a:ext>
              </a:extLst>
            </p:cNvPr>
            <p:cNvSpPr txBox="1"/>
            <p:nvPr/>
          </p:nvSpPr>
          <p:spPr>
            <a:xfrm>
              <a:off x="6178999" y="1155591"/>
              <a:ext cx="3681821" cy="3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4098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See best practice APs (CAS1)/ CAS2 move 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4AD98B-CE36-422A-B2D4-E7EF0A243F27}"/>
                </a:ext>
              </a:extLst>
            </p:cNvPr>
            <p:cNvSpPr txBox="1"/>
            <p:nvPr/>
          </p:nvSpPr>
          <p:spPr>
            <a:xfrm>
              <a:off x="6118100" y="4069533"/>
              <a:ext cx="4302055" cy="3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CPP supports LHA to identify Temp options</a:t>
              </a:r>
            </a:p>
          </p:txBody>
        </p:sp>
        <p:sp>
          <p:nvSpPr>
            <p:cNvPr id="94" name="Flowchart: Alternate Process 93">
              <a:extLst>
                <a:ext uri="{FF2B5EF4-FFF2-40B4-BE49-F238E27FC236}">
                  <a16:creationId xmlns:a16="http://schemas.microsoft.com/office/drawing/2014/main" id="{964CFB2D-BB2E-46A1-A07A-3C639B05A784}"/>
                </a:ext>
              </a:extLst>
            </p:cNvPr>
            <p:cNvSpPr/>
            <p:nvPr/>
          </p:nvSpPr>
          <p:spPr>
            <a:xfrm>
              <a:off x="3241951" y="1077873"/>
              <a:ext cx="465276" cy="471015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800D49C1-9524-4161-B2B2-CC31867CAD54}"/>
                </a:ext>
              </a:extLst>
            </p:cNvPr>
            <p:cNvSpPr/>
            <p:nvPr/>
          </p:nvSpPr>
          <p:spPr>
            <a:xfrm>
              <a:off x="4798607" y="2076960"/>
              <a:ext cx="4114863" cy="77981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CAS3 Team will assess suitability of referral/will liaise with LHA if concerns over PN decision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0D5A29F-096E-431A-A24C-1E980F2696CD}"/>
                </a:ext>
              </a:extLst>
            </p:cNvPr>
            <p:cNvCxnSpPr>
              <a:cxnSpLocks/>
            </p:cNvCxnSpPr>
            <p:nvPr/>
          </p:nvCxnSpPr>
          <p:spPr>
            <a:xfrm>
              <a:off x="4497324" y="3269665"/>
              <a:ext cx="0" cy="4501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45B0A8-BD92-4324-BFFC-46759576B808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3717476" y="1854376"/>
              <a:ext cx="1081131" cy="279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D725913-6A0E-479E-B0C7-323C1E9D5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9721" y="5228952"/>
              <a:ext cx="1081131" cy="2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42E0A5-3640-47BE-AB60-1609861EFA6E}"/>
                </a:ext>
              </a:extLst>
            </p:cNvPr>
            <p:cNvSpPr txBox="1"/>
            <p:nvPr/>
          </p:nvSpPr>
          <p:spPr>
            <a:xfrm rot="16200000">
              <a:off x="-1253110" y="2427420"/>
              <a:ext cx="3320550" cy="53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 Key Emergency Activities for CPP to Co-ordinate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B9B24EF-D24C-42D2-9648-F98A49A4223E}"/>
                </a:ext>
              </a:extLst>
            </p:cNvPr>
            <p:cNvGrpSpPr/>
            <p:nvPr/>
          </p:nvGrpSpPr>
          <p:grpSpPr>
            <a:xfrm>
              <a:off x="7024031" y="5014117"/>
              <a:ext cx="2191765" cy="660491"/>
              <a:chOff x="921683" y="2852342"/>
              <a:chExt cx="2169709" cy="591491"/>
            </a:xfrm>
          </p:grpSpPr>
          <p:sp>
            <p:nvSpPr>
              <p:cNvPr id="101" name="Flowchart: Alternate Process 100">
                <a:extLst>
                  <a:ext uri="{FF2B5EF4-FFF2-40B4-BE49-F238E27FC236}">
                    <a16:creationId xmlns:a16="http://schemas.microsoft.com/office/drawing/2014/main" id="{4D063EAA-FD5C-4160-AD69-942345C32B91}"/>
                  </a:ext>
                </a:extLst>
              </p:cNvPr>
              <p:cNvSpPr/>
              <p:nvPr/>
            </p:nvSpPr>
            <p:spPr>
              <a:xfrm>
                <a:off x="1003695" y="2852342"/>
                <a:ext cx="2020117" cy="591491"/>
              </a:xfrm>
              <a:prstGeom prst="flowChartAlternateProcess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D387A2-2F7D-45F2-AF98-061274D031AB}"/>
                  </a:ext>
                </a:extLst>
              </p:cNvPr>
              <p:cNvSpPr txBox="1"/>
              <p:nvPr/>
            </p:nvSpPr>
            <p:spPr>
              <a:xfrm>
                <a:off x="921683" y="2988508"/>
                <a:ext cx="2169708" cy="29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Consider ABEN Referral</a:t>
                </a: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916CD59-FCD6-404F-B89F-01BFDAA6DF57}"/>
              </a:ext>
            </a:extLst>
          </p:cNvPr>
          <p:cNvSpPr/>
          <p:nvPr/>
        </p:nvSpPr>
        <p:spPr>
          <a:xfrm>
            <a:off x="3416181" y="6144581"/>
            <a:ext cx="4042707" cy="26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available for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unconvicted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9166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B209C-FE61-5FF0-CE6D-1DE4B298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alongside accommodation pathways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659CA-F8A2-0A3D-4E5F-964C9543F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199" y="1235280"/>
            <a:ext cx="5796601" cy="4586400"/>
          </a:xfrm>
        </p:spPr>
        <p:txBody>
          <a:bodyPr/>
          <a:lstStyle/>
          <a:p>
            <a:pPr lvl="0"/>
            <a:r>
              <a:rPr lang="en-US" sz="1800" dirty="0"/>
              <a:t>Risk factors alongside the presence and strength of protective factors</a:t>
            </a:r>
          </a:p>
          <a:p>
            <a:r>
              <a:rPr lang="en-US" sz="1800" dirty="0"/>
              <a:t>Current situation, potential victims and circumstances when risk is increased</a:t>
            </a:r>
          </a:p>
          <a:p>
            <a:r>
              <a:rPr lang="en-US" sz="1800" dirty="0"/>
              <a:t>Person’s motivation &amp; capacity to change</a:t>
            </a:r>
          </a:p>
          <a:p>
            <a:r>
              <a:rPr lang="en-US" sz="1800" dirty="0"/>
              <a:t>Monitoring &amp; controls to manage risk</a:t>
            </a:r>
          </a:p>
          <a:p>
            <a:r>
              <a:rPr lang="en-US" altLang="en-US" sz="1800" dirty="0"/>
              <a:t>Ability to manage situations &amp; build on protective factors to support desistance </a:t>
            </a:r>
          </a:p>
          <a:p>
            <a:r>
              <a:rPr lang="en-US" sz="1800" dirty="0"/>
              <a:t>Access to potential victims &amp; reduction of risk to specific individuals.</a:t>
            </a:r>
          </a:p>
          <a:p>
            <a:r>
              <a:rPr lang="en-US" sz="1800" dirty="0"/>
              <a:t>Safeguarding of adults and children</a:t>
            </a:r>
          </a:p>
          <a:p>
            <a:r>
              <a:rPr lang="en-GB" altLang="en-US" sz="1800" dirty="0"/>
              <a:t>How to reduce the opportunities to offend and enable enforcement action where required</a:t>
            </a:r>
          </a:p>
          <a:p>
            <a:r>
              <a:rPr lang="en-GB" sz="1800" dirty="0"/>
              <a:t>Responsibility to protect the public</a:t>
            </a:r>
            <a:endParaRPr lang="en-US" sz="1800" dirty="0"/>
          </a:p>
          <a:p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3A7D9EF-8667-0329-6B7D-281ABBAA60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3434300"/>
              </p:ext>
            </p:extLst>
          </p:nvPr>
        </p:nvGraphicFramePr>
        <p:xfrm>
          <a:off x="6650041" y="1235280"/>
          <a:ext cx="4937760" cy="45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6763-2EB9-0BC5-CBCD-BA92B054D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3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B5B9-F9F8-6F80-FE57-5658698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HMPPS Community Accommodation Services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78B7C3D-FE1B-EB4E-9ECB-AA391396F54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8638" y="1303338"/>
          <a:ext cx="5491162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C4451-A463-49A6-B0E4-48311610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797978"/>
            <a:ext cx="5088276" cy="409162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HMPPS CAS system offers a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three-tier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structure of temporary accommodation for people on probation, prison leavers or those on  bail who require public protection measures or are at risk of being homeless. 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three tiers provide a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bridge back into the community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appropriate to the risk of harm presented, but are not a settled accommodation provision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 Regional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Homelessness Prevention Teams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lead and co-ordinate regional probation response to reducing homelessness for people on Probation, in collaboration with key partners.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AF2E-744A-B197-70C2-6D55AC727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3731-3E9C-4F8A-A0E4-E6100E8C56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B671-7FF4-4A17-A195-98BD001D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135" y="1874885"/>
            <a:ext cx="5492749" cy="19147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SL14 Target – first night of release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Our aim is to ensure that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every person released from prison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has somewhere to stay on their first night of release. 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Our target is that 90% of people being released from prison are accommodated on their first night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0E8B-4B7E-48F7-BA48-6F2AFC933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74885"/>
            <a:ext cx="5488525" cy="19147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SL15 3 months post release/ post disposal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 are working towards understanding sustainability of accommodation and challenges encountered.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Ensure that 80% of individuals are in settled accommodation, either three months after their release or upon receipt of a community-based sentence.</a:t>
            </a:r>
          </a:p>
          <a:p>
            <a:pPr marL="0" indent="0">
              <a:buNone/>
            </a:pP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3FF5-B45F-45A8-8D94-A05B073E6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223AF-F2F5-41F7-A71C-81CE492BCB88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4905-1025-4AB1-934A-B904BEFB1DCA}"/>
              </a:ext>
            </a:extLst>
          </p:cNvPr>
          <p:cNvSpPr txBox="1"/>
          <p:nvPr/>
        </p:nvSpPr>
        <p:spPr>
          <a:xfrm>
            <a:off x="527051" y="942976"/>
            <a:ext cx="11133667" cy="73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Tackling homelessness and rough sleeping as a key priority.  HMPPS agreed to contribute towards the aim to 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Minngs"/>
                <a:cs typeface="Times New Roman" panose="02020603050405020304" pitchFamily="18" charset="0"/>
              </a:rPr>
              <a:t>liminate rough sleeping by the end of the current Parliament 2023/24.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Minngs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E6ECFF-8ECC-085C-0BA6-3EAD910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HMPPS Accommodation Targets &amp; Recording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D5B48-D5A0-44A0-5DB0-3E7F7B3C01B6}"/>
              </a:ext>
            </a:extLst>
          </p:cNvPr>
          <p:cNvSpPr txBox="1"/>
          <p:nvPr/>
        </p:nvSpPr>
        <p:spPr>
          <a:xfrm>
            <a:off x="3347509" y="3987221"/>
            <a:ext cx="5492748" cy="2031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Routine scrutiny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all negative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 sample 5%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confidence/ data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understanding of unmet need</a:t>
            </a:r>
          </a:p>
        </p:txBody>
      </p:sp>
    </p:spTree>
    <p:extLst>
      <p:ext uri="{BB962C8B-B14F-4D97-AF65-F5344CB8AC3E}">
        <p14:creationId xmlns:p14="http://schemas.microsoft.com/office/powerpoint/2010/main" val="32923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1740-7F23-F409-412B-A71066A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GMPS Homelessness Prevention Team Ethos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6852F-855D-69D3-CF41-5BB308454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3F23BF3-0608-2F25-B3A8-B36DB30A0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84890"/>
              </p:ext>
            </p:extLst>
          </p:nvPr>
        </p:nvGraphicFramePr>
        <p:xfrm>
          <a:off x="3163588" y="1238866"/>
          <a:ext cx="5568950" cy="463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9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72D5-D8BE-9AA6-ED11-C0564495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468972"/>
            <a:ext cx="11133667" cy="511175"/>
          </a:xfrm>
        </p:spPr>
        <p:txBody>
          <a:bodyPr/>
          <a:lstStyle/>
          <a:p>
            <a:r>
              <a:rPr lang="en-US" dirty="0"/>
              <a:t>CAS3 Community Accommodation Service Tier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1EA9-2DA6-F7B4-32B3-033C27D36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000" y="1059360"/>
            <a:ext cx="5491801" cy="4586400"/>
          </a:xfrm>
        </p:spPr>
        <p:txBody>
          <a:bodyPr/>
          <a:lstStyle/>
          <a:p>
            <a:pPr marL="0" lvl="0" indent="0">
              <a:buNone/>
            </a:pPr>
            <a:r>
              <a:rPr lang="en-GB" sz="1600" b="1" dirty="0"/>
              <a:t>CAS3 is transitional accommodation </a:t>
            </a:r>
            <a:r>
              <a:rPr lang="en-GB" sz="1600" dirty="0"/>
              <a:t>in dispersed properties for up to 84 nights for people on Probation: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600" dirty="0">
                <a:cs typeface="Aharoni" panose="02010803020104030203" pitchFamily="2" charset="-79"/>
              </a:rPr>
              <a:t>being </a:t>
            </a:r>
            <a:r>
              <a:rPr lang="en-GB" sz="1600" b="1" dirty="0">
                <a:cs typeface="Aharoni" panose="02010803020104030203" pitchFamily="2" charset="-79"/>
              </a:rPr>
              <a:t>released</a:t>
            </a:r>
            <a:r>
              <a:rPr lang="en-GB" sz="1600" dirty="0">
                <a:cs typeface="Aharoni" panose="02010803020104030203" pitchFamily="2" charset="-79"/>
              </a:rPr>
              <a:t> as homeless from prison, following a custodial sentence;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600" b="1" dirty="0">
                <a:cs typeface="Aharoni" panose="02010803020104030203" pitchFamily="2" charset="-79"/>
              </a:rPr>
              <a:t>moving-on</a:t>
            </a:r>
            <a:r>
              <a:rPr lang="en-GB" sz="1600" dirty="0">
                <a:cs typeface="Aharoni" panose="02010803020104030203" pitchFamily="2" charset="-79"/>
              </a:rPr>
              <a:t> as homeless from CAS1 Approved Premises/ CAS2 (Nacro BASS) residence.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has been assessed by the Local Authority as ineligible for interim accommodation (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not priority need/ deemed to be intentionally homeless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subject of a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Licence or PSS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for a period of 84 nights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kumimoji="0" lang="en-GB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and who have given </a:t>
            </a: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consent</a:t>
            </a:r>
            <a:r>
              <a:rPr kumimoji="0" lang="en-GB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 to be referred into the CAS3 service</a:t>
            </a:r>
            <a:endParaRPr lang="en-GB" sz="1600" dirty="0">
              <a:cs typeface="Aharoni" panose="02010803020104030203" pitchFamily="2" charset="-79"/>
            </a:endParaRPr>
          </a:p>
          <a:p>
            <a:pPr marL="0" lvl="0" indent="0">
              <a:buNone/>
            </a:pPr>
            <a:r>
              <a:rPr lang="en-GB" sz="1600" dirty="0">
                <a:cs typeface="Aharoni" panose="02010803020104030203" pitchFamily="2" charset="-79"/>
              </a:rPr>
              <a:t>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7A2B-CD9F-F3BE-5A98-13EF3EB75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B6F7-2830-FBB9-AE8E-C896F242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2" y="4601149"/>
            <a:ext cx="4931468" cy="1532291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45A2EF-3117-2604-CF57-DE1FE51289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8833290"/>
              </p:ext>
            </p:extLst>
          </p:nvPr>
        </p:nvGraphicFramePr>
        <p:xfrm>
          <a:off x="6093884" y="886640"/>
          <a:ext cx="5566305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749738"/>
      </p:ext>
    </p:extLst>
  </p:cSld>
  <p:clrMapOvr>
    <a:masterClrMapping/>
  </p:clrMapOvr>
</p:sld>
</file>

<file path=ppt/theme/theme1.xml><?xml version="1.0" encoding="utf-8"?>
<a:theme xmlns:a="http://schemas.openxmlformats.org/drawingml/2006/main" name="Probation Leadership Events_Session Plans v1.0">
  <a:themeElements>
    <a:clrScheme name="HMPPS Colours">
      <a:dk1>
        <a:sysClr val="windowText" lastClr="000000"/>
      </a:dk1>
      <a:lt1>
        <a:sysClr val="window" lastClr="FFFFFF"/>
      </a:lt1>
      <a:dk2>
        <a:srgbClr val="7F4098"/>
      </a:dk2>
      <a:lt2>
        <a:srgbClr val="E7E6E6"/>
      </a:lt2>
      <a:accent1>
        <a:srgbClr val="7F4098"/>
      </a:accent1>
      <a:accent2>
        <a:srgbClr val="D0B9DA"/>
      </a:accent2>
      <a:accent3>
        <a:srgbClr val="F3EEF6"/>
      </a:accent3>
      <a:accent4>
        <a:srgbClr val="0096D7"/>
      </a:accent4>
      <a:accent5>
        <a:srgbClr val="A3D9F0"/>
      </a:accent5>
      <a:accent6>
        <a:srgbClr val="E8F5FB"/>
      </a:accent6>
      <a:hlink>
        <a:srgbClr val="0563C1"/>
      </a:hlink>
      <a:folHlink>
        <a:srgbClr val="954F72"/>
      </a:folHlink>
    </a:clrScheme>
    <a:fontScheme name="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329162D-B8E6-4C67-889A-11B61790BDAE}" vid="{4B8DA0D7-C7EE-4848-9B10-395542E678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1730</Words>
  <Application>Microsoft Office PowerPoint</Application>
  <PresentationFormat>Widescreen</PresentationFormat>
  <Paragraphs>268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Calibri</vt:lpstr>
      <vt:lpstr>Cambria</vt:lpstr>
      <vt:lpstr>Century Gothic</vt:lpstr>
      <vt:lpstr>Wingdings</vt:lpstr>
      <vt:lpstr>Wingdings 3</vt:lpstr>
      <vt:lpstr>Probation Leadership Events_Session Plans v1.0</vt:lpstr>
      <vt:lpstr>           </vt:lpstr>
      <vt:lpstr>What we know about accommodation related need</vt:lpstr>
      <vt:lpstr>Prison Releases</vt:lpstr>
      <vt:lpstr>Prison Releases</vt:lpstr>
      <vt:lpstr>Things to consider alongside accommodation pathways</vt:lpstr>
      <vt:lpstr>HMPPS Community Accommodation Services</vt:lpstr>
      <vt:lpstr>HMPPS Accommodation Targets &amp; Recording</vt:lpstr>
      <vt:lpstr>GMPS Homelessness Prevention Team Ethos</vt:lpstr>
      <vt:lpstr>CAS3 Community Accommodation Service Tier 3</vt:lpstr>
      <vt:lpstr>Greater Manchester CAS3</vt:lpstr>
      <vt:lpstr>Structures around people being released from prison</vt:lpstr>
      <vt:lpstr>GM Integrated Rehabilitation Services (GMIRS) Ambition: to improve outcomes and experiences for people on Probation, victims, witnesses and the communities and neighbourhoods in which they live. </vt:lpstr>
      <vt:lpstr>GM Wellbeing Hubs: Emotional Regulation &amp; Decision Making, Family Support &amp; Mediation, Wellbeing Support &amp; Healthy Choices, Finance Benefit &amp; Debt Advice, Behaviour Change</vt:lpstr>
      <vt:lpstr>Things that have made and would make a huge difference:</vt:lpstr>
      <vt:lpstr>Thank you so much for listening</vt:lpstr>
    </vt:vector>
  </TitlesOfParts>
  <Company>MOJ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   </dc:title>
  <dc:creator>Paul, Sarah | She/Hers</dc:creator>
  <cp:lastModifiedBy>Philippa Iwnicki</cp:lastModifiedBy>
  <cp:revision>3</cp:revision>
  <dcterms:created xsi:type="dcterms:W3CDTF">2024-03-17T09:05:21Z</dcterms:created>
  <dcterms:modified xsi:type="dcterms:W3CDTF">2024-03-25T11:52:58Z</dcterms:modified>
</cp:coreProperties>
</file>