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4" r:id="rId3"/>
    <p:sldId id="258" r:id="rId4"/>
    <p:sldId id="266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3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0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72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94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8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1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85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2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1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8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979F37-95CD-48D4-9808-6E5568624CED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346F98-23E2-424C-8C92-BB591B3B9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7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WzbGGuUx7R2xEyLZhgumneG1_MJJlTE3Ee9FYJ5wfgY/edit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@HOME</a:t>
            </a:r>
          </a:p>
        </p:txBody>
      </p:sp>
    </p:spTree>
    <p:extLst>
      <p:ext uri="{BB962C8B-B14F-4D97-AF65-F5344CB8AC3E}">
        <p14:creationId xmlns:p14="http://schemas.microsoft.com/office/powerpoint/2010/main" val="257633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106" y="1155469"/>
            <a:ext cx="9351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GMAT Pilot Statistics</a:t>
            </a:r>
          </a:p>
          <a:p>
            <a:endParaRPr lang="en-GB" sz="2800" dirty="0">
              <a:latin typeface="Century Gothic" panose="020B0502020202020204" pitchFamily="34" charset="0"/>
            </a:endParaRPr>
          </a:p>
          <a:p>
            <a:r>
              <a:rPr lang="en-GB" sz="2800" dirty="0">
                <a:latin typeface="Century Gothic" panose="020B0502020202020204" pitchFamily="34" charset="0"/>
              </a:rPr>
              <a:t>Since September 2022:</a:t>
            </a:r>
          </a:p>
          <a:p>
            <a:endParaRPr lang="en-GB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entury Gothic" panose="020B0502020202020204" pitchFamily="34" charset="0"/>
              </a:rPr>
              <a:t>93 Families (124 adults &amp; 204 children)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entury Gothic" panose="020B0502020202020204" pitchFamily="34" charset="0"/>
              </a:rPr>
              <a:t>23 section 21 eviction notices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entury Gothic" panose="020B0502020202020204" pitchFamily="34" charset="0"/>
              </a:rPr>
              <a:t>48 Serious disrepair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entury Gothic" panose="020B0502020202020204" pitchFamily="34" charset="0"/>
              </a:rPr>
              <a:t>11 serious overcrowding</a:t>
            </a:r>
          </a:p>
          <a:p>
            <a:endParaRPr lang="en-GB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44" y="160338"/>
            <a:ext cx="24384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58" y="344941"/>
            <a:ext cx="2943225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158" y="4607700"/>
            <a:ext cx="1619250" cy="1619250"/>
          </a:xfrm>
          <a:prstGeom prst="rect">
            <a:avLst/>
          </a:prstGeom>
        </p:spPr>
      </p:pic>
      <p:pic>
        <p:nvPicPr>
          <p:cNvPr id="1026" name="Picture 2" descr="Manchester City Council Logo Png, Transparent Png - kind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5290492"/>
            <a:ext cx="4381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Mustard Tree | Combatting Poverty - Preventing Homeless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Mustard Tree | mustard-tree-rectangle-white-on-r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46" y="2676345"/>
            <a:ext cx="39528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red Health Foundation | Linked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71" y="1051577"/>
            <a:ext cx="34956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80" y="4104716"/>
            <a:ext cx="2371552" cy="2371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455" y="2853374"/>
            <a:ext cx="5173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20 Family Zone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schools</a:t>
            </a:r>
          </a:p>
        </p:txBody>
      </p:sp>
    </p:spTree>
    <p:extLst>
      <p:ext uri="{BB962C8B-B14F-4D97-AF65-F5344CB8AC3E}">
        <p14:creationId xmlns:p14="http://schemas.microsoft.com/office/powerpoint/2010/main" val="334940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6122" y="1645919"/>
            <a:ext cx="66086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4000" dirty="0">
                <a:latin typeface="Century Gothic" panose="020B0502020202020204" pitchFamily="34" charset="0"/>
              </a:rPr>
              <a:t>Shelter training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4000" dirty="0">
                <a:latin typeface="Century Gothic" panose="020B0502020202020204" pitchFamily="34" charset="0"/>
              </a:rPr>
              <a:t>Triage concerns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4000" dirty="0">
                <a:latin typeface="Century Gothic" panose="020B0502020202020204" pitchFamily="34" charset="0"/>
              </a:rPr>
              <a:t>Direct Partner referrals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4000" dirty="0">
                <a:latin typeface="Century Gothic" panose="020B0502020202020204" pitchFamily="34" charset="0"/>
              </a:rPr>
              <a:t>Ameliorative support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4000" dirty="0">
                <a:latin typeface="Century Gothic" panose="020B0502020202020204" pitchFamily="34" charset="0"/>
              </a:rPr>
              <a:t>Strategic change</a:t>
            </a:r>
          </a:p>
        </p:txBody>
      </p:sp>
    </p:spTree>
    <p:extLst>
      <p:ext uri="{BB962C8B-B14F-4D97-AF65-F5344CB8AC3E}">
        <p14:creationId xmlns:p14="http://schemas.microsoft.com/office/powerpoint/2010/main" val="18657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bedroom terraced house for sale in Cardigan Road, Hull, HU3 6X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58" y="2411701"/>
            <a:ext cx="4845299" cy="32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88967" y="822960"/>
            <a:ext cx="4937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 place to call home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63" y="1346663"/>
            <a:ext cx="3316777" cy="44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764" y="450985"/>
            <a:ext cx="10224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How does homelessness impact upon education?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What could/should schools and colleges be doing to support their students?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What resources are needed to effectively provide this support?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What other organisations / support could schools be tapping into?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62295-ED4A-3898-83B6-845FD6130FF6}"/>
              </a:ext>
            </a:extLst>
          </p:cNvPr>
          <p:cNvSpPr txBox="1"/>
          <p:nvPr/>
        </p:nvSpPr>
        <p:spPr>
          <a:xfrm>
            <a:off x="1760514" y="4986535"/>
            <a:ext cx="8670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Add your thoughts, ideas, suggestions and comments at: </a:t>
            </a:r>
          </a:p>
          <a:p>
            <a:pPr algn="ctr"/>
            <a:r>
              <a:rPr lang="en-GB" b="1" dirty="0">
                <a:hlinkClick r:id="rId2"/>
              </a:rPr>
              <a:t>https://jamboard.google.com/d/1WzbGGuUx7R2xEyLZhgumneG1_MJJlTE3Ee9FYJ5wfgY/edit?usp=sharing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3060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3422</TotalTime>
  <Words>122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Slice</vt:lpstr>
      <vt:lpstr>@HOME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Patsy Hodson</dc:creator>
  <cp:lastModifiedBy>Cowbury, Robbie</cp:lastModifiedBy>
  <cp:revision>39</cp:revision>
  <dcterms:created xsi:type="dcterms:W3CDTF">2022-03-15T11:50:35Z</dcterms:created>
  <dcterms:modified xsi:type="dcterms:W3CDTF">2023-12-01T15:35:47Z</dcterms:modified>
</cp:coreProperties>
</file>