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61FE9-8142-4E85-BFCC-D92BC1A23A2C}" v="3" dt="2022-11-01T12:27:53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87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86E2-F87E-9892-2017-F1B9F616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75C12-3B56-718C-3F19-1717B93FD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399F-8189-A647-4F02-D391E75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2E49-214D-2217-5E1D-18143A4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097D-4A5F-FDF6-4A36-EAC7DA3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A8D1-BCB4-9C37-3A02-22C60359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9651F-E29B-4182-E29E-2A586EB2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62F8-339C-7583-CD21-27CB7D41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BCD7-A1E9-31B2-FA9D-1E86DED5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FBCB-3EE7-C1AA-0720-F03BAEE7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54D77-B9C1-5839-A49B-745A0B448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BE616-E9EB-1F80-492E-F5ED33A9B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3DBB-933D-664C-59C3-7A29BDD8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42D4-67EC-EAAB-16FC-326D672E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FB76-AFCD-C846-6FB8-4FD0FCE8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82B-4E47-CA06-95E2-8102190D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0BEF-F99F-F2B1-0414-317374C3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FA3E-A256-3155-38DC-8E1F4BF0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917A-34CB-F4D2-59E9-79C5DDBE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804D-9705-D6F6-878C-676A4DFB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F8ED-B238-A99B-B9AE-06EFA336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21CE8-6D57-DDBD-9CBF-0F26336A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BE52-4C0C-D1B4-7A93-AE419874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CB5A-7C44-0C97-4508-CE95A4B7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39A6-234C-16FC-5E72-862750A3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ADB-400E-CD8A-17CA-AE92B038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C438-1FB0-854B-2D71-AE28F6D5F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74D9-4393-FABF-542C-18EB0A5F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C159-0D87-5365-9EDA-9E479587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E4EB-D842-6D4A-766F-F51CB69F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638D-752B-BF92-3AF6-865D5319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8E40-8240-9B8D-602A-EDB76F21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CDEB-087A-E950-71EC-BB6A4ED0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7BCCD-9C24-5B18-B747-612C9C59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D5F91-EBC6-11D0-E3DC-B2E977E8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2CCAE-FDF9-DD5A-BF48-4B5E2A551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F9A8E-BE62-B982-0AB9-98A1F162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4173E-18F3-6A05-B69B-F25B0337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CF4E6-21BA-B46E-B153-4C95C89E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31DF-56D8-BD1C-8C10-D1A9350D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E582-697D-FC5A-44CD-0E0D92F6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79670-68FB-D6D5-3D4B-A9235121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CD5DD-68FE-3C67-8A64-81BC7B7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94216-64C6-99FC-E88D-7349009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5AECB-26C9-A794-C361-2B92AF16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8C3BF-4CF9-7966-E3BE-92BC392E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9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D6C9-EC71-A52A-72D2-833EBEC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49F9-EAD4-ED6B-C916-01C76013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3D547-CA19-C18E-2F7A-27FCD8B9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F1A9-3610-B7F5-8CDF-125347D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2B76-A50F-4E2D-12FD-80600FF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CCE6-BC7E-285B-8995-CC45F1D9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12F1-DDB3-0285-103C-BB6E9FB2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8C4DB-3B13-121D-33EE-09295375C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9F00A-1C83-B062-0B0E-1A124496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396CA-3DEF-8762-A4C9-F380E068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E8F5A-79CD-5333-8BCD-753C0A3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D05E-D718-FE4C-CB61-B495E3FD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898D5-CA06-91CE-6F44-9B034D51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63F95-B64A-8094-4B32-5EBDF4BF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97FA-0D10-93CE-436D-446B8F184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C70E-611D-4045-A8D9-BAB4BF4F6D1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A965-DBA0-0752-1E9D-529D4B569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41D5-C568-C357-4021-B6BED2DA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2134-7FAC-4059-AE92-486464366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4DCA91E-5A7C-B809-CF82-493600785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F65EFA5-0513-BB21-5F60-0F324324F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r="2894"/>
          <a:stretch/>
        </p:blipFill>
        <p:spPr>
          <a:xfrm>
            <a:off x="814278" y="607325"/>
            <a:ext cx="10669120" cy="55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6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honeycomb, outdoor object&#10;&#10;Description automatically generated">
            <a:extLst>
              <a:ext uri="{FF2B5EF4-FFF2-40B4-BE49-F238E27FC236}">
                <a16:creationId xmlns:a16="http://schemas.microsoft.com/office/drawing/2014/main" id="{207A7BD6-6BA7-6F92-50DD-3408065A7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3" r="8044"/>
          <a:stretch/>
        </p:blipFill>
        <p:spPr>
          <a:xfrm>
            <a:off x="9751422" y="0"/>
            <a:ext cx="2364377" cy="2269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B5476-5675-2395-2BB5-82456E3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938"/>
          </a:xfrm>
        </p:spPr>
        <p:txBody>
          <a:bodyPr>
            <a:normAutofit/>
          </a:bodyPr>
          <a:lstStyle/>
          <a:p>
            <a:r>
              <a:rPr lang="en-GB" sz="3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95D-69B6-6E8F-23A3-30F4B406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1153226"/>
            <a:ext cx="9577251" cy="502089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&amp; housekeeping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context of the Cost of Living and how this will impact Employment, Training &amp; Education- </a:t>
            </a:r>
            <a:r>
              <a:rPr lang="en-GB" sz="2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Penny Rimmer, GMPA</a:t>
            </a:r>
            <a:endParaRPr lang="en-GB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Employment, Training &amp; Education as Homelessness Prevention- </a:t>
            </a:r>
            <a:r>
              <a:rPr lang="en-GB" sz="2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Joe Donohue, GMCA</a:t>
            </a:r>
            <a:endParaRPr lang="en-GB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 Table discussions- What Employment, Training and Education provisions are available and what gaps are there in services?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Poetry from</a:t>
            </a:r>
            <a:r>
              <a:rPr lang="en-GB" sz="2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Invisible Manchester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Workshops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Untapped Lived Experience Workforce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 education and community learning as a destination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Barriers to employment &amp; education</a:t>
            </a:r>
            <a:r>
              <a:rPr lang="en-GB" sz="2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 to work or Ready to employ?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&amp; Close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DBAB45-5DDC-F1CE-E2C1-2A34A39461BB}"/>
              </a:ext>
            </a:extLst>
          </p:cNvPr>
          <p:cNvSpPr txBox="1">
            <a:spLocks/>
          </p:cNvSpPr>
          <p:nvPr/>
        </p:nvSpPr>
        <p:spPr>
          <a:xfrm>
            <a:off x="838200" y="1075952"/>
            <a:ext cx="9577251" cy="346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 and refreshments from 9.30am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684338-E649-947C-DFF2-E1DB09340F80}"/>
              </a:ext>
            </a:extLst>
          </p:cNvPr>
          <p:cNvSpPr txBox="1">
            <a:spLocks/>
          </p:cNvSpPr>
          <p:nvPr/>
        </p:nvSpPr>
        <p:spPr>
          <a:xfrm>
            <a:off x="838200" y="1445624"/>
            <a:ext cx="9577251" cy="847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10.20am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34426-E72A-FC59-F048-A3982F7EE18E}"/>
              </a:ext>
            </a:extLst>
          </p:cNvPr>
          <p:cNvSpPr txBox="1"/>
          <p:nvPr/>
        </p:nvSpPr>
        <p:spPr>
          <a:xfrm>
            <a:off x="838200" y="2389869"/>
            <a:ext cx="60970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10.35am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10.50am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434D8-DCC5-F8A7-3BC1-C134FEB3C3AD}"/>
              </a:ext>
            </a:extLst>
          </p:cNvPr>
          <p:cNvSpPr txBox="1"/>
          <p:nvPr/>
        </p:nvSpPr>
        <p:spPr>
          <a:xfrm>
            <a:off x="838200" y="3084105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11.05am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40001-BAD8-84FE-4147-D3F8AC6EDC3A}"/>
              </a:ext>
            </a:extLst>
          </p:cNvPr>
          <p:cNvSpPr txBox="1"/>
          <p:nvPr/>
        </p:nvSpPr>
        <p:spPr>
          <a:xfrm>
            <a:off x="838200" y="3663676"/>
            <a:ext cx="609708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11.35am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11.45am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8ACE9-D672-5E6C-0DD9-EC0F613807FE}"/>
              </a:ext>
            </a:extLst>
          </p:cNvPr>
          <p:cNvSpPr txBox="1"/>
          <p:nvPr/>
        </p:nvSpPr>
        <p:spPr>
          <a:xfrm>
            <a:off x="838200" y="4270775"/>
            <a:ext cx="609708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12pm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12.50pm</a:t>
            </a:r>
          </a:p>
        </p:txBody>
      </p:sp>
    </p:spTree>
    <p:extLst>
      <p:ext uri="{BB962C8B-B14F-4D97-AF65-F5344CB8AC3E}">
        <p14:creationId xmlns:p14="http://schemas.microsoft.com/office/powerpoint/2010/main" val="18462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AFA6985-4186-51C3-3906-F65F0F54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EB855-4F0C-E6BE-89B9-BE2AF692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85" y="968376"/>
            <a:ext cx="10515600" cy="2852737"/>
          </a:xfrm>
        </p:spPr>
        <p:txBody>
          <a:bodyPr/>
          <a:lstStyle/>
          <a:p>
            <a:r>
              <a:rPr lang="en-GB" sz="6000" b="1" dirty="0">
                <a:latin typeface="Abadi" panose="020B0604020202020204" pitchFamily="34" charset="0"/>
              </a:rPr>
              <a:t>The Cost-of-living Crisis- Impact on Employment, Training &amp; Education</a:t>
            </a:r>
            <a:endParaRPr lang="en-GB" b="1" dirty="0">
              <a:latin typeface="Abadi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6A19-29BC-B320-BE67-7A808850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385" y="3982137"/>
            <a:ext cx="10515600" cy="1500187"/>
          </a:xfrm>
        </p:spPr>
        <p:txBody>
          <a:bodyPr/>
          <a:lstStyle/>
          <a:p>
            <a:r>
              <a:rPr lang="en-GB" dirty="0"/>
              <a:t>Penny Rimmer, Policy Office at GMPA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DB59-5BD1-DD6F-2EEF-D2F19AAB37F3}"/>
              </a:ext>
            </a:extLst>
          </p:cNvPr>
          <p:cNvSpPr txBox="1"/>
          <p:nvPr/>
        </p:nvSpPr>
        <p:spPr>
          <a:xfrm>
            <a:off x="3048569" y="3244334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15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19DCC5-9B16-EDD1-32C0-4F290DC6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EB855-4F0C-E6BE-89B9-BE2AF692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Will you add what joe’s section is called </a:t>
            </a:r>
            <a:r>
              <a:rPr lang="en-GB" sz="6000" dirty="0" err="1"/>
              <a:t>plz</a:t>
            </a:r>
            <a:r>
              <a:rPr lang="en-GB" sz="6000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6A19-29BC-B320-BE67-7A808850D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Joe Donohue, Homelessness Strategy Principle GMCA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0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A964-50D4-E1D7-23C9-7EF4ADA45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127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37B-5DE1-64CB-633C-966820B7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44" y="1429650"/>
            <a:ext cx="11442511" cy="1327198"/>
          </a:xfrm>
        </p:spPr>
        <p:txBody>
          <a:bodyPr>
            <a:normAutofit fontScale="90000"/>
          </a:bodyPr>
          <a:lstStyle/>
          <a:p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Employment, Training and Education provisions are available and what gaps are there in services?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0AAB-EBD8-0560-79F2-C1AF9EEA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4" y="3709016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know that is available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feel is missing?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6B131-8A77-5ED7-1F29-12B3D2472BAF}"/>
              </a:ext>
            </a:extLst>
          </p:cNvPr>
          <p:cNvSpPr txBox="1"/>
          <p:nvPr/>
        </p:nvSpPr>
        <p:spPr>
          <a:xfrm>
            <a:off x="441846" y="1149402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 Table discussions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2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CB70-062F-E526-FD29-D385AD67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7D96-C9AC-3720-FC0A-A44CCBE0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3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PowerPoint Presentation</vt:lpstr>
      <vt:lpstr>Agenda</vt:lpstr>
      <vt:lpstr>The Cost-of-living Crisis- Impact on Employment, Training &amp; Education</vt:lpstr>
      <vt:lpstr>Will you add what joe’s section is called plz?</vt:lpstr>
      <vt:lpstr>Break</vt:lpstr>
      <vt:lpstr>  What Employment, Training and Education provisions are available and what gaps are there in services?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Philippa Iwnicki</dc:creator>
  <cp:lastModifiedBy>Philippa Iwnicki</cp:lastModifiedBy>
  <cp:revision>1</cp:revision>
  <dcterms:created xsi:type="dcterms:W3CDTF">2022-11-01T11:38:58Z</dcterms:created>
  <dcterms:modified xsi:type="dcterms:W3CDTF">2022-11-01T12:28:53Z</dcterms:modified>
</cp:coreProperties>
</file>