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7" r:id="rId3"/>
    <p:sldId id="308" r:id="rId4"/>
    <p:sldId id="309" r:id="rId5"/>
    <p:sldId id="310" r:id="rId6"/>
    <p:sldId id="289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-136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DA09FF-1740-49FC-BB02-FEE48705316C}" type="doc">
      <dgm:prSet loTypeId="urn:microsoft.com/office/officeart/2005/8/layout/rings+Icon" loCatId="officeonline" qsTypeId="urn:microsoft.com/office/officeart/2005/8/quickstyle/simple4" qsCatId="simple" csTypeId="urn:microsoft.com/office/officeart/2005/8/colors/colorful5" csCatId="colorful" phldr="1"/>
      <dgm:spPr/>
    </dgm:pt>
    <dgm:pt modelId="{B914228B-0BD1-4BF9-BB15-ED12428270F0}">
      <dgm:prSet phldrT="[Text]" custT="1"/>
      <dgm:spPr>
        <a:ln w="38100"/>
      </dgm:spPr>
      <dgm:t>
        <a:bodyPr/>
        <a:lstStyle/>
        <a:p>
          <a:pPr algn="ctr"/>
          <a:r>
            <a:rPr lang="en-US" sz="2100" dirty="0" smtClean="0"/>
            <a:t>Passenger</a:t>
          </a:r>
          <a:endParaRPr lang="en-US" sz="2100" dirty="0"/>
        </a:p>
      </dgm:t>
    </dgm:pt>
    <dgm:pt modelId="{98AE1F9A-FA16-41E2-8B6C-96004532B631}" type="parTrans" cxnId="{E6CED2D2-91C3-446C-A99B-B4B64E7A34C5}">
      <dgm:prSet/>
      <dgm:spPr/>
      <dgm:t>
        <a:bodyPr/>
        <a:lstStyle/>
        <a:p>
          <a:endParaRPr lang="en-US"/>
        </a:p>
      </dgm:t>
    </dgm:pt>
    <dgm:pt modelId="{9F938A2C-1317-4DA8-8D7A-B781C757E35F}" type="sibTrans" cxnId="{E6CED2D2-91C3-446C-A99B-B4B64E7A34C5}">
      <dgm:prSet/>
      <dgm:spPr/>
      <dgm:t>
        <a:bodyPr/>
        <a:lstStyle/>
        <a:p>
          <a:endParaRPr lang="en-US"/>
        </a:p>
      </dgm:t>
    </dgm:pt>
    <dgm:pt modelId="{820D6FF9-0EF7-490F-8D45-1C58BB8D9EA9}">
      <dgm:prSet phldrT="[Text]"/>
      <dgm:spPr/>
      <dgm:t>
        <a:bodyPr/>
        <a:lstStyle/>
        <a:p>
          <a:r>
            <a:rPr lang="en-US" dirty="0" smtClean="0"/>
            <a:t>Airport</a:t>
          </a:r>
          <a:endParaRPr lang="en-US" dirty="0"/>
        </a:p>
      </dgm:t>
    </dgm:pt>
    <dgm:pt modelId="{8EBE668A-0D3E-4B9B-8721-F8BA6673A0B3}" type="parTrans" cxnId="{88521740-29AA-4A85-987E-5A6D4571258F}">
      <dgm:prSet/>
      <dgm:spPr/>
      <dgm:t>
        <a:bodyPr/>
        <a:lstStyle/>
        <a:p>
          <a:endParaRPr lang="en-US"/>
        </a:p>
      </dgm:t>
    </dgm:pt>
    <dgm:pt modelId="{E70264BF-6BF2-4C5F-B511-DFBBA61D1707}" type="sibTrans" cxnId="{88521740-29AA-4A85-987E-5A6D4571258F}">
      <dgm:prSet/>
      <dgm:spPr/>
      <dgm:t>
        <a:bodyPr/>
        <a:lstStyle/>
        <a:p>
          <a:endParaRPr lang="en-US"/>
        </a:p>
      </dgm:t>
    </dgm:pt>
    <dgm:pt modelId="{69C0681E-4F85-4D3D-B266-DEE60B4AB56F}">
      <dgm:prSet phldrT="[Text]"/>
      <dgm:spPr/>
      <dgm:t>
        <a:bodyPr/>
        <a:lstStyle/>
        <a:p>
          <a:r>
            <a:rPr lang="en-US" dirty="0" smtClean="0"/>
            <a:t>Airline</a:t>
          </a:r>
          <a:endParaRPr lang="en-US" dirty="0"/>
        </a:p>
      </dgm:t>
    </dgm:pt>
    <dgm:pt modelId="{944DE308-8F0C-4C20-83F0-D021FAF6D8F2}" type="parTrans" cxnId="{806ED05D-270A-4718-B077-8DEFF88FAA6A}">
      <dgm:prSet/>
      <dgm:spPr/>
      <dgm:t>
        <a:bodyPr/>
        <a:lstStyle/>
        <a:p>
          <a:endParaRPr lang="en-US"/>
        </a:p>
      </dgm:t>
    </dgm:pt>
    <dgm:pt modelId="{D89A2D08-B22C-4522-8E79-36475F5E4B19}" type="sibTrans" cxnId="{806ED05D-270A-4718-B077-8DEFF88FAA6A}">
      <dgm:prSet/>
      <dgm:spPr/>
      <dgm:t>
        <a:bodyPr/>
        <a:lstStyle/>
        <a:p>
          <a:endParaRPr lang="en-US"/>
        </a:p>
      </dgm:t>
    </dgm:pt>
    <dgm:pt modelId="{EE8FDAD4-B07A-4079-A343-652A9E40DB65}" type="pres">
      <dgm:prSet presAssocID="{55DA09FF-1740-49FC-BB02-FEE48705316C}" presName="Name0" presStyleCnt="0">
        <dgm:presLayoutVars>
          <dgm:chMax val="7"/>
          <dgm:dir/>
          <dgm:resizeHandles val="exact"/>
        </dgm:presLayoutVars>
      </dgm:prSet>
      <dgm:spPr/>
    </dgm:pt>
    <dgm:pt modelId="{675280E5-EC48-4280-A0BA-4371836A13C4}" type="pres">
      <dgm:prSet presAssocID="{55DA09FF-1740-49FC-BB02-FEE48705316C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3299-A518-44AB-AE9B-57FBC10AD006}" type="pres">
      <dgm:prSet presAssocID="{55DA09FF-1740-49FC-BB02-FEE48705316C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419BB-20CB-4565-BBF9-694E54020AAD}" type="pres">
      <dgm:prSet presAssocID="{55DA09FF-1740-49FC-BB02-FEE48705316C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CDA5E9-5EB9-4697-BE7A-24260AA77BFD}" type="presOf" srcId="{55DA09FF-1740-49FC-BB02-FEE48705316C}" destId="{EE8FDAD4-B07A-4079-A343-652A9E40DB65}" srcOrd="0" destOrd="0" presId="urn:microsoft.com/office/officeart/2005/8/layout/rings+Icon"/>
    <dgm:cxn modelId="{F25D014F-1616-4A88-AD2C-6CBA9BC2F22C}" type="presOf" srcId="{820D6FF9-0EF7-490F-8D45-1C58BB8D9EA9}" destId="{68953299-A518-44AB-AE9B-57FBC10AD006}" srcOrd="0" destOrd="0" presId="urn:microsoft.com/office/officeart/2005/8/layout/rings+Icon"/>
    <dgm:cxn modelId="{A249AA92-C625-4AD5-BEC1-91F4989B5B8C}" type="presOf" srcId="{B914228B-0BD1-4BF9-BB15-ED12428270F0}" destId="{675280E5-EC48-4280-A0BA-4371836A13C4}" srcOrd="0" destOrd="0" presId="urn:microsoft.com/office/officeart/2005/8/layout/rings+Icon"/>
    <dgm:cxn modelId="{88521740-29AA-4A85-987E-5A6D4571258F}" srcId="{55DA09FF-1740-49FC-BB02-FEE48705316C}" destId="{820D6FF9-0EF7-490F-8D45-1C58BB8D9EA9}" srcOrd="1" destOrd="0" parTransId="{8EBE668A-0D3E-4B9B-8721-F8BA6673A0B3}" sibTransId="{E70264BF-6BF2-4C5F-B511-DFBBA61D1707}"/>
    <dgm:cxn modelId="{3CE932BB-8DA3-4A60-A59C-82403557E5E6}" type="presOf" srcId="{69C0681E-4F85-4D3D-B266-DEE60B4AB56F}" destId="{EDA419BB-20CB-4565-BBF9-694E54020AAD}" srcOrd="0" destOrd="0" presId="urn:microsoft.com/office/officeart/2005/8/layout/rings+Icon"/>
    <dgm:cxn modelId="{E6CED2D2-91C3-446C-A99B-B4B64E7A34C5}" srcId="{55DA09FF-1740-49FC-BB02-FEE48705316C}" destId="{B914228B-0BD1-4BF9-BB15-ED12428270F0}" srcOrd="0" destOrd="0" parTransId="{98AE1F9A-FA16-41E2-8B6C-96004532B631}" sibTransId="{9F938A2C-1317-4DA8-8D7A-B781C757E35F}"/>
    <dgm:cxn modelId="{806ED05D-270A-4718-B077-8DEFF88FAA6A}" srcId="{55DA09FF-1740-49FC-BB02-FEE48705316C}" destId="{69C0681E-4F85-4D3D-B266-DEE60B4AB56F}" srcOrd="2" destOrd="0" parTransId="{944DE308-8F0C-4C20-83F0-D021FAF6D8F2}" sibTransId="{D89A2D08-B22C-4522-8E79-36475F5E4B19}"/>
    <dgm:cxn modelId="{3AF73990-A845-4936-8C99-2B11D64EDDB4}" type="presParOf" srcId="{EE8FDAD4-B07A-4079-A343-652A9E40DB65}" destId="{675280E5-EC48-4280-A0BA-4371836A13C4}" srcOrd="0" destOrd="0" presId="urn:microsoft.com/office/officeart/2005/8/layout/rings+Icon"/>
    <dgm:cxn modelId="{692094E5-D689-48D4-84C8-385632E6A34C}" type="presParOf" srcId="{EE8FDAD4-B07A-4079-A343-652A9E40DB65}" destId="{68953299-A518-44AB-AE9B-57FBC10AD006}" srcOrd="1" destOrd="0" presId="urn:microsoft.com/office/officeart/2005/8/layout/rings+Icon"/>
    <dgm:cxn modelId="{62B2B5F8-E8BA-4201-A6F8-20566816D7BA}" type="presParOf" srcId="{EE8FDAD4-B07A-4079-A343-652A9E40DB65}" destId="{EDA419BB-20CB-4565-BBF9-694E54020AAD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280E5-EC48-4280-A0BA-4371836A13C4}">
      <dsp:nvSpPr>
        <dsp:cNvPr id="0" name=""/>
        <dsp:cNvSpPr/>
      </dsp:nvSpPr>
      <dsp:spPr>
        <a:xfrm>
          <a:off x="1007733" y="0"/>
          <a:ext cx="1798273" cy="179824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810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Passenger</a:t>
          </a:r>
          <a:endParaRPr lang="en-US" sz="2100" kern="1200" dirty="0"/>
        </a:p>
      </dsp:txBody>
      <dsp:txXfrm>
        <a:off x="1271084" y="263347"/>
        <a:ext cx="1271571" cy="1271553"/>
      </dsp:txXfrm>
    </dsp:sp>
    <dsp:sp modelId="{68953299-A518-44AB-AE9B-57FBC10AD006}">
      <dsp:nvSpPr>
        <dsp:cNvPr id="0" name=""/>
        <dsp:cNvSpPr/>
      </dsp:nvSpPr>
      <dsp:spPr>
        <a:xfrm>
          <a:off x="1933320" y="1199331"/>
          <a:ext cx="1798273" cy="179824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50000"/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Airport</a:t>
          </a:r>
          <a:endParaRPr lang="en-US" sz="2800" kern="1200" dirty="0"/>
        </a:p>
      </dsp:txBody>
      <dsp:txXfrm>
        <a:off x="2196671" y="1462678"/>
        <a:ext cx="1271571" cy="1271553"/>
      </dsp:txXfrm>
    </dsp:sp>
    <dsp:sp modelId="{EDA419BB-20CB-4565-BBF9-694E54020AAD}">
      <dsp:nvSpPr>
        <dsp:cNvPr id="0" name=""/>
        <dsp:cNvSpPr/>
      </dsp:nvSpPr>
      <dsp:spPr>
        <a:xfrm>
          <a:off x="2857813" y="0"/>
          <a:ext cx="1798273" cy="179824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50000"/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Airline</a:t>
          </a:r>
          <a:endParaRPr lang="en-US" sz="2800" kern="1200" dirty="0"/>
        </a:p>
      </dsp:txBody>
      <dsp:txXfrm>
        <a:off x="3121164" y="263347"/>
        <a:ext cx="1271571" cy="1271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EA835-BE27-444B-A427-72A16C7753E8}" type="datetimeFigureOut">
              <a:rPr lang="de-DE" smtClean="0"/>
              <a:pPr/>
              <a:t>17.06.2014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0FF50-48C6-CC47-AAD4-7E8E47B8D3C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967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7A5D4-468F-5647-9CB0-CC9B026B626F}" type="datetimeFigureOut">
              <a:rPr lang="de-DE" smtClean="0"/>
              <a:pPr/>
              <a:t>17.06.2014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08538-44EA-1C40-B971-5E9F6BEDDC3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5876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044F-6B87-CA45-B225-E871CBADBFBC}" type="datetime1">
              <a:rPr lang="en-US" smtClean="0"/>
              <a:pPr/>
              <a:t>6/17/2014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#Name1, #Name2, #Name3, #Name4, #Name5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09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857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CF5DD-CE8D-4D4E-9B3E-B5C1C9498CE9}" type="datetime1">
              <a:rPr lang="en-US" smtClean="0"/>
              <a:pPr/>
              <a:t>6/17/2014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4353" y="6356350"/>
            <a:ext cx="642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#Name1, #Name2, #Name3, #Name4, #Name5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78588" y="6356350"/>
            <a:ext cx="70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60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857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C4A5-3106-EB44-B005-51963A0C28FE}" type="datetime1">
              <a:rPr lang="en-US" smtClean="0"/>
              <a:pPr/>
              <a:t>6/17/2014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4353" y="6356350"/>
            <a:ext cx="642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#Name1, #Name2, #Name3, #Name4, #Name5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78588" y="6356350"/>
            <a:ext cx="70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07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857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2C8E-F352-834C-8D6D-5B3BAA14EC33}" type="datetime1">
              <a:rPr lang="en-US" smtClean="0"/>
              <a:pPr/>
              <a:t>6/17/2014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4353" y="6356350"/>
            <a:ext cx="642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Antoniya</a:t>
            </a:r>
            <a:r>
              <a:rPr lang="de-DE" dirty="0" smtClean="0"/>
              <a:t>, Ibrahim, Ivan, Michael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78588" y="6356350"/>
            <a:ext cx="70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857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F7CA-40A9-F542-8E4F-DFDB01C7D549}" type="datetime1">
              <a:rPr lang="en-US" smtClean="0"/>
              <a:pPr/>
              <a:t>6/17/2014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4353" y="6356350"/>
            <a:ext cx="642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#Name1, #Name2, #Name3, #Name4, #Name5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78588" y="6356350"/>
            <a:ext cx="70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71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57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E2A9-67C2-074E-AC75-64ADE07C878E}" type="datetime1">
              <a:rPr lang="en-US" smtClean="0"/>
              <a:pPr/>
              <a:t>6/17/2014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4353" y="6356350"/>
            <a:ext cx="642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#Name1, #Name2, #Name3, #Name4, #Name5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78588" y="6356350"/>
            <a:ext cx="70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65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57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8D7E1-43A1-1C48-A64E-DC0C64416B6A}" type="datetime1">
              <a:rPr lang="en-US" smtClean="0"/>
              <a:pPr/>
              <a:t>6/17/2014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34353" y="6356350"/>
            <a:ext cx="642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#Name1, #Name2, #Name3, #Name4, #Name5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78588" y="6356350"/>
            <a:ext cx="70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4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857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A47A-2351-8543-8EEB-A0EB0FF5B4DC}" type="datetime1">
              <a:rPr lang="en-US" smtClean="0"/>
              <a:pPr/>
              <a:t>6/17/2014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4353" y="6356350"/>
            <a:ext cx="642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#Name1, #Name2, #Name3, #Name4, #Name5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78588" y="6356350"/>
            <a:ext cx="70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72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857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D0E2-C17E-4547-81C8-CB780F680F3E}" type="datetime1">
              <a:rPr lang="en-US" smtClean="0"/>
              <a:pPr/>
              <a:t>6/17/2014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4353" y="6356350"/>
            <a:ext cx="642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#Name1, #Name2, #Name3, #Name4, #Name5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78588" y="6356350"/>
            <a:ext cx="70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30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57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3412C-21E1-CA4C-81F0-C465D69310E0}" type="datetime1">
              <a:rPr lang="en-US" smtClean="0"/>
              <a:pPr/>
              <a:t>6/17/2014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4353" y="6356350"/>
            <a:ext cx="642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#Name1, #Name2, #Name3, #Name4, #Name5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78588" y="6356350"/>
            <a:ext cx="70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20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57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F5975-4D8E-7842-95A0-4F2EEEAFBC5B}" type="datetime1">
              <a:rPr lang="en-US" smtClean="0"/>
              <a:pPr/>
              <a:t>6/17/2014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4353" y="6356350"/>
            <a:ext cx="642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#Name1, #Name2, #Name3, #Name4, #Name5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78588" y="6356350"/>
            <a:ext cx="70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78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857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5145A-B906-6F4F-8952-00D5BC40E313}" type="datetime1">
              <a:rPr lang="en-US" smtClean="0"/>
              <a:pPr/>
              <a:t>6/17/2014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4353" y="6356350"/>
            <a:ext cx="6424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#Name1, #Name2, #Name3, #Name4, #Name5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78588" y="6356350"/>
            <a:ext cx="70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A34A-A75F-E341-A606-41A0C490370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4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0491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DE" sz="480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Airtraffic system </a:t>
            </a:r>
            <a:br>
              <a:rPr lang="de-DE" sz="480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de-DE" sz="480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UML Colloquium </a:t>
            </a:r>
            <a:endParaRPr lang="de-DE" sz="480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83154" y="3057095"/>
            <a:ext cx="6610470" cy="3593364"/>
          </a:xfrm>
        </p:spPr>
        <p:txBody>
          <a:bodyPr>
            <a:noAutofit/>
          </a:bodyPr>
          <a:lstStyle/>
          <a:p>
            <a:pPr algn="r"/>
            <a:r>
              <a:rPr lang="en-US" sz="2800" u="sng" dirty="0" smtClean="0">
                <a:solidFill>
                  <a:schemeClr val="tx1"/>
                </a:solidFill>
              </a:rPr>
              <a:t>Presented by </a:t>
            </a:r>
            <a:r>
              <a:rPr lang="en-US" sz="2400" u="sng" dirty="0" smtClean="0">
                <a:solidFill>
                  <a:schemeClr val="tx1"/>
                </a:solidFill>
              </a:rPr>
              <a:t>Team 1</a:t>
            </a:r>
            <a:endParaRPr lang="en-US" sz="2400" dirty="0">
              <a:solidFill>
                <a:schemeClr val="tx1"/>
              </a:solidFill>
            </a:endParaRPr>
          </a:p>
          <a:p>
            <a:pPr algn="r"/>
            <a:r>
              <a:rPr lang="en-US" sz="2400" dirty="0" err="1">
                <a:solidFill>
                  <a:schemeClr val="tx1"/>
                </a:solidFill>
              </a:rPr>
              <a:t>Atanasova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Antoniya</a:t>
            </a:r>
            <a:r>
              <a:rPr lang="en-US" sz="2400" dirty="0">
                <a:solidFill>
                  <a:schemeClr val="tx1"/>
                </a:solidFill>
              </a:rPr>
              <a:t> - 03648938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</a:rPr>
              <a:t>Lee, Alice - 03281160</a:t>
            </a:r>
          </a:p>
          <a:p>
            <a:pPr algn="r"/>
            <a:r>
              <a:rPr lang="de-DE" sz="2400" dirty="0">
                <a:solidFill>
                  <a:schemeClr val="tx1"/>
                </a:solidFill>
              </a:rPr>
              <a:t>Petrov, Ivan - 03648235</a:t>
            </a:r>
            <a:endParaRPr lang="en-US" sz="2400" dirty="0">
              <a:solidFill>
                <a:schemeClr val="tx1"/>
              </a:solidFill>
            </a:endParaRPr>
          </a:p>
          <a:p>
            <a:pPr algn="r"/>
            <a:r>
              <a:rPr lang="de-DE" sz="2400" dirty="0">
                <a:solidFill>
                  <a:schemeClr val="tx1"/>
                </a:solidFill>
              </a:rPr>
              <a:t>Rudert, Katherina - 03648166</a:t>
            </a:r>
            <a:endParaRPr lang="en-US" sz="2400" dirty="0">
              <a:solidFill>
                <a:schemeClr val="tx1"/>
              </a:solidFill>
            </a:endParaRPr>
          </a:p>
          <a:p>
            <a:pPr algn="r"/>
            <a:r>
              <a:rPr lang="de-DE" sz="2400" dirty="0">
                <a:solidFill>
                  <a:schemeClr val="tx1"/>
                </a:solidFill>
              </a:rPr>
              <a:t>Murugesh, Rishigesh - 03636607</a:t>
            </a:r>
            <a:endParaRPr lang="en-US" sz="2400" dirty="0">
              <a:solidFill>
                <a:schemeClr val="tx1"/>
              </a:solidFill>
            </a:endParaRPr>
          </a:p>
          <a:p>
            <a:pPr algn="r"/>
            <a:r>
              <a:rPr lang="de-DE" sz="2400" dirty="0">
                <a:solidFill>
                  <a:schemeClr val="tx1"/>
                </a:solidFill>
              </a:rPr>
              <a:t>Streitweiser, Benedikt - 03623651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0" y="6152366"/>
            <a:ext cx="946379" cy="498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14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430"/>
            <a:ext cx="3964366" cy="1143000"/>
          </a:xfrm>
        </p:spPr>
        <p:txBody>
          <a:bodyPr>
            <a:normAutofit/>
          </a:bodyPr>
          <a:lstStyle/>
          <a:p>
            <a:pPr algn="l"/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  <a:endParaRPr lang="en-US" sz="420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0096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UML data model overview</a:t>
            </a:r>
          </a:p>
          <a:p>
            <a:r>
              <a:rPr lang="en-US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UML workflow – Booking a flight</a:t>
            </a:r>
          </a:p>
          <a:p>
            <a:r>
              <a:rPr lang="en-US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Sequence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1A34A-A75F-E341-A606-41A0C4903704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0" y="6152366"/>
            <a:ext cx="946379" cy="498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810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74430"/>
            <a:ext cx="837290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UML data model class diagram</a:t>
            </a:r>
            <a:endParaRPr lang="en-US" sz="420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3872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Migration process included</a:t>
            </a:r>
          </a:p>
          <a:p>
            <a:pPr lvl="1"/>
            <a:r>
              <a:rPr lang="en-US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Identifying the core entities and reducing their number up </a:t>
            </a:r>
            <a:r>
              <a:rPr lang="en-US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17</a:t>
            </a:r>
            <a:endParaRPr lang="en-US" sz="2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Migrating the ERM model into UML class diagram with the entities from step1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1A34A-A75F-E341-A606-41A0C4903704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0" y="6152366"/>
            <a:ext cx="946379" cy="498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Pentagon 3"/>
          <p:cNvSpPr/>
          <p:nvPr/>
        </p:nvSpPr>
        <p:spPr>
          <a:xfrm>
            <a:off x="1158989" y="4353638"/>
            <a:ext cx="6547513" cy="996287"/>
          </a:xfrm>
          <a:prstGeom prst="homePlat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Class diagram overview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73" y="1138391"/>
            <a:ext cx="1534615" cy="11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74430"/>
            <a:ext cx="8372902" cy="1143000"/>
          </a:xfrm>
        </p:spPr>
        <p:txBody>
          <a:bodyPr>
            <a:normAutofit/>
          </a:bodyPr>
          <a:lstStyle/>
          <a:p>
            <a:pPr algn="l"/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UML workflow diagram</a:t>
            </a:r>
            <a:endParaRPr lang="en-US" sz="420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616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Workflow scope – </a:t>
            </a:r>
            <a:r>
              <a:rPr lang="en-US" sz="2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Booking a flight</a:t>
            </a:r>
            <a:r>
              <a:rPr lang="en-US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through air traffic database management system</a:t>
            </a:r>
          </a:p>
          <a:p>
            <a:endParaRPr lang="en-US" sz="2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1A34A-A75F-E341-A606-41A0C490370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0" y="6152366"/>
            <a:ext cx="946379" cy="498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Pentagon 3"/>
          <p:cNvSpPr/>
          <p:nvPr/>
        </p:nvSpPr>
        <p:spPr>
          <a:xfrm>
            <a:off x="1158989" y="4612950"/>
            <a:ext cx="6547513" cy="996287"/>
          </a:xfrm>
          <a:prstGeom prst="homePlat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Activity diagram overview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71" y="2381255"/>
            <a:ext cx="3369858" cy="212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6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74430"/>
            <a:ext cx="8372902" cy="1143000"/>
          </a:xfrm>
        </p:spPr>
        <p:txBody>
          <a:bodyPr>
            <a:normAutofit/>
          </a:bodyPr>
          <a:lstStyle/>
          <a:p>
            <a:pPr algn="l"/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UML sequence diagrams</a:t>
            </a:r>
            <a:endParaRPr lang="en-US" sz="420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1A34A-A75F-E341-A606-41A0C4903704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0" y="6152366"/>
            <a:ext cx="946379" cy="498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Pentagon 3"/>
          <p:cNvSpPr/>
          <p:nvPr/>
        </p:nvSpPr>
        <p:spPr>
          <a:xfrm>
            <a:off x="1158989" y="4612950"/>
            <a:ext cx="6547513" cy="996287"/>
          </a:xfrm>
          <a:prstGeom prst="homePlat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Sequence diagrams overview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05721405"/>
              </p:ext>
            </p:extLst>
          </p:nvPr>
        </p:nvGraphicFramePr>
        <p:xfrm>
          <a:off x="1310186" y="1397000"/>
          <a:ext cx="5663820" cy="2997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25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53" y="174430"/>
            <a:ext cx="3964366" cy="1143000"/>
          </a:xfrm>
        </p:spPr>
        <p:txBody>
          <a:bodyPr>
            <a:normAutofit/>
          </a:bodyPr>
          <a:lstStyle/>
          <a:p>
            <a:pPr algn="l"/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endParaRPr lang="en-US" sz="420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009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</a:p>
          <a:p>
            <a:pPr marL="0" indent="0">
              <a:buNone/>
            </a:pPr>
            <a:endParaRPr lang="en-US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3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1A34A-A75F-E341-A606-41A0C4903704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954351"/>
            <a:ext cx="3962400" cy="2238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0" y="6152366"/>
            <a:ext cx="946379" cy="498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699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120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Office-Design</vt:lpstr>
      <vt:lpstr>Airtraffic system  UML Colloquium </vt:lpstr>
      <vt:lpstr>Agenda</vt:lpstr>
      <vt:lpstr>UML data model class diagram</vt:lpstr>
      <vt:lpstr>UML workflow diagram</vt:lpstr>
      <vt:lpstr>UML sequence diagrams</vt:lpstr>
      <vt:lpstr>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#Topic</dc:title>
  <dc:creator>Jan Gert Knobloch</dc:creator>
  <cp:lastModifiedBy>Antoniya</cp:lastModifiedBy>
  <cp:revision>501</cp:revision>
  <dcterms:created xsi:type="dcterms:W3CDTF">2013-10-24T12:36:51Z</dcterms:created>
  <dcterms:modified xsi:type="dcterms:W3CDTF">2014-06-17T21:53:07Z</dcterms:modified>
</cp:coreProperties>
</file>