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8" r:id="rId3"/>
    <p:sldId id="274" r:id="rId4"/>
    <p:sldId id="275" r:id="rId5"/>
    <p:sldId id="276" r:id="rId6"/>
    <p:sldId id="281" r:id="rId7"/>
    <p:sldId id="277" r:id="rId8"/>
    <p:sldId id="278" r:id="rId9"/>
    <p:sldId id="280" r:id="rId10"/>
    <p:sldId id="279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27A5D-B954-4D1D-9355-A69525EDB815}" v="3" dt="2021-10-14T11:34:30.137"/>
    <p1510:client id="{D974F7FE-1707-4FEA-9479-84821EB767CA}" v="12" dt="2021-10-14T11:29:0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bles" userId="33aab1504308e828" providerId="LiveId" clId="{0B827A5D-B954-4D1D-9355-A69525EDB815}"/>
    <pc:docChg chg="custSel addSld modSld">
      <pc:chgData name="Luis Robles" userId="33aab1504308e828" providerId="LiveId" clId="{0B827A5D-B954-4D1D-9355-A69525EDB815}" dt="2021-10-14T11:49:38.872" v="59" actId="255"/>
      <pc:docMkLst>
        <pc:docMk/>
      </pc:docMkLst>
      <pc:sldChg chg="addSp delSp modSp mod delAnim modAnim">
        <pc:chgData name="Luis Robles" userId="33aab1504308e828" providerId="LiveId" clId="{0B827A5D-B954-4D1D-9355-A69525EDB815}" dt="2021-10-14T11:34:45.070" v="17" actId="14100"/>
        <pc:sldMkLst>
          <pc:docMk/>
          <pc:sldMk cId="1282432254" sldId="275"/>
        </pc:sldMkLst>
        <pc:picChg chg="del">
          <ac:chgData name="Luis Robles" userId="33aab1504308e828" providerId="LiveId" clId="{0B827A5D-B954-4D1D-9355-A69525EDB815}" dt="2021-10-14T11:34:06.956" v="10" actId="478"/>
          <ac:picMkLst>
            <pc:docMk/>
            <pc:sldMk cId="1282432254" sldId="275"/>
            <ac:picMk id="2" creationId="{B8011B1F-3094-479F-A037-CBE0D3EB1E18}"/>
          </ac:picMkLst>
        </pc:picChg>
        <pc:picChg chg="add mod">
          <ac:chgData name="Luis Robles" userId="33aab1504308e828" providerId="LiveId" clId="{0B827A5D-B954-4D1D-9355-A69525EDB815}" dt="2021-10-14T11:34:45.070" v="17" actId="14100"/>
          <ac:picMkLst>
            <pc:docMk/>
            <pc:sldMk cId="1282432254" sldId="275"/>
            <ac:picMk id="4" creationId="{11E9C8EB-2131-48A5-BBE6-7BAD4A1B1154}"/>
          </ac:picMkLst>
        </pc:picChg>
      </pc:sldChg>
      <pc:sldChg chg="addSp delSp modSp mod delAnim modAnim">
        <pc:chgData name="Luis Robles" userId="33aab1504308e828" providerId="LiveId" clId="{0B827A5D-B954-4D1D-9355-A69525EDB815}" dt="2021-10-14T11:33:51.819" v="9" actId="14100"/>
        <pc:sldMkLst>
          <pc:docMk/>
          <pc:sldMk cId="4138596616" sldId="277"/>
        </pc:sldMkLst>
        <pc:picChg chg="add mod">
          <ac:chgData name="Luis Robles" userId="33aab1504308e828" providerId="LiveId" clId="{0B827A5D-B954-4D1D-9355-A69525EDB815}" dt="2021-10-14T11:33:51.819" v="9" actId="14100"/>
          <ac:picMkLst>
            <pc:docMk/>
            <pc:sldMk cId="4138596616" sldId="277"/>
            <ac:picMk id="2" creationId="{ECF2F3AA-A4BC-4024-933C-B26F8370DD35}"/>
          </ac:picMkLst>
        </pc:picChg>
        <pc:picChg chg="del">
          <ac:chgData name="Luis Robles" userId="33aab1504308e828" providerId="LiveId" clId="{0B827A5D-B954-4D1D-9355-A69525EDB815}" dt="2021-10-14T11:33:32.685" v="5" actId="478"/>
          <ac:picMkLst>
            <pc:docMk/>
            <pc:sldMk cId="4138596616" sldId="277"/>
            <ac:picMk id="4" creationId="{61375962-CE66-4FF3-AFDE-308C5410A68F}"/>
          </ac:picMkLst>
        </pc:picChg>
      </pc:sldChg>
      <pc:sldChg chg="addSp delSp modSp mod delAnim modAnim">
        <pc:chgData name="Luis Robles" userId="33aab1504308e828" providerId="LiveId" clId="{0B827A5D-B954-4D1D-9355-A69525EDB815}" dt="2021-10-14T11:32:36.309" v="4" actId="14100"/>
        <pc:sldMkLst>
          <pc:docMk/>
          <pc:sldMk cId="1059257703" sldId="279"/>
        </pc:sldMkLst>
        <pc:picChg chg="del">
          <ac:chgData name="Luis Robles" userId="33aab1504308e828" providerId="LiveId" clId="{0B827A5D-B954-4D1D-9355-A69525EDB815}" dt="2021-10-14T11:31:31.767" v="0" actId="478"/>
          <ac:picMkLst>
            <pc:docMk/>
            <pc:sldMk cId="1059257703" sldId="279"/>
            <ac:picMk id="2" creationId="{64FB4D1F-1E5D-4969-AC84-CBDF1DBFEFDA}"/>
          </ac:picMkLst>
        </pc:picChg>
        <pc:picChg chg="add mod">
          <ac:chgData name="Luis Robles" userId="33aab1504308e828" providerId="LiveId" clId="{0B827A5D-B954-4D1D-9355-A69525EDB815}" dt="2021-10-14T11:32:36.309" v="4" actId="14100"/>
          <ac:picMkLst>
            <pc:docMk/>
            <pc:sldMk cId="1059257703" sldId="279"/>
            <ac:picMk id="4" creationId="{84160988-9665-4B48-80B7-5FB2FD18F966}"/>
          </ac:picMkLst>
        </pc:picChg>
      </pc:sldChg>
      <pc:sldChg chg="delSp modSp new mod">
        <pc:chgData name="Luis Robles" userId="33aab1504308e828" providerId="LiveId" clId="{0B827A5D-B954-4D1D-9355-A69525EDB815}" dt="2021-10-14T11:49:38.872" v="59" actId="255"/>
        <pc:sldMkLst>
          <pc:docMk/>
          <pc:sldMk cId="3154664971" sldId="280"/>
        </pc:sldMkLst>
        <pc:spChg chg="mod">
          <ac:chgData name="Luis Robles" userId="33aab1504308e828" providerId="LiveId" clId="{0B827A5D-B954-4D1D-9355-A69525EDB815}" dt="2021-10-14T11:46:23.419" v="39" actId="20577"/>
          <ac:spMkLst>
            <pc:docMk/>
            <pc:sldMk cId="3154664971" sldId="280"/>
            <ac:spMk id="2" creationId="{3AD3E05D-4AC7-4D02-94CE-AE227FDD1A9D}"/>
          </ac:spMkLst>
        </pc:spChg>
        <pc:spChg chg="del">
          <ac:chgData name="Luis Robles" userId="33aab1504308e828" providerId="LiveId" clId="{0B827A5D-B954-4D1D-9355-A69525EDB815}" dt="2021-10-14T11:46:26.474" v="40" actId="478"/>
          <ac:spMkLst>
            <pc:docMk/>
            <pc:sldMk cId="3154664971" sldId="280"/>
            <ac:spMk id="3" creationId="{0076B90B-9E7C-4E25-A76C-AFC1D15D3C32}"/>
          </ac:spMkLst>
        </pc:spChg>
        <pc:spChg chg="mod">
          <ac:chgData name="Luis Robles" userId="33aab1504308e828" providerId="LiveId" clId="{0B827A5D-B954-4D1D-9355-A69525EDB815}" dt="2021-10-14T11:49:38.872" v="59" actId="255"/>
          <ac:spMkLst>
            <pc:docMk/>
            <pc:sldMk cId="3154664971" sldId="280"/>
            <ac:spMk id="4" creationId="{68CB6F03-FEDE-4152-AF09-2687CEEA1530}"/>
          </ac:spMkLst>
        </pc:spChg>
      </pc:sldChg>
    </pc:docChg>
  </pc:docChgLst>
  <pc:docChgLst>
    <pc:chgData name="Luis Robles" userId="33aab1504308e828" providerId="LiveId" clId="{D974F7FE-1707-4FEA-9479-84821EB767CA}"/>
    <pc:docChg chg="undo custSel addSld delSld modSld sldOrd">
      <pc:chgData name="Luis Robles" userId="33aab1504308e828" providerId="LiveId" clId="{D974F7FE-1707-4FEA-9479-84821EB767CA}" dt="2021-10-14T11:29:15.389" v="320" actId="14100"/>
      <pc:docMkLst>
        <pc:docMk/>
      </pc:docMkLst>
      <pc:sldChg chg="modSp mod">
        <pc:chgData name="Luis Robles" userId="33aab1504308e828" providerId="LiveId" clId="{D974F7FE-1707-4FEA-9479-84821EB767CA}" dt="2021-10-14T09:51:58.275" v="68" actId="20577"/>
        <pc:sldMkLst>
          <pc:docMk/>
          <pc:sldMk cId="0" sldId="256"/>
        </pc:sldMkLst>
        <pc:spChg chg="mod">
          <ac:chgData name="Luis Robles" userId="33aab1504308e828" providerId="LiveId" clId="{D974F7FE-1707-4FEA-9479-84821EB767CA}" dt="2021-10-14T09:51:58.275" v="68" actId="20577"/>
          <ac:spMkLst>
            <pc:docMk/>
            <pc:sldMk cId="0" sldId="256"/>
            <ac:spMk id="36" creationId="{00000000-0000-0000-0000-000000000000}"/>
          </ac:spMkLst>
        </pc:spChg>
      </pc:sldChg>
      <pc:sldChg chg="addSp delSp modSp del mod">
        <pc:chgData name="Luis Robles" userId="33aab1504308e828" providerId="LiveId" clId="{D974F7FE-1707-4FEA-9479-84821EB767CA}" dt="2021-10-14T10:14:22.408" v="72" actId="47"/>
        <pc:sldMkLst>
          <pc:docMk/>
          <pc:sldMk cId="0" sldId="257"/>
        </pc:sldMkLst>
        <pc:spChg chg="add del mod">
          <ac:chgData name="Luis Robles" userId="33aab1504308e828" providerId="LiveId" clId="{D974F7FE-1707-4FEA-9479-84821EB767CA}" dt="2021-10-14T10:14:12.569" v="70" actId="478"/>
          <ac:spMkLst>
            <pc:docMk/>
            <pc:sldMk cId="0" sldId="257"/>
            <ac:spMk id="3" creationId="{677B2F7D-E01D-458C-ADF8-36CB88CDF1C8}"/>
          </ac:spMkLst>
        </pc:spChg>
        <pc:spChg chg="del">
          <ac:chgData name="Luis Robles" userId="33aab1504308e828" providerId="LiveId" clId="{D974F7FE-1707-4FEA-9479-84821EB767CA}" dt="2021-10-14T10:14:11.298" v="69" actId="478"/>
          <ac:spMkLst>
            <pc:docMk/>
            <pc:sldMk cId="0" sldId="257"/>
            <ac:spMk id="41" creationId="{00000000-0000-0000-0000-000000000000}"/>
          </ac:spMkLst>
        </pc:spChg>
        <pc:picChg chg="add">
          <ac:chgData name="Luis Robles" userId="33aab1504308e828" providerId="LiveId" clId="{D974F7FE-1707-4FEA-9479-84821EB767CA}" dt="2021-10-14T10:14:13.587" v="71" actId="22"/>
          <ac:picMkLst>
            <pc:docMk/>
            <pc:sldMk cId="0" sldId="257"/>
            <ac:picMk id="5" creationId="{21D8D5E6-F420-4FD0-9E0A-1484DD90E9E0}"/>
          </ac:picMkLst>
        </pc:picChg>
      </pc:sldChg>
      <pc:sldChg chg="addSp delSp modSp add del mod">
        <pc:chgData name="Luis Robles" userId="33aab1504308e828" providerId="LiveId" clId="{D974F7FE-1707-4FEA-9479-84821EB767CA}" dt="2021-10-14T10:57:51.284" v="120" actId="2696"/>
        <pc:sldMkLst>
          <pc:docMk/>
          <pc:sldMk cId="0" sldId="258"/>
        </pc:sldMkLst>
        <pc:spChg chg="add mod">
          <ac:chgData name="Luis Robles" userId="33aab1504308e828" providerId="LiveId" clId="{D974F7FE-1707-4FEA-9479-84821EB767CA}" dt="2021-10-14T10:39:19.931" v="114" actId="1076"/>
          <ac:spMkLst>
            <pc:docMk/>
            <pc:sldMk cId="0" sldId="258"/>
            <ac:spMk id="3" creationId="{80371356-D237-4371-972D-4087D1C735C5}"/>
          </ac:spMkLst>
        </pc:spChg>
        <pc:spChg chg="del">
          <ac:chgData name="Luis Robles" userId="33aab1504308e828" providerId="LiveId" clId="{D974F7FE-1707-4FEA-9479-84821EB767CA}" dt="2021-10-14T10:14:33.625" v="76" actId="478"/>
          <ac:spMkLst>
            <pc:docMk/>
            <pc:sldMk cId="0" sldId="258"/>
            <ac:spMk id="5" creationId="{15A2F232-985D-4517-8240-58B04BBC0FCE}"/>
          </ac:spMkLst>
        </pc:spChg>
        <pc:spChg chg="del">
          <ac:chgData name="Luis Robles" userId="33aab1504308e828" providerId="LiveId" clId="{D974F7FE-1707-4FEA-9479-84821EB767CA}" dt="2021-10-14T10:14:35.161" v="77" actId="478"/>
          <ac:spMkLst>
            <pc:docMk/>
            <pc:sldMk cId="0" sldId="258"/>
            <ac:spMk id="6" creationId="{A8EAF83F-4591-4F48-AF7E-2D3B2E456533}"/>
          </ac:spMkLst>
        </pc:spChg>
        <pc:spChg chg="add del mod">
          <ac:chgData name="Luis Robles" userId="33aab1504308e828" providerId="LiveId" clId="{D974F7FE-1707-4FEA-9479-84821EB767CA}" dt="2021-10-14T10:14:31.881" v="75" actId="478"/>
          <ac:spMkLst>
            <pc:docMk/>
            <pc:sldMk cId="0" sldId="258"/>
            <ac:spMk id="7" creationId="{6E698E10-AC37-47BD-A151-ADF975785A02}"/>
          </ac:spMkLst>
        </pc:spChg>
        <pc:spChg chg="del">
          <ac:chgData name="Luis Robles" userId="33aab1504308e828" providerId="LiveId" clId="{D974F7FE-1707-4FEA-9479-84821EB767CA}" dt="2021-10-14T10:14:36.601" v="78" actId="478"/>
          <ac:spMkLst>
            <pc:docMk/>
            <pc:sldMk cId="0" sldId="258"/>
            <ac:spMk id="8" creationId="{07624DA4-5298-4B3D-BF1A-C3E2FFE6AC4D}"/>
          </ac:spMkLst>
        </pc:spChg>
        <pc:spChg chg="del">
          <ac:chgData name="Luis Robles" userId="33aab1504308e828" providerId="LiveId" clId="{D974F7FE-1707-4FEA-9479-84821EB767CA}" dt="2021-10-14T10:14:38.241" v="79" actId="478"/>
          <ac:spMkLst>
            <pc:docMk/>
            <pc:sldMk cId="0" sldId="258"/>
            <ac:spMk id="9" creationId="{83BECA5C-7A75-4AC2-90C6-77783121BE7E}"/>
          </ac:spMkLst>
        </pc:spChg>
        <pc:spChg chg="add del">
          <ac:chgData name="Luis Robles" userId="33aab1504308e828" providerId="LiveId" clId="{D974F7FE-1707-4FEA-9479-84821EB767CA}" dt="2021-10-14T10:57:47.956" v="118" actId="22"/>
          <ac:spMkLst>
            <pc:docMk/>
            <pc:sldMk cId="0" sldId="258"/>
            <ac:spMk id="19" creationId="{2522D95D-C180-4950-9707-9BF4B1A0AEF2}"/>
          </ac:spMkLst>
        </pc:spChg>
        <pc:spChg chg="del">
          <ac:chgData name="Luis Robles" userId="33aab1504308e828" providerId="LiveId" clId="{D974F7FE-1707-4FEA-9479-84821EB767CA}" dt="2021-10-14T10:14:26.707" v="73" actId="478"/>
          <ac:spMkLst>
            <pc:docMk/>
            <pc:sldMk cId="0" sldId="258"/>
            <ac:spMk id="46" creationId="{00000000-0000-0000-0000-000000000000}"/>
          </ac:spMkLst>
        </pc:spChg>
        <pc:spChg chg="del">
          <ac:chgData name="Luis Robles" userId="33aab1504308e828" providerId="LiveId" clId="{D974F7FE-1707-4FEA-9479-84821EB767CA}" dt="2021-10-14T10:14:29.605" v="74" actId="478"/>
          <ac:spMkLst>
            <pc:docMk/>
            <pc:sldMk cId="0" sldId="258"/>
            <ac:spMk id="48" creationId="{00000000-0000-0000-0000-000000000000}"/>
          </ac:spMkLst>
        </pc:spChg>
        <pc:picChg chg="add del mod">
          <ac:chgData name="Luis Robles" userId="33aab1504308e828" providerId="LiveId" clId="{D974F7FE-1707-4FEA-9479-84821EB767CA}" dt="2021-10-14T10:38:06.999" v="102" actId="478"/>
          <ac:picMkLst>
            <pc:docMk/>
            <pc:sldMk cId="0" sldId="258"/>
            <ac:picMk id="11" creationId="{21EFB64A-EBEC-4891-A1A9-C96C9D11CA87}"/>
          </ac:picMkLst>
        </pc:picChg>
        <pc:picChg chg="add mod">
          <ac:chgData name="Luis Robles" userId="33aab1504308e828" providerId="LiveId" clId="{D974F7FE-1707-4FEA-9479-84821EB767CA}" dt="2021-10-14T10:39:29.091" v="116" actId="14100"/>
          <ac:picMkLst>
            <pc:docMk/>
            <pc:sldMk cId="0" sldId="258"/>
            <ac:picMk id="13" creationId="{3550CAF4-50D1-4B19-A65D-61EF85B0875E}"/>
          </ac:picMkLst>
        </pc:picChg>
        <pc:picChg chg="add mod">
          <ac:chgData name="Luis Robles" userId="33aab1504308e828" providerId="LiveId" clId="{D974F7FE-1707-4FEA-9479-84821EB767CA}" dt="2021-10-14T10:39:26.017" v="115" actId="14100"/>
          <ac:picMkLst>
            <pc:docMk/>
            <pc:sldMk cId="0" sldId="258"/>
            <ac:picMk id="15" creationId="{7D834DAD-6618-4641-98DC-BA1A96A703D4}"/>
          </ac:picMkLst>
        </pc:picChg>
      </pc:sldChg>
      <pc:sldChg chg="del">
        <pc:chgData name="Luis Robles" userId="33aab1504308e828" providerId="LiveId" clId="{D974F7FE-1707-4FEA-9479-84821EB767CA}" dt="2021-10-14T10:57:55.990" v="122" actId="47"/>
        <pc:sldMkLst>
          <pc:docMk/>
          <pc:sldMk cId="2756997064" sldId="261"/>
        </pc:sldMkLst>
      </pc:sldChg>
      <pc:sldChg chg="del">
        <pc:chgData name="Luis Robles" userId="33aab1504308e828" providerId="LiveId" clId="{D974F7FE-1707-4FEA-9479-84821EB767CA}" dt="2021-10-14T11:23:58.764" v="259" actId="47"/>
        <pc:sldMkLst>
          <pc:docMk/>
          <pc:sldMk cId="3263552896" sldId="263"/>
        </pc:sldMkLst>
      </pc:sldChg>
      <pc:sldChg chg="del">
        <pc:chgData name="Luis Robles" userId="33aab1504308e828" providerId="LiveId" clId="{D974F7FE-1707-4FEA-9479-84821EB767CA}" dt="2021-10-14T11:24:04.315" v="261" actId="47"/>
        <pc:sldMkLst>
          <pc:docMk/>
          <pc:sldMk cId="2160260214" sldId="264"/>
        </pc:sldMkLst>
      </pc:sldChg>
      <pc:sldChg chg="del">
        <pc:chgData name="Luis Robles" userId="33aab1504308e828" providerId="LiveId" clId="{D974F7FE-1707-4FEA-9479-84821EB767CA}" dt="2021-10-14T11:24:05.779" v="262" actId="47"/>
        <pc:sldMkLst>
          <pc:docMk/>
          <pc:sldMk cId="3144141239" sldId="268"/>
        </pc:sldMkLst>
      </pc:sldChg>
      <pc:sldChg chg="del">
        <pc:chgData name="Luis Robles" userId="33aab1504308e828" providerId="LiveId" clId="{D974F7FE-1707-4FEA-9479-84821EB767CA}" dt="2021-10-14T11:24:02.214" v="260" actId="47"/>
        <pc:sldMkLst>
          <pc:docMk/>
          <pc:sldMk cId="2939118311" sldId="273"/>
        </pc:sldMkLst>
      </pc:sldChg>
      <pc:sldChg chg="addSp delSp modSp add mod delAnim modAnim">
        <pc:chgData name="Luis Robles" userId="33aab1504308e828" providerId="LiveId" clId="{D974F7FE-1707-4FEA-9479-84821EB767CA}" dt="2021-10-14T11:03:34.991" v="157" actId="1076"/>
        <pc:sldMkLst>
          <pc:docMk/>
          <pc:sldMk cId="676636001" sldId="274"/>
        </pc:sldMkLst>
        <pc:spChg chg="mod">
          <ac:chgData name="Luis Robles" userId="33aab1504308e828" providerId="LiveId" clId="{D974F7FE-1707-4FEA-9479-84821EB767CA}" dt="2021-10-14T10:58:15.662" v="134" actId="1076"/>
          <ac:spMkLst>
            <pc:docMk/>
            <pc:sldMk cId="676636001" sldId="274"/>
            <ac:spMk id="3" creationId="{80371356-D237-4371-972D-4087D1C735C5}"/>
          </ac:spMkLst>
        </pc:spChg>
        <pc:spChg chg="add del mod">
          <ac:chgData name="Luis Robles" userId="33aab1504308e828" providerId="LiveId" clId="{D974F7FE-1707-4FEA-9479-84821EB767CA}" dt="2021-10-14T11:00:28.660" v="146" actId="478"/>
          <ac:spMkLst>
            <pc:docMk/>
            <pc:sldMk cId="676636001" sldId="274"/>
            <ac:spMk id="12" creationId="{0EB592F5-22B3-4AAF-A17F-E5551B15F62A}"/>
          </ac:spMkLst>
        </pc:spChg>
        <pc:spChg chg="add del mod">
          <ac:chgData name="Luis Robles" userId="33aab1504308e828" providerId="LiveId" clId="{D974F7FE-1707-4FEA-9479-84821EB767CA}" dt="2021-10-14T11:01:06.812" v="149" actId="478"/>
          <ac:spMkLst>
            <pc:docMk/>
            <pc:sldMk cId="676636001" sldId="274"/>
            <ac:spMk id="14" creationId="{E14F333F-E8C8-4F2C-B54B-9362137C50EB}"/>
          </ac:spMkLst>
        </pc:spChg>
        <pc:picChg chg="add mod">
          <ac:chgData name="Luis Robles" userId="33aab1504308e828" providerId="LiveId" clId="{D974F7FE-1707-4FEA-9479-84821EB767CA}" dt="2021-10-14T10:59:00.639" v="138" actId="1076"/>
          <ac:picMkLst>
            <pc:docMk/>
            <pc:sldMk cId="676636001" sldId="274"/>
            <ac:picMk id="4" creationId="{990A457A-AFE7-4E13-9CBF-DFA7BC307D9A}"/>
          </ac:picMkLst>
        </pc:picChg>
        <pc:picChg chg="add mod">
          <ac:chgData name="Luis Robles" userId="33aab1504308e828" providerId="LiveId" clId="{D974F7FE-1707-4FEA-9479-84821EB767CA}" dt="2021-10-14T11:03:31.530" v="156" actId="1076"/>
          <ac:picMkLst>
            <pc:docMk/>
            <pc:sldMk cId="676636001" sldId="274"/>
            <ac:picMk id="6" creationId="{F963A6CD-A7E4-44ED-B892-C47845263846}"/>
          </ac:picMkLst>
        </pc:picChg>
        <pc:picChg chg="add mod">
          <ac:chgData name="Luis Robles" userId="33aab1504308e828" providerId="LiveId" clId="{D974F7FE-1707-4FEA-9479-84821EB767CA}" dt="2021-10-14T11:03:34.991" v="157" actId="1076"/>
          <ac:picMkLst>
            <pc:docMk/>
            <pc:sldMk cId="676636001" sldId="274"/>
            <ac:picMk id="8" creationId="{49679346-8344-4681-9CA8-E8CC06274D33}"/>
          </ac:picMkLst>
        </pc:picChg>
        <pc:picChg chg="add del mod">
          <ac:chgData name="Luis Robles" userId="33aab1504308e828" providerId="LiveId" clId="{D974F7FE-1707-4FEA-9479-84821EB767CA}" dt="2021-10-14T11:03:22.756" v="154" actId="478"/>
          <ac:picMkLst>
            <pc:docMk/>
            <pc:sldMk cId="676636001" sldId="274"/>
            <ac:picMk id="11" creationId="{AC355996-EBC9-48CE-AC64-3FF46DD73BF9}"/>
          </ac:picMkLst>
        </pc:picChg>
        <pc:picChg chg="del">
          <ac:chgData name="Luis Robles" userId="33aab1504308e828" providerId="LiveId" clId="{D974F7FE-1707-4FEA-9479-84821EB767CA}" dt="2021-10-14T10:59:02.244" v="139" actId="478"/>
          <ac:picMkLst>
            <pc:docMk/>
            <pc:sldMk cId="676636001" sldId="274"/>
            <ac:picMk id="13" creationId="{3550CAF4-50D1-4B19-A65D-61EF85B0875E}"/>
          </ac:picMkLst>
        </pc:picChg>
        <pc:picChg chg="del mod">
          <ac:chgData name="Luis Robles" userId="33aab1504308e828" providerId="LiveId" clId="{D974F7FE-1707-4FEA-9479-84821EB767CA}" dt="2021-10-14T10:58:17.980" v="135" actId="478"/>
          <ac:picMkLst>
            <pc:docMk/>
            <pc:sldMk cId="676636001" sldId="274"/>
            <ac:picMk id="15" creationId="{7D834DAD-6618-4641-98DC-BA1A96A703D4}"/>
          </ac:picMkLst>
        </pc:picChg>
      </pc:sldChg>
      <pc:sldChg chg="addSp delSp modSp add mod modAnim">
        <pc:chgData name="Luis Robles" userId="33aab1504308e828" providerId="LiveId" clId="{D974F7FE-1707-4FEA-9479-84821EB767CA}" dt="2021-10-14T11:05:06.717" v="191" actId="14100"/>
        <pc:sldMkLst>
          <pc:docMk/>
          <pc:sldMk cId="1282432254" sldId="275"/>
        </pc:sldMkLst>
        <pc:spChg chg="mod">
          <ac:chgData name="Luis Robles" userId="33aab1504308e828" providerId="LiveId" clId="{D974F7FE-1707-4FEA-9479-84821EB767CA}" dt="2021-10-14T11:04:48.189" v="187" actId="1076"/>
          <ac:spMkLst>
            <pc:docMk/>
            <pc:sldMk cId="1282432254" sldId="275"/>
            <ac:spMk id="3" creationId="{80371356-D237-4371-972D-4087D1C735C5}"/>
          </ac:spMkLst>
        </pc:spChg>
        <pc:picChg chg="add mod">
          <ac:chgData name="Luis Robles" userId="33aab1504308e828" providerId="LiveId" clId="{D974F7FE-1707-4FEA-9479-84821EB767CA}" dt="2021-10-14T11:05:06.717" v="191" actId="14100"/>
          <ac:picMkLst>
            <pc:docMk/>
            <pc:sldMk cId="1282432254" sldId="275"/>
            <ac:picMk id="2" creationId="{B8011B1F-3094-479F-A037-CBE0D3EB1E18}"/>
          </ac:picMkLst>
        </pc:picChg>
        <pc:picChg chg="del">
          <ac:chgData name="Luis Robles" userId="33aab1504308e828" providerId="LiveId" clId="{D974F7FE-1707-4FEA-9479-84821EB767CA}" dt="2021-10-14T11:03:43.413" v="159" actId="478"/>
          <ac:picMkLst>
            <pc:docMk/>
            <pc:sldMk cId="1282432254" sldId="275"/>
            <ac:picMk id="4" creationId="{990A457A-AFE7-4E13-9CBF-DFA7BC307D9A}"/>
          </ac:picMkLst>
        </pc:picChg>
        <pc:picChg chg="del">
          <ac:chgData name="Luis Robles" userId="33aab1504308e828" providerId="LiveId" clId="{D974F7FE-1707-4FEA-9479-84821EB767CA}" dt="2021-10-14T11:03:43.915" v="160" actId="478"/>
          <ac:picMkLst>
            <pc:docMk/>
            <pc:sldMk cId="1282432254" sldId="275"/>
            <ac:picMk id="6" creationId="{F963A6CD-A7E4-44ED-B892-C47845263846}"/>
          </ac:picMkLst>
        </pc:picChg>
        <pc:picChg chg="del">
          <ac:chgData name="Luis Robles" userId="33aab1504308e828" providerId="LiveId" clId="{D974F7FE-1707-4FEA-9479-84821EB767CA}" dt="2021-10-14T11:03:44.867" v="161" actId="478"/>
          <ac:picMkLst>
            <pc:docMk/>
            <pc:sldMk cId="1282432254" sldId="275"/>
            <ac:picMk id="8" creationId="{49679346-8344-4681-9CA8-E8CC06274D33}"/>
          </ac:picMkLst>
        </pc:picChg>
      </pc:sldChg>
      <pc:sldChg chg="addSp delSp modSp add mod ord">
        <pc:chgData name="Luis Robles" userId="33aab1504308e828" providerId="LiveId" clId="{D974F7FE-1707-4FEA-9479-84821EB767CA}" dt="2021-10-14T11:13:50.656" v="226" actId="1076"/>
        <pc:sldMkLst>
          <pc:docMk/>
          <pc:sldMk cId="761755842" sldId="276"/>
        </pc:sldMkLst>
        <pc:spChg chg="mod">
          <ac:chgData name="Luis Robles" userId="33aab1504308e828" providerId="LiveId" clId="{D974F7FE-1707-4FEA-9479-84821EB767CA}" dt="2021-10-14T11:06:29.004" v="220" actId="20577"/>
          <ac:spMkLst>
            <pc:docMk/>
            <pc:sldMk cId="761755842" sldId="276"/>
            <ac:spMk id="3" creationId="{80371356-D237-4371-972D-4087D1C735C5}"/>
          </ac:spMkLst>
        </pc:spChg>
        <pc:picChg chg="del">
          <ac:chgData name="Luis Robles" userId="33aab1504308e828" providerId="LiveId" clId="{D974F7FE-1707-4FEA-9479-84821EB767CA}" dt="2021-10-14T11:06:19.396" v="195" actId="478"/>
          <ac:picMkLst>
            <pc:docMk/>
            <pc:sldMk cId="761755842" sldId="276"/>
            <ac:picMk id="4" creationId="{990A457A-AFE7-4E13-9CBF-DFA7BC307D9A}"/>
          </ac:picMkLst>
        </pc:picChg>
        <pc:picChg chg="add mod">
          <ac:chgData name="Luis Robles" userId="33aab1504308e828" providerId="LiveId" clId="{D974F7FE-1707-4FEA-9479-84821EB767CA}" dt="2021-10-14T11:13:23.169" v="224" actId="14100"/>
          <ac:picMkLst>
            <pc:docMk/>
            <pc:sldMk cId="761755842" sldId="276"/>
            <ac:picMk id="5" creationId="{02E638E8-577A-4A61-BFA2-C3BB075CE31B}"/>
          </ac:picMkLst>
        </pc:picChg>
        <pc:picChg chg="del">
          <ac:chgData name="Luis Robles" userId="33aab1504308e828" providerId="LiveId" clId="{D974F7FE-1707-4FEA-9479-84821EB767CA}" dt="2021-10-14T11:06:20.276" v="196" actId="478"/>
          <ac:picMkLst>
            <pc:docMk/>
            <pc:sldMk cId="761755842" sldId="276"/>
            <ac:picMk id="6" creationId="{F963A6CD-A7E4-44ED-B892-C47845263846}"/>
          </ac:picMkLst>
        </pc:picChg>
        <pc:picChg chg="del">
          <ac:chgData name="Luis Robles" userId="33aab1504308e828" providerId="LiveId" clId="{D974F7FE-1707-4FEA-9479-84821EB767CA}" dt="2021-10-14T11:06:21.019" v="197" actId="478"/>
          <ac:picMkLst>
            <pc:docMk/>
            <pc:sldMk cId="761755842" sldId="276"/>
            <ac:picMk id="8" creationId="{49679346-8344-4681-9CA8-E8CC06274D33}"/>
          </ac:picMkLst>
        </pc:picChg>
        <pc:picChg chg="add mod">
          <ac:chgData name="Luis Robles" userId="33aab1504308e828" providerId="LiveId" clId="{D974F7FE-1707-4FEA-9479-84821EB767CA}" dt="2021-10-14T11:13:50.656" v="226" actId="1076"/>
          <ac:picMkLst>
            <pc:docMk/>
            <pc:sldMk cId="761755842" sldId="276"/>
            <ac:picMk id="9" creationId="{0417AB98-5AD4-4AC1-8B43-3AF1AA0E4A05}"/>
          </ac:picMkLst>
        </pc:picChg>
      </pc:sldChg>
      <pc:sldChg chg="add del">
        <pc:chgData name="Luis Robles" userId="33aab1504308e828" providerId="LiveId" clId="{D974F7FE-1707-4FEA-9479-84821EB767CA}" dt="2021-10-14T11:04:04.668" v="182"/>
        <pc:sldMkLst>
          <pc:docMk/>
          <pc:sldMk cId="2611550313" sldId="276"/>
        </pc:sldMkLst>
      </pc:sldChg>
      <pc:sldChg chg="addSp delSp modSp add mod ord delAnim modAnim">
        <pc:chgData name="Luis Robles" userId="33aab1504308e828" providerId="LiveId" clId="{D974F7FE-1707-4FEA-9479-84821EB767CA}" dt="2021-10-14T11:15:13.726" v="258" actId="14100"/>
        <pc:sldMkLst>
          <pc:docMk/>
          <pc:sldMk cId="4138596616" sldId="277"/>
        </pc:sldMkLst>
        <pc:spChg chg="mod">
          <ac:chgData name="Luis Robles" userId="33aab1504308e828" providerId="LiveId" clId="{D974F7FE-1707-4FEA-9479-84821EB767CA}" dt="2021-10-14T11:14:46.190" v="251" actId="14100"/>
          <ac:spMkLst>
            <pc:docMk/>
            <pc:sldMk cId="4138596616" sldId="277"/>
            <ac:spMk id="3" creationId="{80371356-D237-4371-972D-4087D1C735C5}"/>
          </ac:spMkLst>
        </pc:spChg>
        <pc:picChg chg="del">
          <ac:chgData name="Luis Robles" userId="33aab1504308e828" providerId="LiveId" clId="{D974F7FE-1707-4FEA-9479-84821EB767CA}" dt="2021-10-14T11:14:24.966" v="230" actId="478"/>
          <ac:picMkLst>
            <pc:docMk/>
            <pc:sldMk cId="4138596616" sldId="277"/>
            <ac:picMk id="2" creationId="{B8011B1F-3094-479F-A037-CBE0D3EB1E18}"/>
          </ac:picMkLst>
        </pc:picChg>
        <pc:picChg chg="add mod">
          <ac:chgData name="Luis Robles" userId="33aab1504308e828" providerId="LiveId" clId="{D974F7FE-1707-4FEA-9479-84821EB767CA}" dt="2021-10-14T11:15:13.726" v="258" actId="14100"/>
          <ac:picMkLst>
            <pc:docMk/>
            <pc:sldMk cId="4138596616" sldId="277"/>
            <ac:picMk id="4" creationId="{61375962-CE66-4FF3-AFDE-308C5410A68F}"/>
          </ac:picMkLst>
        </pc:picChg>
      </pc:sldChg>
      <pc:sldChg chg="addSp delSp modSp add mod ord">
        <pc:chgData name="Luis Robles" userId="33aab1504308e828" providerId="LiveId" clId="{D974F7FE-1707-4FEA-9479-84821EB767CA}" dt="2021-10-14T11:28:09.827" v="298" actId="14100"/>
        <pc:sldMkLst>
          <pc:docMk/>
          <pc:sldMk cId="2374229822" sldId="278"/>
        </pc:sldMkLst>
        <pc:spChg chg="mod">
          <ac:chgData name="Luis Robles" userId="33aab1504308e828" providerId="LiveId" clId="{D974F7FE-1707-4FEA-9479-84821EB767CA}" dt="2021-10-14T11:27:35.881" v="289" actId="1076"/>
          <ac:spMkLst>
            <pc:docMk/>
            <pc:sldMk cId="2374229822" sldId="278"/>
            <ac:spMk id="3" creationId="{80371356-D237-4371-972D-4087D1C735C5}"/>
          </ac:spMkLst>
        </pc:spChg>
        <pc:picChg chg="add mod">
          <ac:chgData name="Luis Robles" userId="33aab1504308e828" providerId="LiveId" clId="{D974F7FE-1707-4FEA-9479-84821EB767CA}" dt="2021-10-14T11:28:09.827" v="298" actId="14100"/>
          <ac:picMkLst>
            <pc:docMk/>
            <pc:sldMk cId="2374229822" sldId="278"/>
            <ac:picMk id="4" creationId="{8E1BA5BB-5AE9-4599-9689-4FAE3DB74F91}"/>
          </ac:picMkLst>
        </pc:picChg>
        <pc:picChg chg="del">
          <ac:chgData name="Luis Robles" userId="33aab1504308e828" providerId="LiveId" clId="{D974F7FE-1707-4FEA-9479-84821EB767CA}" dt="2021-10-14T11:27:22.490" v="266" actId="478"/>
          <ac:picMkLst>
            <pc:docMk/>
            <pc:sldMk cId="2374229822" sldId="278"/>
            <ac:picMk id="5" creationId="{02E638E8-577A-4A61-BFA2-C3BB075CE31B}"/>
          </ac:picMkLst>
        </pc:picChg>
        <pc:picChg chg="add mod">
          <ac:chgData name="Luis Robles" userId="33aab1504308e828" providerId="LiveId" clId="{D974F7FE-1707-4FEA-9479-84821EB767CA}" dt="2021-10-14T11:28:04.721" v="297" actId="14100"/>
          <ac:picMkLst>
            <pc:docMk/>
            <pc:sldMk cId="2374229822" sldId="278"/>
            <ac:picMk id="7" creationId="{3809BC3E-09B5-49C3-BD7C-74D61D6F1AEB}"/>
          </ac:picMkLst>
        </pc:picChg>
        <pc:picChg chg="del">
          <ac:chgData name="Luis Robles" userId="33aab1504308e828" providerId="LiveId" clId="{D974F7FE-1707-4FEA-9479-84821EB767CA}" dt="2021-10-14T11:27:23.098" v="267" actId="478"/>
          <ac:picMkLst>
            <pc:docMk/>
            <pc:sldMk cId="2374229822" sldId="278"/>
            <ac:picMk id="9" creationId="{0417AB98-5AD4-4AC1-8B43-3AF1AA0E4A05}"/>
          </ac:picMkLst>
        </pc:picChg>
      </pc:sldChg>
      <pc:sldChg chg="addSp delSp modSp add mod ord delAnim modAnim">
        <pc:chgData name="Luis Robles" userId="33aab1504308e828" providerId="LiveId" clId="{D974F7FE-1707-4FEA-9479-84821EB767CA}" dt="2021-10-14T11:29:15.389" v="320" actId="14100"/>
        <pc:sldMkLst>
          <pc:docMk/>
          <pc:sldMk cId="1059257703" sldId="279"/>
        </pc:sldMkLst>
        <pc:spChg chg="mod">
          <ac:chgData name="Luis Robles" userId="33aab1504308e828" providerId="LiveId" clId="{D974F7FE-1707-4FEA-9479-84821EB767CA}" dt="2021-10-14T11:28:34.851" v="314" actId="20577"/>
          <ac:spMkLst>
            <pc:docMk/>
            <pc:sldMk cId="1059257703" sldId="279"/>
            <ac:spMk id="3" creationId="{80371356-D237-4371-972D-4087D1C735C5}"/>
          </ac:spMkLst>
        </pc:spChg>
        <pc:picChg chg="add mod">
          <ac:chgData name="Luis Robles" userId="33aab1504308e828" providerId="LiveId" clId="{D974F7FE-1707-4FEA-9479-84821EB767CA}" dt="2021-10-14T11:29:15.389" v="320" actId="14100"/>
          <ac:picMkLst>
            <pc:docMk/>
            <pc:sldMk cId="1059257703" sldId="279"/>
            <ac:picMk id="2" creationId="{64FB4D1F-1E5D-4969-AC84-CBDF1DBFEFDA}"/>
          </ac:picMkLst>
        </pc:picChg>
        <pc:picChg chg="del">
          <ac:chgData name="Luis Robles" userId="33aab1504308e828" providerId="LiveId" clId="{D974F7FE-1707-4FEA-9479-84821EB767CA}" dt="2021-10-14T11:28:37.592" v="315" actId="478"/>
          <ac:picMkLst>
            <pc:docMk/>
            <pc:sldMk cId="1059257703" sldId="279"/>
            <ac:picMk id="4" creationId="{61375962-CE66-4FF3-AFDE-308C5410A68F}"/>
          </ac:picMkLst>
        </pc:picChg>
      </pc:sldChg>
      <pc:sldMasterChg chg="delSldLayout">
        <pc:chgData name="Luis Robles" userId="33aab1504308e828" providerId="LiveId" clId="{D974F7FE-1707-4FEA-9479-84821EB767CA}" dt="2021-10-14T10:14:22.408" v="72" actId="47"/>
        <pc:sldMasterMkLst>
          <pc:docMk/>
          <pc:sldMasterMk cId="0" sldId="2147483653"/>
        </pc:sldMasterMkLst>
        <pc:sldLayoutChg chg="del">
          <pc:chgData name="Luis Robles" userId="33aab1504308e828" providerId="LiveId" clId="{D974F7FE-1707-4FEA-9479-84821EB767CA}" dt="2021-10-14T10:14:22.408" v="72" actId="47"/>
          <pc:sldLayoutMkLst>
            <pc:docMk/>
            <pc:sldMasterMk cId="0" sldId="2147483653"/>
            <pc:sldLayoutMk cId="0" sldId="2147483649"/>
          </pc:sldLayoutMkLst>
        </pc:sldLayoutChg>
      </pc:sldMasterChg>
    </pc:docChg>
  </pc:docChgLst>
  <pc:docChgLst>
    <pc:chgData name="Luis Robles" userId="33aab1504308e828" providerId="LiveId" clId="{5708FAA5-DA87-4532-8564-099181E8B068}"/>
    <pc:docChg chg="undo redo custSel addSld delSld modSld sldOrd">
      <pc:chgData name="Luis Robles" userId="33aab1504308e828" providerId="LiveId" clId="{5708FAA5-DA87-4532-8564-099181E8B068}" dt="2021-09-23T10:01:49.111" v="6232" actId="20577"/>
      <pc:docMkLst>
        <pc:docMk/>
      </pc:docMkLst>
      <pc:sldChg chg="modSp mod">
        <pc:chgData name="Luis Robles" userId="33aab1504308e828" providerId="LiveId" clId="{5708FAA5-DA87-4532-8564-099181E8B068}" dt="2021-09-21T09:12:15.522" v="56" actId="20577"/>
        <pc:sldMkLst>
          <pc:docMk/>
          <pc:sldMk cId="0" sldId="256"/>
        </pc:sldMkLst>
        <pc:spChg chg="mod">
          <ac:chgData name="Luis Robles" userId="33aab1504308e828" providerId="LiveId" clId="{5708FAA5-DA87-4532-8564-099181E8B068}" dt="2021-09-21T09:11:53.588" v="22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uis Robles" userId="33aab1504308e828" providerId="LiveId" clId="{5708FAA5-DA87-4532-8564-099181E8B068}" dt="2021-09-21T09:12:15.522" v="56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mod">
        <pc:chgData name="Luis Robles" userId="33aab1504308e828" providerId="LiveId" clId="{5708FAA5-DA87-4532-8564-099181E8B068}" dt="2021-09-21T09:46:11.878" v="967" actId="1076"/>
        <pc:sldMkLst>
          <pc:docMk/>
          <pc:sldMk cId="0" sldId="257"/>
        </pc:sldMkLst>
        <pc:spChg chg="mod">
          <ac:chgData name="Luis Robles" userId="33aab1504308e828" providerId="LiveId" clId="{5708FAA5-DA87-4532-8564-099181E8B068}" dt="2021-09-21T09:46:11.878" v="967" actId="1076"/>
          <ac:spMkLst>
            <pc:docMk/>
            <pc:sldMk cId="0" sldId="257"/>
            <ac:spMk id="41" creationId="{00000000-0000-0000-0000-000000000000}"/>
          </ac:spMkLst>
        </pc:spChg>
      </pc:sldChg>
      <pc:sldChg chg="addSp delSp modSp mod">
        <pc:chgData name="Luis Robles" userId="33aab1504308e828" providerId="LiveId" clId="{5708FAA5-DA87-4532-8564-099181E8B068}" dt="2021-09-21T10:20:27.861" v="2218" actId="20577"/>
        <pc:sldMkLst>
          <pc:docMk/>
          <pc:sldMk cId="0" sldId="258"/>
        </pc:sldMkLst>
        <pc:spChg chg="add del mod">
          <ac:chgData name="Luis Robles" userId="33aab1504308e828" providerId="LiveId" clId="{5708FAA5-DA87-4532-8564-099181E8B068}" dt="2021-09-21T09:17:22.178" v="190" actId="478"/>
          <ac:spMkLst>
            <pc:docMk/>
            <pc:sldMk cId="0" sldId="258"/>
            <ac:spMk id="3" creationId="{4F74B80A-2808-442E-BA99-FF9B2E72E037}"/>
          </ac:spMkLst>
        </pc:spChg>
        <pc:spChg chg="add mod">
          <ac:chgData name="Luis Robles" userId="33aab1504308e828" providerId="LiveId" clId="{5708FAA5-DA87-4532-8564-099181E8B068}" dt="2021-09-21T09:46:31.260" v="991" actId="20577"/>
          <ac:spMkLst>
            <pc:docMk/>
            <pc:sldMk cId="0" sldId="258"/>
            <ac:spMk id="7" creationId="{A0953225-835B-4B1A-9236-C06287A5BEFA}"/>
          </ac:spMkLst>
        </pc:spChg>
        <pc:spChg chg="add del mod">
          <ac:chgData name="Luis Robles" userId="33aab1504308e828" providerId="LiveId" clId="{5708FAA5-DA87-4532-8564-099181E8B068}" dt="2021-09-21T09:38:33.585" v="840" actId="478"/>
          <ac:spMkLst>
            <pc:docMk/>
            <pc:sldMk cId="0" sldId="258"/>
            <ac:spMk id="8" creationId="{D69F9BD5-723F-419C-BC50-2B091862D783}"/>
          </ac:spMkLst>
        </pc:spChg>
        <pc:spChg chg="mod">
          <ac:chgData name="Luis Robles" userId="33aab1504308e828" providerId="LiveId" clId="{5708FAA5-DA87-4532-8564-099181E8B068}" dt="2021-09-21T10:20:27.861" v="2218" actId="20577"/>
          <ac:spMkLst>
            <pc:docMk/>
            <pc:sldMk cId="0" sldId="258"/>
            <ac:spMk id="46" creationId="{00000000-0000-0000-0000-000000000000}"/>
          </ac:spMkLst>
        </pc:spChg>
        <pc:spChg chg="del mod">
          <ac:chgData name="Luis Robles" userId="33aab1504308e828" providerId="LiveId" clId="{5708FAA5-DA87-4532-8564-099181E8B068}" dt="2021-09-21T09:17:19.681" v="189" actId="478"/>
          <ac:spMkLst>
            <pc:docMk/>
            <pc:sldMk cId="0" sldId="258"/>
            <ac:spMk id="47" creationId="{00000000-0000-0000-0000-000000000000}"/>
          </ac:spMkLst>
        </pc:spChg>
        <pc:spChg chg="mod">
          <ac:chgData name="Luis Robles" userId="33aab1504308e828" providerId="LiveId" clId="{5708FAA5-DA87-4532-8564-099181E8B068}" dt="2021-09-21T09:37:30.397" v="717" actId="14100"/>
          <ac:spMkLst>
            <pc:docMk/>
            <pc:sldMk cId="0" sldId="258"/>
            <ac:spMk id="48" creationId="{00000000-0000-0000-0000-000000000000}"/>
          </ac:spMkLst>
        </pc:spChg>
      </pc:sldChg>
      <pc:sldChg chg="del ord modNotes">
        <pc:chgData name="Luis Robles" userId="33aab1504308e828" providerId="LiveId" clId="{5708FAA5-DA87-4532-8564-099181E8B068}" dt="2021-09-21T11:46:22.864" v="4074" actId="47"/>
        <pc:sldMkLst>
          <pc:docMk/>
          <pc:sldMk cId="0" sldId="259"/>
        </pc:sldMkLst>
      </pc:sldChg>
      <pc:sldChg chg="addSp delSp modSp add mod">
        <pc:chgData name="Luis Robles" userId="33aab1504308e828" providerId="LiveId" clId="{5708FAA5-DA87-4532-8564-099181E8B068}" dt="2021-09-21T10:00:47.785" v="1512" actId="20577"/>
        <pc:sldMkLst>
          <pc:docMk/>
          <pc:sldMk cId="2756997064" sldId="261"/>
        </pc:sldMkLst>
        <pc:spChg chg="add mod">
          <ac:chgData name="Luis Robles" userId="33aab1504308e828" providerId="LiveId" clId="{5708FAA5-DA87-4532-8564-099181E8B068}" dt="2021-09-21T09:59:06.564" v="1453" actId="113"/>
          <ac:spMkLst>
            <pc:docMk/>
            <pc:sldMk cId="2756997064" sldId="261"/>
            <ac:spMk id="8" creationId="{5A2153DD-C232-444D-BABC-F9589CF890FF}"/>
          </ac:spMkLst>
        </pc:spChg>
        <pc:spChg chg="mod">
          <ac:chgData name="Luis Robles" userId="33aab1504308e828" providerId="LiveId" clId="{5708FAA5-DA87-4532-8564-099181E8B068}" dt="2021-09-21T09:46:48.056" v="1020" actId="20577"/>
          <ac:spMkLst>
            <pc:docMk/>
            <pc:sldMk cId="2756997064" sldId="261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1T10:00:47.785" v="1512" actId="20577"/>
          <ac:spMkLst>
            <pc:docMk/>
            <pc:sldMk cId="2756997064" sldId="261"/>
            <ac:spMk id="48" creationId="{00000000-0000-0000-0000-000000000000}"/>
          </ac:spMkLst>
        </pc:spChg>
        <pc:picChg chg="add mod">
          <ac:chgData name="Luis Robles" userId="33aab1504308e828" providerId="LiveId" clId="{5708FAA5-DA87-4532-8564-099181E8B068}" dt="2021-09-21T09:50:55.078" v="1238" actId="1076"/>
          <ac:picMkLst>
            <pc:docMk/>
            <pc:sldMk cId="2756997064" sldId="261"/>
            <ac:picMk id="3" creationId="{C1100C02-6D3A-4C3A-803C-AA28C9058128}"/>
          </ac:picMkLst>
        </pc:picChg>
        <pc:picChg chg="add del">
          <ac:chgData name="Luis Robles" userId="33aab1504308e828" providerId="LiveId" clId="{5708FAA5-DA87-4532-8564-099181E8B068}" dt="2021-09-21T09:51:23.543" v="1240" actId="478"/>
          <ac:picMkLst>
            <pc:docMk/>
            <pc:sldMk cId="2756997064" sldId="261"/>
            <ac:picMk id="5" creationId="{12048977-5FE5-42FA-A65D-09A4AC8C1057}"/>
          </ac:picMkLst>
        </pc:picChg>
      </pc:sldChg>
      <pc:sldChg chg="modSp add mod">
        <pc:chgData name="Luis Robles" userId="33aab1504308e828" providerId="LiveId" clId="{5708FAA5-DA87-4532-8564-099181E8B068}" dt="2021-09-21T10:28:07.972" v="2763" actId="1076"/>
        <pc:sldMkLst>
          <pc:docMk/>
          <pc:sldMk cId="2582241241" sldId="262"/>
        </pc:sldMkLst>
        <pc:spChg chg="mod">
          <ac:chgData name="Luis Robles" userId="33aab1504308e828" providerId="LiveId" clId="{5708FAA5-DA87-4532-8564-099181E8B068}" dt="2021-09-21T10:24:18.853" v="2280" actId="20577"/>
          <ac:spMkLst>
            <pc:docMk/>
            <pc:sldMk cId="2582241241" sldId="262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1T10:28:07.972" v="2763" actId="1076"/>
          <ac:spMkLst>
            <pc:docMk/>
            <pc:sldMk cId="2582241241" sldId="262"/>
            <ac:spMk id="48" creationId="{00000000-0000-0000-0000-000000000000}"/>
          </ac:spMkLst>
        </pc:spChg>
      </pc:sldChg>
      <pc:sldChg chg="add del">
        <pc:chgData name="Luis Robles" userId="33aab1504308e828" providerId="LiveId" clId="{5708FAA5-DA87-4532-8564-099181E8B068}" dt="2021-09-21T09:37:11.787" v="713"/>
        <pc:sldMkLst>
          <pc:docMk/>
          <pc:sldMk cId="1840298938" sldId="263"/>
        </pc:sldMkLst>
      </pc:sldChg>
      <pc:sldChg chg="delSp modSp add mod">
        <pc:chgData name="Luis Robles" userId="33aab1504308e828" providerId="LiveId" clId="{5708FAA5-DA87-4532-8564-099181E8B068}" dt="2021-09-21T10:07:08.313" v="2188" actId="20577"/>
        <pc:sldMkLst>
          <pc:docMk/>
          <pc:sldMk cId="3263552896" sldId="263"/>
        </pc:sldMkLst>
        <pc:spChg chg="del mod">
          <ac:chgData name="Luis Robles" userId="33aab1504308e828" providerId="LiveId" clId="{5708FAA5-DA87-4532-8564-099181E8B068}" dt="2021-09-21T10:02:47.735" v="1828" actId="478"/>
          <ac:spMkLst>
            <pc:docMk/>
            <pc:sldMk cId="3263552896" sldId="263"/>
            <ac:spMk id="8" creationId="{5A2153DD-C232-444D-BABC-F9589CF890FF}"/>
          </ac:spMkLst>
        </pc:spChg>
        <pc:spChg chg="mod">
          <ac:chgData name="Luis Robles" userId="33aab1504308e828" providerId="LiveId" clId="{5708FAA5-DA87-4532-8564-099181E8B068}" dt="2021-09-21T10:00:13.664" v="1476" actId="20577"/>
          <ac:spMkLst>
            <pc:docMk/>
            <pc:sldMk cId="3263552896" sldId="263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1T10:07:08.313" v="2188" actId="20577"/>
          <ac:spMkLst>
            <pc:docMk/>
            <pc:sldMk cId="3263552896" sldId="263"/>
            <ac:spMk id="48" creationId="{00000000-0000-0000-0000-000000000000}"/>
          </ac:spMkLst>
        </pc:spChg>
        <pc:picChg chg="del">
          <ac:chgData name="Luis Robles" userId="33aab1504308e828" providerId="LiveId" clId="{5708FAA5-DA87-4532-8564-099181E8B068}" dt="2021-09-21T10:02:44.903" v="1826" actId="478"/>
          <ac:picMkLst>
            <pc:docMk/>
            <pc:sldMk cId="3263552896" sldId="263"/>
            <ac:picMk id="3" creationId="{C1100C02-6D3A-4C3A-803C-AA28C9058128}"/>
          </ac:picMkLst>
        </pc:picChg>
      </pc:sldChg>
      <pc:sldChg chg="addSp delSp modSp add mod">
        <pc:chgData name="Luis Robles" userId="33aab1504308e828" providerId="LiveId" clId="{5708FAA5-DA87-4532-8564-099181E8B068}" dt="2021-09-21T10:07:52.013" v="2206" actId="22"/>
        <pc:sldMkLst>
          <pc:docMk/>
          <pc:sldMk cId="2160260214" sldId="264"/>
        </pc:sldMkLst>
        <pc:spChg chg="add del mod">
          <ac:chgData name="Luis Robles" userId="33aab1504308e828" providerId="LiveId" clId="{5708FAA5-DA87-4532-8564-099181E8B068}" dt="2021-09-21T10:07:44.597" v="2202" actId="478"/>
          <ac:spMkLst>
            <pc:docMk/>
            <pc:sldMk cId="2160260214" sldId="264"/>
            <ac:spMk id="3" creationId="{5A4D14CA-63D1-40C4-A23C-ADF651F3D082}"/>
          </ac:spMkLst>
        </pc:spChg>
        <pc:spChg chg="add del mod">
          <ac:chgData name="Luis Robles" userId="33aab1504308e828" providerId="LiveId" clId="{5708FAA5-DA87-4532-8564-099181E8B068}" dt="2021-09-21T10:07:46.423" v="2203" actId="478"/>
          <ac:spMkLst>
            <pc:docMk/>
            <pc:sldMk cId="2160260214" sldId="264"/>
            <ac:spMk id="5" creationId="{4A31CB0D-2630-4D22-9B1F-A60A33D4318F}"/>
          </ac:spMkLst>
        </pc:spChg>
        <pc:spChg chg="add del mod">
          <ac:chgData name="Luis Robles" userId="33aab1504308e828" providerId="LiveId" clId="{5708FAA5-DA87-4532-8564-099181E8B068}" dt="2021-09-21T10:07:50.975" v="2205" actId="478"/>
          <ac:spMkLst>
            <pc:docMk/>
            <pc:sldMk cId="2160260214" sldId="264"/>
            <ac:spMk id="7" creationId="{546A2B1A-9272-4BFB-A4BD-B8F2C0FD198B}"/>
          </ac:spMkLst>
        </pc:spChg>
        <pc:spChg chg="del">
          <ac:chgData name="Luis Robles" userId="33aab1504308e828" providerId="LiveId" clId="{5708FAA5-DA87-4532-8564-099181E8B068}" dt="2021-09-21T10:07:18.151" v="2190" actId="478"/>
          <ac:spMkLst>
            <pc:docMk/>
            <pc:sldMk cId="2160260214" sldId="264"/>
            <ac:spMk id="46" creationId="{00000000-0000-0000-0000-000000000000}"/>
          </ac:spMkLst>
        </pc:spChg>
        <pc:spChg chg="del">
          <ac:chgData name="Luis Robles" userId="33aab1504308e828" providerId="LiveId" clId="{5708FAA5-DA87-4532-8564-099181E8B068}" dt="2021-09-21T10:07:49.012" v="2204" actId="478"/>
          <ac:spMkLst>
            <pc:docMk/>
            <pc:sldMk cId="2160260214" sldId="264"/>
            <ac:spMk id="48" creationId="{00000000-0000-0000-0000-000000000000}"/>
          </ac:spMkLst>
        </pc:spChg>
        <pc:picChg chg="add">
          <ac:chgData name="Luis Robles" userId="33aab1504308e828" providerId="LiveId" clId="{5708FAA5-DA87-4532-8564-099181E8B068}" dt="2021-09-21T10:07:52.013" v="2206" actId="22"/>
          <ac:picMkLst>
            <pc:docMk/>
            <pc:sldMk cId="2160260214" sldId="264"/>
            <ac:picMk id="9" creationId="{2E922383-59E3-485F-A7A4-C24790B56D52}"/>
          </ac:picMkLst>
        </pc:picChg>
      </pc:sldChg>
      <pc:sldChg chg="add ord">
        <pc:chgData name="Luis Robles" userId="33aab1504308e828" providerId="LiveId" clId="{5708FAA5-DA87-4532-8564-099181E8B068}" dt="2021-09-21T10:39:55.576" v="3167"/>
        <pc:sldMkLst>
          <pc:docMk/>
          <pc:sldMk cId="599752440" sldId="265"/>
        </pc:sldMkLst>
      </pc:sldChg>
      <pc:sldChg chg="addSp delSp modSp add mod">
        <pc:chgData name="Luis Robles" userId="33aab1504308e828" providerId="LiveId" clId="{5708FAA5-DA87-4532-8564-099181E8B068}" dt="2021-09-21T10:35:32.094" v="3165" actId="1076"/>
        <pc:sldMkLst>
          <pc:docMk/>
          <pc:sldMk cId="1009035600" sldId="266"/>
        </pc:sldMkLst>
        <pc:spChg chg="add del mod">
          <ac:chgData name="Luis Robles" userId="33aab1504308e828" providerId="LiveId" clId="{5708FAA5-DA87-4532-8564-099181E8B068}" dt="2021-09-21T10:30:21.309" v="2786" actId="478"/>
          <ac:spMkLst>
            <pc:docMk/>
            <pc:sldMk cId="1009035600" sldId="266"/>
            <ac:spMk id="3" creationId="{6891BF1C-1540-45E6-9CAC-4EC0B35049E9}"/>
          </ac:spMkLst>
        </pc:spChg>
        <pc:spChg chg="add del mod">
          <ac:chgData name="Luis Robles" userId="33aab1504308e828" providerId="LiveId" clId="{5708FAA5-DA87-4532-8564-099181E8B068}" dt="2021-09-21T10:31:21.270" v="2793" actId="478"/>
          <ac:spMkLst>
            <pc:docMk/>
            <pc:sldMk cId="1009035600" sldId="266"/>
            <ac:spMk id="6" creationId="{7D4D8D4B-1245-44FD-BD7D-2C22594E06C0}"/>
          </ac:spMkLst>
        </pc:spChg>
        <pc:spChg chg="add mod">
          <ac:chgData name="Luis Robles" userId="33aab1504308e828" providerId="LiveId" clId="{5708FAA5-DA87-4532-8564-099181E8B068}" dt="2021-09-21T10:35:23.732" v="3163" actId="14100"/>
          <ac:spMkLst>
            <pc:docMk/>
            <pc:sldMk cId="1009035600" sldId="266"/>
            <ac:spMk id="11" creationId="{5CF17BE9-90F5-4A45-88DA-D8C3CB359FB2}"/>
          </ac:spMkLst>
        </pc:spChg>
        <pc:spChg chg="mod">
          <ac:chgData name="Luis Robles" userId="33aab1504308e828" providerId="LiveId" clId="{5708FAA5-DA87-4532-8564-099181E8B068}" dt="2021-09-21T10:30:02.725" v="2784" actId="20577"/>
          <ac:spMkLst>
            <pc:docMk/>
            <pc:sldMk cId="1009035600" sldId="266"/>
            <ac:spMk id="46" creationId="{00000000-0000-0000-0000-000000000000}"/>
          </ac:spMkLst>
        </pc:spChg>
        <pc:spChg chg="del">
          <ac:chgData name="Luis Robles" userId="33aab1504308e828" providerId="LiveId" clId="{5708FAA5-DA87-4532-8564-099181E8B068}" dt="2021-09-21T10:30:18.451" v="2785" actId="478"/>
          <ac:spMkLst>
            <pc:docMk/>
            <pc:sldMk cId="1009035600" sldId="266"/>
            <ac:spMk id="48" creationId="{00000000-0000-0000-0000-000000000000}"/>
          </ac:spMkLst>
        </pc:spChg>
        <pc:picChg chg="add mod">
          <ac:chgData name="Luis Robles" userId="33aab1504308e828" providerId="LiveId" clId="{5708FAA5-DA87-4532-8564-099181E8B068}" dt="2021-09-21T10:35:32.094" v="3165" actId="1076"/>
          <ac:picMkLst>
            <pc:docMk/>
            <pc:sldMk cId="1009035600" sldId="266"/>
            <ac:picMk id="5" creationId="{92440A2B-BFC2-4C0A-997E-46BD0E38D26B}"/>
          </ac:picMkLst>
        </pc:picChg>
        <pc:picChg chg="add del">
          <ac:chgData name="Luis Robles" userId="33aab1504308e828" providerId="LiveId" clId="{5708FAA5-DA87-4532-8564-099181E8B068}" dt="2021-09-21T10:31:28.750" v="2795" actId="22"/>
          <ac:picMkLst>
            <pc:docMk/>
            <pc:sldMk cId="1009035600" sldId="266"/>
            <ac:picMk id="8" creationId="{512121B5-6D47-4A1D-9B8F-8A8D8198847C}"/>
          </ac:picMkLst>
        </pc:picChg>
      </pc:sldChg>
      <pc:sldChg chg="modSp add mod">
        <pc:chgData name="Luis Robles" userId="33aab1504308e828" providerId="LiveId" clId="{5708FAA5-DA87-4532-8564-099181E8B068}" dt="2021-09-21T11:14:43.137" v="3694" actId="313"/>
        <pc:sldMkLst>
          <pc:docMk/>
          <pc:sldMk cId="2641282044" sldId="267"/>
        </pc:sldMkLst>
        <pc:spChg chg="mod">
          <ac:chgData name="Luis Robles" userId="33aab1504308e828" providerId="LiveId" clId="{5708FAA5-DA87-4532-8564-099181E8B068}" dt="2021-09-21T11:14:43.137" v="3694" actId="313"/>
          <ac:spMkLst>
            <pc:docMk/>
            <pc:sldMk cId="2641282044" sldId="267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1T10:58:14.355" v="3693" actId="313"/>
          <ac:spMkLst>
            <pc:docMk/>
            <pc:sldMk cId="2641282044" sldId="267"/>
            <ac:spMk id="48" creationId="{00000000-0000-0000-0000-000000000000}"/>
          </ac:spMkLst>
        </pc:spChg>
      </pc:sldChg>
      <pc:sldChg chg="modSp add mod">
        <pc:chgData name="Luis Robles" userId="33aab1504308e828" providerId="LiveId" clId="{5708FAA5-DA87-4532-8564-099181E8B068}" dt="2021-09-21T11:19:31.850" v="4073" actId="20577"/>
        <pc:sldMkLst>
          <pc:docMk/>
          <pc:sldMk cId="3144141239" sldId="268"/>
        </pc:sldMkLst>
        <pc:spChg chg="mod">
          <ac:chgData name="Luis Robles" userId="33aab1504308e828" providerId="LiveId" clId="{5708FAA5-DA87-4532-8564-099181E8B068}" dt="2021-09-21T11:15:18.634" v="3714" actId="20577"/>
          <ac:spMkLst>
            <pc:docMk/>
            <pc:sldMk cId="3144141239" sldId="268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1T11:19:31.850" v="4073" actId="20577"/>
          <ac:spMkLst>
            <pc:docMk/>
            <pc:sldMk cId="3144141239" sldId="268"/>
            <ac:spMk id="48" creationId="{00000000-0000-0000-0000-000000000000}"/>
          </ac:spMkLst>
        </pc:spChg>
      </pc:sldChg>
      <pc:sldChg chg="modSp add mod">
        <pc:chgData name="Luis Robles" userId="33aab1504308e828" providerId="LiveId" clId="{5708FAA5-DA87-4532-8564-099181E8B068}" dt="2021-09-23T09:52:27.562" v="5588" actId="1076"/>
        <pc:sldMkLst>
          <pc:docMk/>
          <pc:sldMk cId="2136597574" sldId="269"/>
        </pc:sldMkLst>
        <pc:spChg chg="mod">
          <ac:chgData name="Luis Robles" userId="33aab1504308e828" providerId="LiveId" clId="{5708FAA5-DA87-4532-8564-099181E8B068}" dt="2021-09-23T09:23:00.744" v="4139" actId="20577"/>
          <ac:spMkLst>
            <pc:docMk/>
            <pc:sldMk cId="2136597574" sldId="269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3T09:52:27.562" v="5588" actId="1076"/>
          <ac:spMkLst>
            <pc:docMk/>
            <pc:sldMk cId="2136597574" sldId="269"/>
            <ac:spMk id="48" creationId="{00000000-0000-0000-0000-000000000000}"/>
          </ac:spMkLst>
        </pc:spChg>
      </pc:sldChg>
      <pc:sldChg chg="modSp add mod">
        <pc:chgData name="Luis Robles" userId="33aab1504308e828" providerId="LiveId" clId="{5708FAA5-DA87-4532-8564-099181E8B068}" dt="2021-09-23T09:43:41.288" v="5088" actId="14100"/>
        <pc:sldMkLst>
          <pc:docMk/>
          <pc:sldMk cId="1279975068" sldId="270"/>
        </pc:sldMkLst>
        <pc:spChg chg="mod">
          <ac:chgData name="Luis Robles" userId="33aab1504308e828" providerId="LiveId" clId="{5708FAA5-DA87-4532-8564-099181E8B068}" dt="2021-09-23T09:35:14.944" v="4719" actId="20577"/>
          <ac:spMkLst>
            <pc:docMk/>
            <pc:sldMk cId="1279975068" sldId="270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3T09:43:41.288" v="5088" actId="14100"/>
          <ac:spMkLst>
            <pc:docMk/>
            <pc:sldMk cId="1279975068" sldId="270"/>
            <ac:spMk id="48" creationId="{00000000-0000-0000-0000-000000000000}"/>
          </ac:spMkLst>
        </pc:spChg>
      </pc:sldChg>
      <pc:sldChg chg="addSp delSp modSp add mod">
        <pc:chgData name="Luis Robles" userId="33aab1504308e828" providerId="LiveId" clId="{5708FAA5-DA87-4532-8564-099181E8B068}" dt="2021-09-23T09:50:13.481" v="5587" actId="1076"/>
        <pc:sldMkLst>
          <pc:docMk/>
          <pc:sldMk cId="2764582570" sldId="271"/>
        </pc:sldMkLst>
        <pc:spChg chg="mod">
          <ac:chgData name="Luis Robles" userId="33aab1504308e828" providerId="LiveId" clId="{5708FAA5-DA87-4532-8564-099181E8B068}" dt="2021-09-23T09:43:56.232" v="5128" actId="6549"/>
          <ac:spMkLst>
            <pc:docMk/>
            <pc:sldMk cId="2764582570" sldId="271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3T09:49:46.491" v="5582" actId="15"/>
          <ac:spMkLst>
            <pc:docMk/>
            <pc:sldMk cId="2764582570" sldId="271"/>
            <ac:spMk id="48" creationId="{00000000-0000-0000-0000-000000000000}"/>
          </ac:spMkLst>
        </pc:spChg>
        <pc:picChg chg="add del mod">
          <ac:chgData name="Luis Robles" userId="33aab1504308e828" providerId="LiveId" clId="{5708FAA5-DA87-4532-8564-099181E8B068}" dt="2021-09-23T09:49:40.883" v="5572" actId="22"/>
          <ac:picMkLst>
            <pc:docMk/>
            <pc:sldMk cId="2764582570" sldId="271"/>
            <ac:picMk id="3" creationId="{445A99E4-F5D7-4CE7-BB28-7138A153A1BB}"/>
          </ac:picMkLst>
        </pc:picChg>
        <pc:picChg chg="add mod">
          <ac:chgData name="Luis Robles" userId="33aab1504308e828" providerId="LiveId" clId="{5708FAA5-DA87-4532-8564-099181E8B068}" dt="2021-09-23T09:50:13.481" v="5587" actId="1076"/>
          <ac:picMkLst>
            <pc:docMk/>
            <pc:sldMk cId="2764582570" sldId="271"/>
            <ac:picMk id="5" creationId="{5AC2C0C6-2170-449F-A229-191A6B7F5793}"/>
          </ac:picMkLst>
        </pc:picChg>
      </pc:sldChg>
      <pc:sldChg chg="delSp modSp add mod">
        <pc:chgData name="Luis Robles" userId="33aab1504308e828" providerId="LiveId" clId="{5708FAA5-DA87-4532-8564-099181E8B068}" dt="2021-09-23T10:01:49.111" v="6232" actId="20577"/>
        <pc:sldMkLst>
          <pc:docMk/>
          <pc:sldMk cId="2481886164" sldId="272"/>
        </pc:sldMkLst>
        <pc:spChg chg="mod">
          <ac:chgData name="Luis Robles" userId="33aab1504308e828" providerId="LiveId" clId="{5708FAA5-DA87-4532-8564-099181E8B068}" dt="2021-09-23T09:53:33.286" v="5636" actId="20577"/>
          <ac:spMkLst>
            <pc:docMk/>
            <pc:sldMk cId="2481886164" sldId="272"/>
            <ac:spMk id="46" creationId="{00000000-0000-0000-0000-000000000000}"/>
          </ac:spMkLst>
        </pc:spChg>
        <pc:spChg chg="mod">
          <ac:chgData name="Luis Robles" userId="33aab1504308e828" providerId="LiveId" clId="{5708FAA5-DA87-4532-8564-099181E8B068}" dt="2021-09-23T10:01:49.111" v="6232" actId="20577"/>
          <ac:spMkLst>
            <pc:docMk/>
            <pc:sldMk cId="2481886164" sldId="272"/>
            <ac:spMk id="48" creationId="{00000000-0000-0000-0000-000000000000}"/>
          </ac:spMkLst>
        </pc:spChg>
        <pc:picChg chg="del">
          <ac:chgData name="Luis Robles" userId="33aab1504308e828" providerId="LiveId" clId="{5708FAA5-DA87-4532-8564-099181E8B068}" dt="2021-09-23T09:56:51.751" v="5855" actId="478"/>
          <ac:picMkLst>
            <pc:docMk/>
            <pc:sldMk cId="2481886164" sldId="272"/>
            <ac:picMk id="5" creationId="{5AC2C0C6-2170-449F-A229-191A6B7F5793}"/>
          </ac:picMkLst>
        </pc:picChg>
      </pc:sldChg>
      <pc:sldMasterChg chg="delSldLayout">
        <pc:chgData name="Luis Robles" userId="33aab1504308e828" providerId="LiveId" clId="{5708FAA5-DA87-4532-8564-099181E8B068}" dt="2021-09-21T11:46:22.864" v="4074" actId="47"/>
        <pc:sldMasterMkLst>
          <pc:docMk/>
          <pc:sldMasterMk cId="0" sldId="2147483653"/>
        </pc:sldMasterMkLst>
        <pc:sldLayoutChg chg="del">
          <pc:chgData name="Luis Robles" userId="33aab1504308e828" providerId="LiveId" clId="{5708FAA5-DA87-4532-8564-099181E8B068}" dt="2021-09-21T11:46:22.864" v="4074" actId="47"/>
          <pc:sldLayoutMkLst>
            <pc:docMk/>
            <pc:sldMasterMk cId="0" sldId="2147483653"/>
            <pc:sldLayoutMk cId="0" sldId="2147483651"/>
          </pc:sldLayoutMkLst>
        </pc:sldLayoutChg>
      </pc:sldMasterChg>
    </pc:docChg>
  </pc:docChgLst>
  <pc:docChgLst>
    <pc:chgData name="Luis Robles" userId="33aab1504308e828" providerId="LiveId" clId="{C975F9C3-4D5F-4D91-B54A-375EEBE25813}"/>
    <pc:docChg chg="undo custSel addSld delSld modSld sldOrd">
      <pc:chgData name="Luis Robles" userId="33aab1504308e828" providerId="LiveId" clId="{C975F9C3-4D5F-4D91-B54A-375EEBE25813}" dt="2021-09-30T10:40:35.632" v="2608" actId="113"/>
      <pc:docMkLst>
        <pc:docMk/>
      </pc:docMkLst>
      <pc:sldChg chg="modSp mod">
        <pc:chgData name="Luis Robles" userId="33aab1504308e828" providerId="LiveId" clId="{C975F9C3-4D5F-4D91-B54A-375EEBE25813}" dt="2021-09-30T09:21:54.225" v="31" actId="20577"/>
        <pc:sldMkLst>
          <pc:docMk/>
          <pc:sldMk cId="0" sldId="256"/>
        </pc:sldMkLst>
        <pc:spChg chg="mod">
          <ac:chgData name="Luis Robles" userId="33aab1504308e828" providerId="LiveId" clId="{C975F9C3-4D5F-4D91-B54A-375EEBE25813}" dt="2021-09-30T09:21:54.225" v="31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mod">
        <pc:chgData name="Luis Robles" userId="33aab1504308e828" providerId="LiveId" clId="{C975F9C3-4D5F-4D91-B54A-375EEBE25813}" dt="2021-09-30T09:24:48.737" v="272" actId="113"/>
        <pc:sldMkLst>
          <pc:docMk/>
          <pc:sldMk cId="0" sldId="257"/>
        </pc:sldMkLst>
        <pc:spChg chg="mod">
          <ac:chgData name="Luis Robles" userId="33aab1504308e828" providerId="LiveId" clId="{C975F9C3-4D5F-4D91-B54A-375EEBE25813}" dt="2021-09-30T09:24:48.737" v="272" actId="113"/>
          <ac:spMkLst>
            <pc:docMk/>
            <pc:sldMk cId="0" sldId="257"/>
            <ac:spMk id="41" creationId="{00000000-0000-0000-0000-000000000000}"/>
          </ac:spMkLst>
        </pc:spChg>
      </pc:sldChg>
      <pc:sldChg chg="addSp delSp modSp mod">
        <pc:chgData name="Luis Robles" userId="33aab1504308e828" providerId="LiveId" clId="{C975F9C3-4D5F-4D91-B54A-375EEBE25813}" dt="2021-09-30T09:30:39.737" v="677" actId="14100"/>
        <pc:sldMkLst>
          <pc:docMk/>
          <pc:sldMk cId="0" sldId="258"/>
        </pc:sldMkLst>
        <pc:spChg chg="add mod">
          <ac:chgData name="Luis Robles" userId="33aab1504308e828" providerId="LiveId" clId="{C975F9C3-4D5F-4D91-B54A-375EEBE25813}" dt="2021-09-30T09:30:35.463" v="675" actId="20577"/>
          <ac:spMkLst>
            <pc:docMk/>
            <pc:sldMk cId="0" sldId="258"/>
            <ac:spMk id="5" creationId="{15A2F232-985D-4517-8240-58B04BBC0FCE}"/>
          </ac:spMkLst>
        </pc:spChg>
        <pc:spChg chg="add mod">
          <ac:chgData name="Luis Robles" userId="33aab1504308e828" providerId="LiveId" clId="{C975F9C3-4D5F-4D91-B54A-375EEBE25813}" dt="2021-09-30T09:30:34.223" v="674" actId="20577"/>
          <ac:spMkLst>
            <pc:docMk/>
            <pc:sldMk cId="0" sldId="258"/>
            <ac:spMk id="6" creationId="{A8EAF83F-4591-4F48-AF7E-2D3B2E456533}"/>
          </ac:spMkLst>
        </pc:spChg>
        <pc:spChg chg="del">
          <ac:chgData name="Luis Robles" userId="33aab1504308e828" providerId="LiveId" clId="{C975F9C3-4D5F-4D91-B54A-375EEBE25813}" dt="2021-09-30T09:27:14.170" v="428" actId="478"/>
          <ac:spMkLst>
            <pc:docMk/>
            <pc:sldMk cId="0" sldId="258"/>
            <ac:spMk id="7" creationId="{A0953225-835B-4B1A-9236-C06287A5BEFA}"/>
          </ac:spMkLst>
        </pc:spChg>
        <pc:spChg chg="add mod">
          <ac:chgData name="Luis Robles" userId="33aab1504308e828" providerId="LiveId" clId="{C975F9C3-4D5F-4D91-B54A-375EEBE25813}" dt="2021-09-30T09:30:31.616" v="673" actId="20577"/>
          <ac:spMkLst>
            <pc:docMk/>
            <pc:sldMk cId="0" sldId="258"/>
            <ac:spMk id="8" creationId="{07624DA4-5298-4B3D-BF1A-C3E2FFE6AC4D}"/>
          </ac:spMkLst>
        </pc:spChg>
        <pc:spChg chg="add mod">
          <ac:chgData name="Luis Robles" userId="33aab1504308e828" providerId="LiveId" clId="{C975F9C3-4D5F-4D91-B54A-375EEBE25813}" dt="2021-09-30T09:30:27.983" v="672" actId="20577"/>
          <ac:spMkLst>
            <pc:docMk/>
            <pc:sldMk cId="0" sldId="258"/>
            <ac:spMk id="9" creationId="{83BECA5C-7A75-4AC2-90C6-77783121BE7E}"/>
          </ac:spMkLst>
        </pc:spChg>
        <pc:spChg chg="mod">
          <ac:chgData name="Luis Robles" userId="33aab1504308e828" providerId="LiveId" clId="{C975F9C3-4D5F-4D91-B54A-375EEBE25813}" dt="2021-09-30T09:25:33.505" v="316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Luis Robles" userId="33aab1504308e828" providerId="LiveId" clId="{C975F9C3-4D5F-4D91-B54A-375EEBE25813}" dt="2021-09-30T09:30:39.737" v="677" actId="14100"/>
          <ac:spMkLst>
            <pc:docMk/>
            <pc:sldMk cId="0" sldId="258"/>
            <ac:spMk id="48" creationId="{00000000-0000-0000-0000-000000000000}"/>
          </ac:spMkLst>
        </pc:spChg>
      </pc:sldChg>
      <pc:sldChg chg="addSp delSp modSp mod">
        <pc:chgData name="Luis Robles" userId="33aab1504308e828" providerId="LiveId" clId="{C975F9C3-4D5F-4D91-B54A-375EEBE25813}" dt="2021-09-30T09:53:17.303" v="1255" actId="20577"/>
        <pc:sldMkLst>
          <pc:docMk/>
          <pc:sldMk cId="2756997064" sldId="261"/>
        </pc:sldMkLst>
        <pc:spChg chg="add del mod">
          <ac:chgData name="Luis Robles" userId="33aab1504308e828" providerId="LiveId" clId="{C975F9C3-4D5F-4D91-B54A-375EEBE25813}" dt="2021-09-30T09:37:31.120" v="708" actId="478"/>
          <ac:spMkLst>
            <pc:docMk/>
            <pc:sldMk cId="2756997064" sldId="261"/>
            <ac:spMk id="4" creationId="{91FCB065-178D-415A-B340-7E2222175EEB}"/>
          </ac:spMkLst>
        </pc:spChg>
        <pc:spChg chg="add del mod">
          <ac:chgData name="Luis Robles" userId="33aab1504308e828" providerId="LiveId" clId="{C975F9C3-4D5F-4D91-B54A-375EEBE25813}" dt="2021-09-30T09:37:27.183" v="705" actId="478"/>
          <ac:spMkLst>
            <pc:docMk/>
            <pc:sldMk cId="2756997064" sldId="261"/>
            <ac:spMk id="6" creationId="{32E0641F-B0C1-44A8-8288-36FBF89F4BED}"/>
          </ac:spMkLst>
        </pc:spChg>
        <pc:spChg chg="add mod">
          <ac:chgData name="Luis Robles" userId="33aab1504308e828" providerId="LiveId" clId="{C975F9C3-4D5F-4D91-B54A-375EEBE25813}" dt="2021-09-30T09:38:38.058" v="762" actId="1076"/>
          <ac:spMkLst>
            <pc:docMk/>
            <pc:sldMk cId="2756997064" sldId="261"/>
            <ac:spMk id="7" creationId="{E4FCE64F-9FE9-44DB-99E6-33DD1B051882}"/>
          </ac:spMkLst>
        </pc:spChg>
        <pc:spChg chg="del">
          <ac:chgData name="Luis Robles" userId="33aab1504308e828" providerId="LiveId" clId="{C975F9C3-4D5F-4D91-B54A-375EEBE25813}" dt="2021-09-30T09:37:28.872" v="706" actId="478"/>
          <ac:spMkLst>
            <pc:docMk/>
            <pc:sldMk cId="2756997064" sldId="261"/>
            <ac:spMk id="8" creationId="{5A2153DD-C232-444D-BABC-F9589CF890FF}"/>
          </ac:spMkLst>
        </pc:spChg>
        <pc:spChg chg="add mod">
          <ac:chgData name="Luis Robles" userId="33aab1504308e828" providerId="LiveId" clId="{C975F9C3-4D5F-4D91-B54A-375EEBE25813}" dt="2021-09-30T09:40:31.581" v="860" actId="1076"/>
          <ac:spMkLst>
            <pc:docMk/>
            <pc:sldMk cId="2756997064" sldId="261"/>
            <ac:spMk id="11" creationId="{1DBE53B0-ED95-4131-860C-99104736B722}"/>
          </ac:spMkLst>
        </pc:spChg>
        <pc:spChg chg="add mod">
          <ac:chgData name="Luis Robles" userId="33aab1504308e828" providerId="LiveId" clId="{C975F9C3-4D5F-4D91-B54A-375EEBE25813}" dt="2021-09-30T09:46:58.010" v="1060" actId="1076"/>
          <ac:spMkLst>
            <pc:docMk/>
            <pc:sldMk cId="2756997064" sldId="261"/>
            <ac:spMk id="12" creationId="{286316AF-C757-4244-B52E-10952618ED61}"/>
          </ac:spMkLst>
        </pc:spChg>
        <pc:spChg chg="add mod">
          <ac:chgData name="Luis Robles" userId="33aab1504308e828" providerId="LiveId" clId="{C975F9C3-4D5F-4D91-B54A-375EEBE25813}" dt="2021-09-30T09:39:06.024" v="812" actId="20577"/>
          <ac:spMkLst>
            <pc:docMk/>
            <pc:sldMk cId="2756997064" sldId="261"/>
            <ac:spMk id="13" creationId="{92799766-FD1F-473A-BFC8-817660F4EA2D}"/>
          </ac:spMkLst>
        </pc:spChg>
        <pc:spChg chg="add mod">
          <ac:chgData name="Luis Robles" userId="33aab1504308e828" providerId="LiveId" clId="{C975F9C3-4D5F-4D91-B54A-375EEBE25813}" dt="2021-09-30T09:44:15.658" v="1026" actId="1076"/>
          <ac:spMkLst>
            <pc:docMk/>
            <pc:sldMk cId="2756997064" sldId="261"/>
            <ac:spMk id="14" creationId="{87A96B70-DF5B-48EA-9610-FAC1FD1214F9}"/>
          </ac:spMkLst>
        </pc:spChg>
        <pc:spChg chg="add mod">
          <ac:chgData name="Luis Robles" userId="33aab1504308e828" providerId="LiveId" clId="{C975F9C3-4D5F-4D91-B54A-375EEBE25813}" dt="2021-09-30T09:40:58.473" v="905" actId="20577"/>
          <ac:spMkLst>
            <pc:docMk/>
            <pc:sldMk cId="2756997064" sldId="261"/>
            <ac:spMk id="19" creationId="{EAC3E26E-C0B9-4615-A19A-EA255C8C8B69}"/>
          </ac:spMkLst>
        </pc:spChg>
        <pc:spChg chg="add mod">
          <ac:chgData name="Luis Robles" userId="33aab1504308e828" providerId="LiveId" clId="{C975F9C3-4D5F-4D91-B54A-375EEBE25813}" dt="2021-09-30T09:45:01.983" v="1038" actId="1036"/>
          <ac:spMkLst>
            <pc:docMk/>
            <pc:sldMk cId="2756997064" sldId="261"/>
            <ac:spMk id="20" creationId="{16AFBE02-06A7-4645-8463-B1CAF5D6149B}"/>
          </ac:spMkLst>
        </pc:spChg>
        <pc:spChg chg="add mod">
          <ac:chgData name="Luis Robles" userId="33aab1504308e828" providerId="LiveId" clId="{C975F9C3-4D5F-4D91-B54A-375EEBE25813}" dt="2021-09-30T09:45:01.983" v="1038" actId="1036"/>
          <ac:spMkLst>
            <pc:docMk/>
            <pc:sldMk cId="2756997064" sldId="261"/>
            <ac:spMk id="21" creationId="{CD30DEA5-0D35-4572-9239-AAAFA8826219}"/>
          </ac:spMkLst>
        </pc:spChg>
        <pc:spChg chg="add mod">
          <ac:chgData name="Luis Robles" userId="33aab1504308e828" providerId="LiveId" clId="{C975F9C3-4D5F-4D91-B54A-375EEBE25813}" dt="2021-09-30T09:45:20.794" v="1041" actId="1076"/>
          <ac:spMkLst>
            <pc:docMk/>
            <pc:sldMk cId="2756997064" sldId="261"/>
            <ac:spMk id="22" creationId="{44841174-CB1E-44D7-BDF7-3AB30FFC9C0A}"/>
          </ac:spMkLst>
        </pc:spChg>
        <pc:spChg chg="add mod">
          <ac:chgData name="Luis Robles" userId="33aab1504308e828" providerId="LiveId" clId="{C975F9C3-4D5F-4D91-B54A-375EEBE25813}" dt="2021-09-30T09:45:16.384" v="1040" actId="1076"/>
          <ac:spMkLst>
            <pc:docMk/>
            <pc:sldMk cId="2756997064" sldId="261"/>
            <ac:spMk id="23" creationId="{1AFEB4AF-F13A-4EC8-8B63-213E0D0C2E5E}"/>
          </ac:spMkLst>
        </pc:spChg>
        <pc:spChg chg="add del mod">
          <ac:chgData name="Luis Robles" userId="33aab1504308e828" providerId="LiveId" clId="{C975F9C3-4D5F-4D91-B54A-375EEBE25813}" dt="2021-09-30T09:48:52.583" v="1114" actId="478"/>
          <ac:spMkLst>
            <pc:docMk/>
            <pc:sldMk cId="2756997064" sldId="261"/>
            <ac:spMk id="44" creationId="{08A68667-C47E-4DCF-905E-E9B90DE8B53A}"/>
          </ac:spMkLst>
        </pc:spChg>
        <pc:spChg chg="add del mod">
          <ac:chgData name="Luis Robles" userId="33aab1504308e828" providerId="LiveId" clId="{C975F9C3-4D5F-4D91-B54A-375EEBE25813}" dt="2021-09-30T09:48:54.351" v="1115" actId="478"/>
          <ac:spMkLst>
            <pc:docMk/>
            <pc:sldMk cId="2756997064" sldId="261"/>
            <ac:spMk id="45" creationId="{9745C6BF-1EE5-4EDB-A936-6D0CB3FCD534}"/>
          </ac:spMkLst>
        </pc:spChg>
        <pc:spChg chg="del mod">
          <ac:chgData name="Luis Robles" userId="33aab1504308e828" providerId="LiveId" clId="{C975F9C3-4D5F-4D91-B54A-375EEBE25813}" dt="2021-09-30T09:37:20.503" v="703" actId="478"/>
          <ac:spMkLst>
            <pc:docMk/>
            <pc:sldMk cId="2756997064" sldId="261"/>
            <ac:spMk id="46" creationId="{00000000-0000-0000-0000-000000000000}"/>
          </ac:spMkLst>
        </pc:spChg>
        <pc:spChg chg="add del mod">
          <ac:chgData name="Luis Robles" userId="33aab1504308e828" providerId="LiveId" clId="{C975F9C3-4D5F-4D91-B54A-375EEBE25813}" dt="2021-09-30T09:50:52.552" v="1138" actId="478"/>
          <ac:spMkLst>
            <pc:docMk/>
            <pc:sldMk cId="2756997064" sldId="261"/>
            <ac:spMk id="47" creationId="{23AFD5E5-00A7-4356-AE55-F191C0FE9DA1}"/>
          </ac:spMkLst>
        </pc:spChg>
        <pc:spChg chg="del">
          <ac:chgData name="Luis Robles" userId="33aab1504308e828" providerId="LiveId" clId="{C975F9C3-4D5F-4D91-B54A-375EEBE25813}" dt="2021-09-30T09:37:24.026" v="704" actId="478"/>
          <ac:spMkLst>
            <pc:docMk/>
            <pc:sldMk cId="2756997064" sldId="261"/>
            <ac:spMk id="48" creationId="{00000000-0000-0000-0000-000000000000}"/>
          </ac:spMkLst>
        </pc:spChg>
        <pc:spChg chg="add del mod">
          <ac:chgData name="Luis Robles" userId="33aab1504308e828" providerId="LiveId" clId="{C975F9C3-4D5F-4D91-B54A-375EEBE25813}" dt="2021-09-30T09:50:54.639" v="1140" actId="478"/>
          <ac:spMkLst>
            <pc:docMk/>
            <pc:sldMk cId="2756997064" sldId="261"/>
            <ac:spMk id="49" creationId="{BBDC1400-561F-43A2-BB18-3EB71F95DF35}"/>
          </ac:spMkLst>
        </pc:spChg>
        <pc:spChg chg="add mod">
          <ac:chgData name="Luis Robles" userId="33aab1504308e828" providerId="LiveId" clId="{C975F9C3-4D5F-4D91-B54A-375EEBE25813}" dt="2021-09-30T09:49:47.136" v="1135" actId="13822"/>
          <ac:spMkLst>
            <pc:docMk/>
            <pc:sldMk cId="2756997064" sldId="261"/>
            <ac:spMk id="50" creationId="{52A5104E-3320-4264-B07A-16BF9BFD2DF8}"/>
          </ac:spMkLst>
        </pc:spChg>
        <pc:spChg chg="add mod">
          <ac:chgData name="Luis Robles" userId="33aab1504308e828" providerId="LiveId" clId="{C975F9C3-4D5F-4D91-B54A-375EEBE25813}" dt="2021-09-30T09:52:42.407" v="1204" actId="14100"/>
          <ac:spMkLst>
            <pc:docMk/>
            <pc:sldMk cId="2756997064" sldId="261"/>
            <ac:spMk id="51" creationId="{1E99EF72-9AA2-4D33-905B-14D947BE923B}"/>
          </ac:spMkLst>
        </pc:spChg>
        <pc:spChg chg="add mod">
          <ac:chgData name="Luis Robles" userId="33aab1504308e828" providerId="LiveId" clId="{C975F9C3-4D5F-4D91-B54A-375EEBE25813}" dt="2021-09-30T09:53:17.303" v="1255" actId="20577"/>
          <ac:spMkLst>
            <pc:docMk/>
            <pc:sldMk cId="2756997064" sldId="261"/>
            <ac:spMk id="52" creationId="{565DE59E-ED2A-495D-9EFF-9BFBB0AD568A}"/>
          </ac:spMkLst>
        </pc:spChg>
        <pc:picChg chg="del">
          <ac:chgData name="Luis Robles" userId="33aab1504308e828" providerId="LiveId" clId="{C975F9C3-4D5F-4D91-B54A-375EEBE25813}" dt="2021-09-30T09:37:29.871" v="707" actId="478"/>
          <ac:picMkLst>
            <pc:docMk/>
            <pc:sldMk cId="2756997064" sldId="261"/>
            <ac:picMk id="3" creationId="{C1100C02-6D3A-4C3A-803C-AA28C9058128}"/>
          </ac:picMkLst>
        </pc:picChg>
        <pc:picChg chg="add mod">
          <ac:chgData name="Luis Robles" userId="33aab1504308e828" providerId="LiveId" clId="{C975F9C3-4D5F-4D91-B54A-375EEBE25813}" dt="2021-09-30T09:51:14.854" v="1142" actId="1076"/>
          <ac:picMkLst>
            <pc:docMk/>
            <pc:sldMk cId="2756997064" sldId="261"/>
            <ac:picMk id="10" creationId="{15A3F2BE-2471-48CB-9D8E-4C0C1CCC9A13}"/>
          </ac:picMkLst>
        </pc:picChg>
        <pc:picChg chg="add mod">
          <ac:chgData name="Luis Robles" userId="33aab1504308e828" providerId="LiveId" clId="{C975F9C3-4D5F-4D91-B54A-375EEBE25813}" dt="2021-09-30T09:51:17.540" v="1143" actId="1076"/>
          <ac:picMkLst>
            <pc:docMk/>
            <pc:sldMk cId="2756997064" sldId="261"/>
            <ac:picMk id="16" creationId="{D75A6FC7-F3B2-4F33-A9B0-E6C2181512B6}"/>
          </ac:picMkLst>
        </pc:picChg>
        <pc:picChg chg="add mod">
          <ac:chgData name="Luis Robles" userId="33aab1504308e828" providerId="LiveId" clId="{C975F9C3-4D5F-4D91-B54A-375EEBE25813}" dt="2021-09-30T09:51:30.080" v="1147" actId="1036"/>
          <ac:picMkLst>
            <pc:docMk/>
            <pc:sldMk cId="2756997064" sldId="261"/>
            <ac:picMk id="43" creationId="{144A344C-C8DC-4E2C-AC07-58FEF4BBAFBA}"/>
          </ac:picMkLst>
        </pc:picChg>
        <pc:cxnChg chg="add mod">
          <ac:chgData name="Luis Robles" userId="33aab1504308e828" providerId="LiveId" clId="{C975F9C3-4D5F-4D91-B54A-375EEBE25813}" dt="2021-09-30T09:43:54.887" v="1022" actId="13822"/>
          <ac:cxnSpMkLst>
            <pc:docMk/>
            <pc:sldMk cId="2756997064" sldId="261"/>
            <ac:cxnSpMk id="18" creationId="{3FC0BEE4-23D2-41D8-A05A-8742A671407A}"/>
          </ac:cxnSpMkLst>
        </pc:cxnChg>
        <pc:cxnChg chg="add mod">
          <ac:chgData name="Luis Robles" userId="33aab1504308e828" providerId="LiveId" clId="{C975F9C3-4D5F-4D91-B54A-375EEBE25813}" dt="2021-09-30T09:44:06.048" v="1025" actId="1076"/>
          <ac:cxnSpMkLst>
            <pc:docMk/>
            <pc:sldMk cId="2756997064" sldId="261"/>
            <ac:cxnSpMk id="26" creationId="{52C014A8-CF75-4B6D-AD60-7749B16622EF}"/>
          </ac:cxnSpMkLst>
        </pc:cxnChg>
        <pc:cxnChg chg="add mod">
          <ac:chgData name="Luis Robles" userId="33aab1504308e828" providerId="LiveId" clId="{C975F9C3-4D5F-4D91-B54A-375EEBE25813}" dt="2021-09-30T09:44:35.401" v="1031" actId="14100"/>
          <ac:cxnSpMkLst>
            <pc:docMk/>
            <pc:sldMk cId="2756997064" sldId="261"/>
            <ac:cxnSpMk id="28" creationId="{F07F2799-1C51-49E3-BF20-B6EFB55A2BE3}"/>
          </ac:cxnSpMkLst>
        </pc:cxnChg>
        <pc:cxnChg chg="add mod">
          <ac:chgData name="Luis Robles" userId="33aab1504308e828" providerId="LiveId" clId="{C975F9C3-4D5F-4D91-B54A-375EEBE25813}" dt="2021-09-30T09:45:35.430" v="1044" actId="14100"/>
          <ac:cxnSpMkLst>
            <pc:docMk/>
            <pc:sldMk cId="2756997064" sldId="261"/>
            <ac:cxnSpMk id="31" creationId="{49EDEECD-C442-425A-8D52-C8D3D48677B0}"/>
          </ac:cxnSpMkLst>
        </pc:cxnChg>
        <pc:cxnChg chg="add mod">
          <ac:chgData name="Luis Robles" userId="33aab1504308e828" providerId="LiveId" clId="{C975F9C3-4D5F-4D91-B54A-375EEBE25813}" dt="2021-09-30T09:45:41.425" v="1046" actId="1076"/>
          <ac:cxnSpMkLst>
            <pc:docMk/>
            <pc:sldMk cId="2756997064" sldId="261"/>
            <ac:cxnSpMk id="33" creationId="{D0F1E6CE-66AE-4CBA-AB47-3EDE6E0579AD}"/>
          </ac:cxnSpMkLst>
        </pc:cxnChg>
        <pc:cxnChg chg="add mod">
          <ac:chgData name="Luis Robles" userId="33aab1504308e828" providerId="LiveId" clId="{C975F9C3-4D5F-4D91-B54A-375EEBE25813}" dt="2021-09-30T09:45:56.400" v="1052" actId="14100"/>
          <ac:cxnSpMkLst>
            <pc:docMk/>
            <pc:sldMk cId="2756997064" sldId="261"/>
            <ac:cxnSpMk id="34" creationId="{19270EB7-0E77-4935-B5B3-E48EF79C5544}"/>
          </ac:cxnSpMkLst>
        </pc:cxnChg>
        <pc:cxnChg chg="add mod">
          <ac:chgData name="Luis Robles" userId="33aab1504308e828" providerId="LiveId" clId="{C975F9C3-4D5F-4D91-B54A-375EEBE25813}" dt="2021-09-30T09:46:04.980" v="1056" actId="14100"/>
          <ac:cxnSpMkLst>
            <pc:docMk/>
            <pc:sldMk cId="2756997064" sldId="261"/>
            <ac:cxnSpMk id="38" creationId="{BD0AEECD-3452-4F49-8315-6B228B3A213E}"/>
          </ac:cxnSpMkLst>
        </pc:cxnChg>
        <pc:cxnChg chg="add del mod">
          <ac:chgData name="Luis Robles" userId="33aab1504308e828" providerId="LiveId" clId="{C975F9C3-4D5F-4D91-B54A-375EEBE25813}" dt="2021-09-30T09:49:42.903" v="1134" actId="478"/>
          <ac:cxnSpMkLst>
            <pc:docMk/>
            <pc:sldMk cId="2756997064" sldId="261"/>
            <ac:cxnSpMk id="40" creationId="{75308580-DC7B-4400-AD9D-C262216ED99C}"/>
          </ac:cxnSpMkLst>
        </pc:cxnChg>
      </pc:sldChg>
      <pc:sldChg chg="del">
        <pc:chgData name="Luis Robles" userId="33aab1504308e828" providerId="LiveId" clId="{C975F9C3-4D5F-4D91-B54A-375EEBE25813}" dt="2021-09-30T10:36:20.981" v="2151" actId="47"/>
        <pc:sldMkLst>
          <pc:docMk/>
          <pc:sldMk cId="2582241241" sldId="262"/>
        </pc:sldMkLst>
      </pc:sldChg>
      <pc:sldChg chg="addSp delSp modSp mod">
        <pc:chgData name="Luis Robles" userId="33aab1504308e828" providerId="LiveId" clId="{C975F9C3-4D5F-4D91-B54A-375EEBE25813}" dt="2021-09-30T10:10:37.793" v="1629" actId="20577"/>
        <pc:sldMkLst>
          <pc:docMk/>
          <pc:sldMk cId="3263552896" sldId="263"/>
        </pc:sldMkLst>
        <pc:spChg chg="add del mod">
          <ac:chgData name="Luis Robles" userId="33aab1504308e828" providerId="LiveId" clId="{C975F9C3-4D5F-4D91-B54A-375EEBE25813}" dt="2021-09-30T10:07:42.328" v="1293" actId="478"/>
          <ac:spMkLst>
            <pc:docMk/>
            <pc:sldMk cId="3263552896" sldId="263"/>
            <ac:spMk id="3" creationId="{27A8D4D9-1508-43F4-8CAD-B03826AC66F2}"/>
          </ac:spMkLst>
        </pc:spChg>
        <pc:spChg chg="add mod">
          <ac:chgData name="Luis Robles" userId="33aab1504308e828" providerId="LiveId" clId="{C975F9C3-4D5F-4D91-B54A-375EEBE25813}" dt="2021-09-30T10:10:37.793" v="1629" actId="20577"/>
          <ac:spMkLst>
            <pc:docMk/>
            <pc:sldMk cId="3263552896" sldId="263"/>
            <ac:spMk id="8" creationId="{80F22429-CDDD-412A-8A12-7F30567010A3}"/>
          </ac:spMkLst>
        </pc:spChg>
        <pc:spChg chg="mod">
          <ac:chgData name="Luis Robles" userId="33aab1504308e828" providerId="LiveId" clId="{C975F9C3-4D5F-4D91-B54A-375EEBE25813}" dt="2021-09-30T10:07:20.704" v="1292" actId="20577"/>
          <ac:spMkLst>
            <pc:docMk/>
            <pc:sldMk cId="3263552896" sldId="263"/>
            <ac:spMk id="46" creationId="{00000000-0000-0000-0000-000000000000}"/>
          </ac:spMkLst>
        </pc:spChg>
        <pc:spChg chg="del mod">
          <ac:chgData name="Luis Robles" userId="33aab1504308e828" providerId="LiveId" clId="{C975F9C3-4D5F-4D91-B54A-375EEBE25813}" dt="2021-09-30T10:06:58.709" v="1257" actId="478"/>
          <ac:spMkLst>
            <pc:docMk/>
            <pc:sldMk cId="3263552896" sldId="263"/>
            <ac:spMk id="48" creationId="{00000000-0000-0000-0000-000000000000}"/>
          </ac:spMkLst>
        </pc:spChg>
        <pc:picChg chg="add mod">
          <ac:chgData name="Luis Robles" userId="33aab1504308e828" providerId="LiveId" clId="{C975F9C3-4D5F-4D91-B54A-375EEBE25813}" dt="2021-09-30T10:07:53.967" v="1298" actId="1076"/>
          <ac:picMkLst>
            <pc:docMk/>
            <pc:sldMk cId="3263552896" sldId="263"/>
            <ac:picMk id="5" creationId="{8B70A770-5498-47BC-9676-2FFD4FFDF612}"/>
          </ac:picMkLst>
        </pc:picChg>
      </pc:sldChg>
      <pc:sldChg chg="addSp delSp modSp add del mod">
        <pc:chgData name="Luis Robles" userId="33aab1504308e828" providerId="LiveId" clId="{C975F9C3-4D5F-4D91-B54A-375EEBE25813}" dt="2021-09-30T10:34:28.850" v="2150" actId="1076"/>
        <pc:sldMkLst>
          <pc:docMk/>
          <pc:sldMk cId="2160260214" sldId="264"/>
        </pc:sldMkLst>
        <pc:spChg chg="add mod">
          <ac:chgData name="Luis Robles" userId="33aab1504308e828" providerId="LiveId" clId="{C975F9C3-4D5F-4D91-B54A-375EEBE25813}" dt="2021-09-30T10:32:11.855" v="2139" actId="20577"/>
          <ac:spMkLst>
            <pc:docMk/>
            <pc:sldMk cId="2160260214" sldId="264"/>
            <ac:spMk id="5" creationId="{21B16987-4781-49FE-BAC4-C7C089CCF3D6}"/>
          </ac:spMkLst>
        </pc:spChg>
        <pc:picChg chg="add mod">
          <ac:chgData name="Luis Robles" userId="33aab1504308e828" providerId="LiveId" clId="{C975F9C3-4D5F-4D91-B54A-375EEBE25813}" dt="2021-09-30T10:33:43.045" v="2148" actId="14100"/>
          <ac:picMkLst>
            <pc:docMk/>
            <pc:sldMk cId="2160260214" sldId="264"/>
            <ac:picMk id="3" creationId="{FB4841E4-8414-4A16-AEB2-CC05835955F7}"/>
          </ac:picMkLst>
        </pc:picChg>
        <pc:picChg chg="add mod">
          <ac:chgData name="Luis Robles" userId="33aab1504308e828" providerId="LiveId" clId="{C975F9C3-4D5F-4D91-B54A-375EEBE25813}" dt="2021-09-30T10:32:46.858" v="2146" actId="1076"/>
          <ac:picMkLst>
            <pc:docMk/>
            <pc:sldMk cId="2160260214" sldId="264"/>
            <ac:picMk id="6" creationId="{89F601CC-10D2-4276-B95F-91F6BD3F9F71}"/>
          </ac:picMkLst>
        </pc:picChg>
        <pc:picChg chg="add mod">
          <ac:chgData name="Luis Robles" userId="33aab1504308e828" providerId="LiveId" clId="{C975F9C3-4D5F-4D91-B54A-375EEBE25813}" dt="2021-09-30T10:34:28.850" v="2150" actId="1076"/>
          <ac:picMkLst>
            <pc:docMk/>
            <pc:sldMk cId="2160260214" sldId="264"/>
            <ac:picMk id="8" creationId="{65235CDA-7EB6-42E8-9FAC-D443E25EAC69}"/>
          </ac:picMkLst>
        </pc:picChg>
        <pc:picChg chg="del">
          <ac:chgData name="Luis Robles" userId="33aab1504308e828" providerId="LiveId" clId="{C975F9C3-4D5F-4D91-B54A-375EEBE25813}" dt="2021-09-30T10:31:24.407" v="2102" actId="478"/>
          <ac:picMkLst>
            <pc:docMk/>
            <pc:sldMk cId="2160260214" sldId="264"/>
            <ac:picMk id="9" creationId="{2E922383-59E3-485F-A7A4-C24790B56D52}"/>
          </ac:picMkLst>
        </pc:picChg>
      </pc:sldChg>
      <pc:sldChg chg="del">
        <pc:chgData name="Luis Robles" userId="33aab1504308e828" providerId="LiveId" clId="{C975F9C3-4D5F-4D91-B54A-375EEBE25813}" dt="2021-09-30T10:36:24.716" v="2153" actId="47"/>
        <pc:sldMkLst>
          <pc:docMk/>
          <pc:sldMk cId="599752440" sldId="265"/>
        </pc:sldMkLst>
      </pc:sldChg>
      <pc:sldChg chg="del">
        <pc:chgData name="Luis Robles" userId="33aab1504308e828" providerId="LiveId" clId="{C975F9C3-4D5F-4D91-B54A-375EEBE25813}" dt="2021-09-30T10:36:22.621" v="2152" actId="47"/>
        <pc:sldMkLst>
          <pc:docMk/>
          <pc:sldMk cId="1009035600" sldId="266"/>
        </pc:sldMkLst>
      </pc:sldChg>
      <pc:sldChg chg="del">
        <pc:chgData name="Luis Robles" userId="33aab1504308e828" providerId="LiveId" clId="{C975F9C3-4D5F-4D91-B54A-375EEBE25813}" dt="2021-09-30T10:36:26.519" v="2154" actId="47"/>
        <pc:sldMkLst>
          <pc:docMk/>
          <pc:sldMk cId="2641282044" sldId="267"/>
        </pc:sldMkLst>
      </pc:sldChg>
      <pc:sldChg chg="modSp mod">
        <pc:chgData name="Luis Robles" userId="33aab1504308e828" providerId="LiveId" clId="{C975F9C3-4D5F-4D91-B54A-375EEBE25813}" dt="2021-09-30T10:40:35.632" v="2608" actId="113"/>
        <pc:sldMkLst>
          <pc:docMk/>
          <pc:sldMk cId="3144141239" sldId="268"/>
        </pc:sldMkLst>
        <pc:spChg chg="mod">
          <ac:chgData name="Luis Robles" userId="33aab1504308e828" providerId="LiveId" clId="{C975F9C3-4D5F-4D91-B54A-375EEBE25813}" dt="2021-09-30T10:36:47.024" v="2180" actId="20577"/>
          <ac:spMkLst>
            <pc:docMk/>
            <pc:sldMk cId="3144141239" sldId="268"/>
            <ac:spMk id="46" creationId="{00000000-0000-0000-0000-000000000000}"/>
          </ac:spMkLst>
        </pc:spChg>
        <pc:spChg chg="mod">
          <ac:chgData name="Luis Robles" userId="33aab1504308e828" providerId="LiveId" clId="{C975F9C3-4D5F-4D91-B54A-375EEBE25813}" dt="2021-09-30T10:40:35.632" v="2608" actId="113"/>
          <ac:spMkLst>
            <pc:docMk/>
            <pc:sldMk cId="3144141239" sldId="268"/>
            <ac:spMk id="48" creationId="{00000000-0000-0000-0000-000000000000}"/>
          </ac:spMkLst>
        </pc:spChg>
      </pc:sldChg>
      <pc:sldChg chg="del">
        <pc:chgData name="Luis Robles" userId="33aab1504308e828" providerId="LiveId" clId="{C975F9C3-4D5F-4D91-B54A-375EEBE25813}" dt="2021-09-30T10:36:33.144" v="2155" actId="47"/>
        <pc:sldMkLst>
          <pc:docMk/>
          <pc:sldMk cId="2136597574" sldId="269"/>
        </pc:sldMkLst>
      </pc:sldChg>
      <pc:sldChg chg="del">
        <pc:chgData name="Luis Robles" userId="33aab1504308e828" providerId="LiveId" clId="{C975F9C3-4D5F-4D91-B54A-375EEBE25813}" dt="2021-09-30T10:36:34.969" v="2156" actId="47"/>
        <pc:sldMkLst>
          <pc:docMk/>
          <pc:sldMk cId="1279975068" sldId="270"/>
        </pc:sldMkLst>
      </pc:sldChg>
      <pc:sldChg chg="del">
        <pc:chgData name="Luis Robles" userId="33aab1504308e828" providerId="LiveId" clId="{C975F9C3-4D5F-4D91-B54A-375EEBE25813}" dt="2021-09-30T10:36:36.683" v="2157" actId="47"/>
        <pc:sldMkLst>
          <pc:docMk/>
          <pc:sldMk cId="2764582570" sldId="271"/>
        </pc:sldMkLst>
      </pc:sldChg>
      <pc:sldChg chg="del">
        <pc:chgData name="Luis Robles" userId="33aab1504308e828" providerId="LiveId" clId="{C975F9C3-4D5F-4D91-B54A-375EEBE25813}" dt="2021-09-30T10:36:38.231" v="2158" actId="47"/>
        <pc:sldMkLst>
          <pc:docMk/>
          <pc:sldMk cId="2481886164" sldId="272"/>
        </pc:sldMkLst>
      </pc:sldChg>
      <pc:sldChg chg="addSp delSp modSp add mod ord">
        <pc:chgData name="Luis Robles" userId="33aab1504308e828" providerId="LiveId" clId="{C975F9C3-4D5F-4D91-B54A-375EEBE25813}" dt="2021-09-30T10:30:50.415" v="2099" actId="20577"/>
        <pc:sldMkLst>
          <pc:docMk/>
          <pc:sldMk cId="2939118311" sldId="273"/>
        </pc:sldMkLst>
        <pc:spChg chg="add mod">
          <ac:chgData name="Luis Robles" userId="33aab1504308e828" providerId="LiveId" clId="{C975F9C3-4D5F-4D91-B54A-375EEBE25813}" dt="2021-09-30T10:25:20.028" v="1900" actId="14100"/>
          <ac:spMkLst>
            <pc:docMk/>
            <pc:sldMk cId="2939118311" sldId="273"/>
            <ac:spMk id="2" creationId="{DD06BA43-17B5-4294-8F3F-9BC013499B7B}"/>
          </ac:spMkLst>
        </pc:spChg>
        <pc:spChg chg="mod">
          <ac:chgData name="Luis Robles" userId="33aab1504308e828" providerId="LiveId" clId="{C975F9C3-4D5F-4D91-B54A-375EEBE25813}" dt="2021-09-30T10:25:23.057" v="1901" actId="1076"/>
          <ac:spMkLst>
            <pc:docMk/>
            <pc:sldMk cId="2939118311" sldId="273"/>
            <ac:spMk id="7" creationId="{E4FCE64F-9FE9-44DB-99E6-33DD1B051882}"/>
          </ac:spMkLst>
        </pc:spChg>
        <pc:spChg chg="mod">
          <ac:chgData name="Luis Robles" userId="33aab1504308e828" providerId="LiveId" clId="{C975F9C3-4D5F-4D91-B54A-375EEBE25813}" dt="2021-09-30T10:29:10.193" v="1939" actId="20577"/>
          <ac:spMkLst>
            <pc:docMk/>
            <pc:sldMk cId="2939118311" sldId="273"/>
            <ac:spMk id="11" creationId="{1DBE53B0-ED95-4131-860C-99104736B722}"/>
          </ac:spMkLst>
        </pc:spChg>
        <pc:spChg chg="del">
          <ac:chgData name="Luis Robles" userId="33aab1504308e828" providerId="LiveId" clId="{C975F9C3-4D5F-4D91-B54A-375EEBE25813}" dt="2021-09-30T10:24:46.184" v="1885" actId="478"/>
          <ac:spMkLst>
            <pc:docMk/>
            <pc:sldMk cId="2939118311" sldId="273"/>
            <ac:spMk id="12" creationId="{286316AF-C757-4244-B52E-10952618ED61}"/>
          </ac:spMkLst>
        </pc:spChg>
        <pc:spChg chg="mod">
          <ac:chgData name="Luis Robles" userId="33aab1504308e828" providerId="LiveId" clId="{C975F9C3-4D5F-4D91-B54A-375EEBE25813}" dt="2021-09-30T10:26:15.228" v="1915" actId="1076"/>
          <ac:spMkLst>
            <pc:docMk/>
            <pc:sldMk cId="2939118311" sldId="273"/>
            <ac:spMk id="13" creationId="{92799766-FD1F-473A-BFC8-817660F4EA2D}"/>
          </ac:spMkLst>
        </pc:spChg>
        <pc:spChg chg="del">
          <ac:chgData name="Luis Robles" userId="33aab1504308e828" providerId="LiveId" clId="{C975F9C3-4D5F-4D91-B54A-375EEBE25813}" dt="2021-09-30T10:18:50.536" v="1712" actId="478"/>
          <ac:spMkLst>
            <pc:docMk/>
            <pc:sldMk cId="2939118311" sldId="273"/>
            <ac:spMk id="14" creationId="{87A96B70-DF5B-48EA-9610-FAC1FD1214F9}"/>
          </ac:spMkLst>
        </pc:spChg>
        <pc:spChg chg="del">
          <ac:chgData name="Luis Robles" userId="33aab1504308e828" providerId="LiveId" clId="{C975F9C3-4D5F-4D91-B54A-375EEBE25813}" dt="2021-09-30T10:24:55.351" v="1894" actId="478"/>
          <ac:spMkLst>
            <pc:docMk/>
            <pc:sldMk cId="2939118311" sldId="273"/>
            <ac:spMk id="19" creationId="{EAC3E26E-C0B9-4615-A19A-EA255C8C8B69}"/>
          </ac:spMkLst>
        </pc:spChg>
        <pc:spChg chg="del">
          <ac:chgData name="Luis Robles" userId="33aab1504308e828" providerId="LiveId" clId="{C975F9C3-4D5F-4D91-B54A-375EEBE25813}" dt="2021-09-30T10:24:51.161" v="1890" actId="478"/>
          <ac:spMkLst>
            <pc:docMk/>
            <pc:sldMk cId="2939118311" sldId="273"/>
            <ac:spMk id="20" creationId="{16AFBE02-06A7-4645-8463-B1CAF5D6149B}"/>
          </ac:spMkLst>
        </pc:spChg>
        <pc:spChg chg="del">
          <ac:chgData name="Luis Robles" userId="33aab1504308e828" providerId="LiveId" clId="{C975F9C3-4D5F-4D91-B54A-375EEBE25813}" dt="2021-09-30T10:24:50.375" v="1889" actId="478"/>
          <ac:spMkLst>
            <pc:docMk/>
            <pc:sldMk cId="2939118311" sldId="273"/>
            <ac:spMk id="21" creationId="{CD30DEA5-0D35-4572-9239-AAAFA8826219}"/>
          </ac:spMkLst>
        </pc:spChg>
        <pc:spChg chg="del">
          <ac:chgData name="Luis Robles" userId="33aab1504308e828" providerId="LiveId" clId="{C975F9C3-4D5F-4D91-B54A-375EEBE25813}" dt="2021-09-30T10:24:47.776" v="1886" actId="478"/>
          <ac:spMkLst>
            <pc:docMk/>
            <pc:sldMk cId="2939118311" sldId="273"/>
            <ac:spMk id="22" creationId="{44841174-CB1E-44D7-BDF7-3AB30FFC9C0A}"/>
          </ac:spMkLst>
        </pc:spChg>
        <pc:spChg chg="del">
          <ac:chgData name="Luis Robles" userId="33aab1504308e828" providerId="LiveId" clId="{C975F9C3-4D5F-4D91-B54A-375EEBE25813}" dt="2021-09-30T10:24:48.783" v="1887" actId="478"/>
          <ac:spMkLst>
            <pc:docMk/>
            <pc:sldMk cId="2939118311" sldId="273"/>
            <ac:spMk id="23" creationId="{1AFEB4AF-F13A-4EC8-8B63-213E0D0C2E5E}"/>
          </ac:spMkLst>
        </pc:spChg>
        <pc:spChg chg="add mod">
          <ac:chgData name="Luis Robles" userId="33aab1504308e828" providerId="LiveId" clId="{C975F9C3-4D5F-4D91-B54A-375EEBE25813}" dt="2021-09-30T10:26:10.318" v="1914" actId="1076"/>
          <ac:spMkLst>
            <pc:docMk/>
            <pc:sldMk cId="2939118311" sldId="273"/>
            <ac:spMk id="25" creationId="{683ED294-DC72-40CF-9526-8B2C5FB85F90}"/>
          </ac:spMkLst>
        </pc:spChg>
        <pc:spChg chg="add mod">
          <ac:chgData name="Luis Robles" userId="33aab1504308e828" providerId="LiveId" clId="{C975F9C3-4D5F-4D91-B54A-375EEBE25813}" dt="2021-09-30T10:26:19.978" v="1916" actId="1076"/>
          <ac:spMkLst>
            <pc:docMk/>
            <pc:sldMk cId="2939118311" sldId="273"/>
            <ac:spMk id="27" creationId="{C63A637F-A3FF-41BA-B887-9A3A73F0672D}"/>
          </ac:spMkLst>
        </pc:spChg>
        <pc:spChg chg="add mod">
          <ac:chgData name="Luis Robles" userId="33aab1504308e828" providerId="LiveId" clId="{C975F9C3-4D5F-4D91-B54A-375EEBE25813}" dt="2021-09-30T10:26:23.090" v="1917" actId="1076"/>
          <ac:spMkLst>
            <pc:docMk/>
            <pc:sldMk cId="2939118311" sldId="273"/>
            <ac:spMk id="29" creationId="{B1F644AA-28B3-4B45-8C52-E8CF05092939}"/>
          </ac:spMkLst>
        </pc:spChg>
        <pc:spChg chg="add mod">
          <ac:chgData name="Luis Robles" userId="33aab1504308e828" providerId="LiveId" clId="{C975F9C3-4D5F-4D91-B54A-375EEBE25813}" dt="2021-09-30T10:26:03.398" v="1911" actId="1076"/>
          <ac:spMkLst>
            <pc:docMk/>
            <pc:sldMk cId="2939118311" sldId="273"/>
            <ac:spMk id="30" creationId="{4180170E-C39C-40A5-B4F1-90B38451D41C}"/>
          </ac:spMkLst>
        </pc:spChg>
        <pc:spChg chg="add del mod">
          <ac:chgData name="Luis Robles" userId="33aab1504308e828" providerId="LiveId" clId="{C975F9C3-4D5F-4D91-B54A-375EEBE25813}" dt="2021-09-30T10:29:32.378" v="1949"/>
          <ac:spMkLst>
            <pc:docMk/>
            <pc:sldMk cId="2939118311" sldId="273"/>
            <ac:spMk id="32" creationId="{F1FBEE8E-8A07-48B8-A946-97BFDE68CF32}"/>
          </ac:spMkLst>
        </pc:spChg>
        <pc:spChg chg="add del mod">
          <ac:chgData name="Luis Robles" userId="33aab1504308e828" providerId="LiveId" clId="{C975F9C3-4D5F-4D91-B54A-375EEBE25813}" dt="2021-09-30T10:29:30.835" v="1948"/>
          <ac:spMkLst>
            <pc:docMk/>
            <pc:sldMk cId="2939118311" sldId="273"/>
            <ac:spMk id="35" creationId="{9C6E6C54-AAD3-4874-80D7-404CD948B94F}"/>
          </ac:spMkLst>
        </pc:spChg>
        <pc:spChg chg="add mod">
          <ac:chgData name="Luis Robles" userId="33aab1504308e828" providerId="LiveId" clId="{C975F9C3-4D5F-4D91-B54A-375EEBE25813}" dt="2021-09-30T10:29:57.104" v="1988" actId="20577"/>
          <ac:spMkLst>
            <pc:docMk/>
            <pc:sldMk cId="2939118311" sldId="273"/>
            <ac:spMk id="36" creationId="{09C41362-3BE1-4380-A133-D532634E28DF}"/>
          </ac:spMkLst>
        </pc:spChg>
        <pc:spChg chg="add mod">
          <ac:chgData name="Luis Robles" userId="33aab1504308e828" providerId="LiveId" clId="{C975F9C3-4D5F-4D91-B54A-375EEBE25813}" dt="2021-09-30T10:30:31.511" v="2072" actId="20577"/>
          <ac:spMkLst>
            <pc:docMk/>
            <pc:sldMk cId="2939118311" sldId="273"/>
            <ac:spMk id="37" creationId="{3E4555B1-E009-46A3-A752-687C4DF2A6AF}"/>
          </ac:spMkLst>
        </pc:spChg>
        <pc:spChg chg="add mod">
          <ac:chgData name="Luis Robles" userId="33aab1504308e828" providerId="LiveId" clId="{C975F9C3-4D5F-4D91-B54A-375EEBE25813}" dt="2021-09-30T10:30:50.415" v="2099" actId="20577"/>
          <ac:spMkLst>
            <pc:docMk/>
            <pc:sldMk cId="2939118311" sldId="273"/>
            <ac:spMk id="39" creationId="{EC03B9AA-0919-46A0-A468-F8BD1D946552}"/>
          </ac:spMkLst>
        </pc:spChg>
        <pc:spChg chg="del">
          <ac:chgData name="Luis Robles" userId="33aab1504308e828" providerId="LiveId" clId="{C975F9C3-4D5F-4D91-B54A-375EEBE25813}" dt="2021-09-30T10:30:11.848" v="1994" actId="478"/>
          <ac:spMkLst>
            <pc:docMk/>
            <pc:sldMk cId="2939118311" sldId="273"/>
            <ac:spMk id="50" creationId="{52A5104E-3320-4264-B07A-16BF9BFD2DF8}"/>
          </ac:spMkLst>
        </pc:spChg>
        <pc:spChg chg="del">
          <ac:chgData name="Luis Robles" userId="33aab1504308e828" providerId="LiveId" clId="{C975F9C3-4D5F-4D91-B54A-375EEBE25813}" dt="2021-09-30T10:24:52.080" v="1891" actId="478"/>
          <ac:spMkLst>
            <pc:docMk/>
            <pc:sldMk cId="2939118311" sldId="273"/>
            <ac:spMk id="51" creationId="{1E99EF72-9AA2-4D33-905B-14D947BE923B}"/>
          </ac:spMkLst>
        </pc:spChg>
        <pc:spChg chg="del">
          <ac:chgData name="Luis Robles" userId="33aab1504308e828" providerId="LiveId" clId="{C975F9C3-4D5F-4D91-B54A-375EEBE25813}" dt="2021-09-30T10:24:53.239" v="1892" actId="478"/>
          <ac:spMkLst>
            <pc:docMk/>
            <pc:sldMk cId="2939118311" sldId="273"/>
            <ac:spMk id="52" creationId="{565DE59E-ED2A-495D-9EFF-9BFBB0AD568A}"/>
          </ac:spMkLst>
        </pc:spChg>
        <pc:picChg chg="del">
          <ac:chgData name="Luis Robles" userId="33aab1504308e828" providerId="LiveId" clId="{C975F9C3-4D5F-4D91-B54A-375EEBE25813}" dt="2021-09-30T10:18:49.559" v="1711" actId="478"/>
          <ac:picMkLst>
            <pc:docMk/>
            <pc:sldMk cId="2939118311" sldId="273"/>
            <ac:picMk id="10" creationId="{15A3F2BE-2471-48CB-9D8E-4C0C1CCC9A13}"/>
          </ac:picMkLst>
        </pc:picChg>
        <pc:picChg chg="del">
          <ac:chgData name="Luis Robles" userId="33aab1504308e828" providerId="LiveId" clId="{C975F9C3-4D5F-4D91-B54A-375EEBE25813}" dt="2021-09-30T10:24:54.464" v="1893" actId="478"/>
          <ac:picMkLst>
            <pc:docMk/>
            <pc:sldMk cId="2939118311" sldId="273"/>
            <ac:picMk id="16" creationId="{D75A6FC7-F3B2-4F33-A9B0-E6C2181512B6}"/>
          </ac:picMkLst>
        </pc:picChg>
        <pc:picChg chg="del">
          <ac:chgData name="Luis Robles" userId="33aab1504308e828" providerId="LiveId" clId="{C975F9C3-4D5F-4D91-B54A-375EEBE25813}" dt="2021-09-30T10:24:49.575" v="1888" actId="478"/>
          <ac:picMkLst>
            <pc:docMk/>
            <pc:sldMk cId="2939118311" sldId="273"/>
            <ac:picMk id="43" creationId="{144A344C-C8DC-4E2C-AC07-58FEF4BBAFBA}"/>
          </ac:picMkLst>
        </pc:picChg>
        <pc:cxnChg chg="del">
          <ac:chgData name="Luis Robles" userId="33aab1504308e828" providerId="LiveId" clId="{C975F9C3-4D5F-4D91-B54A-375EEBE25813}" dt="2021-09-30T10:19:40.071" v="1725" actId="478"/>
          <ac:cxnSpMkLst>
            <pc:docMk/>
            <pc:sldMk cId="2939118311" sldId="273"/>
            <ac:cxnSpMk id="18" creationId="{3FC0BEE4-23D2-41D8-A05A-8742A671407A}"/>
          </ac:cxnSpMkLst>
        </pc:cxnChg>
        <pc:cxnChg chg="del">
          <ac:chgData name="Luis Robles" userId="33aab1504308e828" providerId="LiveId" clId="{C975F9C3-4D5F-4D91-B54A-375EEBE25813}" dt="2021-09-30T10:19:40.967" v="1726" actId="478"/>
          <ac:cxnSpMkLst>
            <pc:docMk/>
            <pc:sldMk cId="2939118311" sldId="273"/>
            <ac:cxnSpMk id="26" creationId="{52C014A8-CF75-4B6D-AD60-7749B16622EF}"/>
          </ac:cxnSpMkLst>
        </pc:cxnChg>
        <pc:cxnChg chg="del mod">
          <ac:chgData name="Luis Robles" userId="33aab1504308e828" providerId="LiveId" clId="{C975F9C3-4D5F-4D91-B54A-375EEBE25813}" dt="2021-09-30T10:24:56.303" v="1895" actId="478"/>
          <ac:cxnSpMkLst>
            <pc:docMk/>
            <pc:sldMk cId="2939118311" sldId="273"/>
            <ac:cxnSpMk id="28" creationId="{F07F2799-1C51-49E3-BF20-B6EFB55A2BE3}"/>
          </ac:cxnSpMkLst>
        </pc:cxnChg>
        <pc:cxnChg chg="mod">
          <ac:chgData name="Luis Robles" userId="33aab1504308e828" providerId="LiveId" clId="{C975F9C3-4D5F-4D91-B54A-375EEBE25813}" dt="2021-09-30T10:29:24.044" v="1945" actId="14100"/>
          <ac:cxnSpMkLst>
            <pc:docMk/>
            <pc:sldMk cId="2939118311" sldId="273"/>
            <ac:cxnSpMk id="31" creationId="{49EDEECD-C442-425A-8D52-C8D3D48677B0}"/>
          </ac:cxnSpMkLst>
        </pc:cxnChg>
        <pc:cxnChg chg="del mod">
          <ac:chgData name="Luis Robles" userId="33aab1504308e828" providerId="LiveId" clId="{C975F9C3-4D5F-4D91-B54A-375EEBE25813}" dt="2021-09-30T10:29:59.767" v="1989" actId="478"/>
          <ac:cxnSpMkLst>
            <pc:docMk/>
            <pc:sldMk cId="2939118311" sldId="273"/>
            <ac:cxnSpMk id="33" creationId="{D0F1E6CE-66AE-4CBA-AB47-3EDE6E0579AD}"/>
          </ac:cxnSpMkLst>
        </pc:cxnChg>
        <pc:cxnChg chg="mod">
          <ac:chgData name="Luis Robles" userId="33aab1504308e828" providerId="LiveId" clId="{C975F9C3-4D5F-4D91-B54A-375EEBE25813}" dt="2021-09-30T10:30:04.952" v="1991" actId="14100"/>
          <ac:cxnSpMkLst>
            <pc:docMk/>
            <pc:sldMk cId="2939118311" sldId="273"/>
            <ac:cxnSpMk id="34" creationId="{19270EB7-0E77-4935-B5B3-E48EF79C5544}"/>
          </ac:cxnSpMkLst>
        </pc:cxnChg>
        <pc:cxnChg chg="mod">
          <ac:chgData name="Luis Robles" userId="33aab1504308e828" providerId="LiveId" clId="{C975F9C3-4D5F-4D91-B54A-375EEBE25813}" dt="2021-09-30T10:30:37.974" v="2074" actId="14100"/>
          <ac:cxnSpMkLst>
            <pc:docMk/>
            <pc:sldMk cId="2939118311" sldId="273"/>
            <ac:cxnSpMk id="38" creationId="{BD0AEECD-3452-4F49-8315-6B228B3A21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aae1876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8aae1876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05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ab39064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ab39064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3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2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1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12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44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7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8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Portada">
  <p:cSld name="TITLE_1">
    <p:bg>
      <p:bgPr>
        <a:solidFill>
          <a:srgbClr val="002E4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104775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67640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640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Normal">
  <p:cSld name="CUST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rabi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lpha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roman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rabi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lpha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roman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rabi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alpha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Verdana"/>
              <a:buAutoNum type="romanLcPeriod"/>
              <a:defRPr sz="1600">
                <a:solidFill>
                  <a:srgbClr val="002E4C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Última">
  <p:cSld name="CUSTOM_1">
    <p:bg>
      <p:bgPr>
        <a:solidFill>
          <a:srgbClr val="002E4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29981637?h=0904264a2d&amp;app_id=122963" TargetMode="Externa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355274507?h=a726f10e47&amp;app_id=122963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29980156?h=60b4ae8702&amp;app_id=122963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676400" y="1123950"/>
            <a:ext cx="39243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LENGUAJE DE MARCAS	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676400" y="2324000"/>
            <a:ext cx="37908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TEMA 4: Identificación de etiquetas y atributos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35" y="321636"/>
            <a:ext cx="3892252" cy="579900"/>
          </a:xfrm>
        </p:spPr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iframe</a:t>
            </a:r>
            <a:endParaRPr lang="es-ES" dirty="0"/>
          </a:p>
        </p:txBody>
      </p:sp>
      <p:pic>
        <p:nvPicPr>
          <p:cNvPr id="4" name="Elementos multimedia en línea 3" title="VÍDEO 3. Uso de iframe">
            <a:hlinkClick r:id="" action="ppaction://media"/>
            <a:extLst>
              <a:ext uri="{FF2B5EF4-FFF2-40B4-BE49-F238E27FC236}">
                <a16:creationId xmlns:a16="http://schemas.microsoft.com/office/drawing/2014/main" id="{84160988-9665-4B48-80B7-5FB2FD18F9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6017" y="867924"/>
            <a:ext cx="7873465" cy="35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84" y="202353"/>
            <a:ext cx="3468742" cy="579900"/>
          </a:xfrm>
        </p:spPr>
        <p:txBody>
          <a:bodyPr/>
          <a:lstStyle/>
          <a:p>
            <a:r>
              <a:rPr lang="es-ES" dirty="0"/>
              <a:t>Etiquetas de texto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550CAF4-50D1-4B19-A65D-61EF85B0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3394"/>
            <a:ext cx="3638550" cy="39088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834DAD-6618-4641-98DC-BA1A96A7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1" y="683394"/>
            <a:ext cx="4200822" cy="3908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44" y="144602"/>
            <a:ext cx="1697695" cy="579900"/>
          </a:xfrm>
        </p:spPr>
        <p:txBody>
          <a:bodyPr/>
          <a:lstStyle/>
          <a:p>
            <a:r>
              <a:rPr lang="es-ES" dirty="0"/>
              <a:t>Enlaces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0A457A-AFE7-4E13-9CBF-DFA7BC30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8" y="575112"/>
            <a:ext cx="4089233" cy="41254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63A6CD-A7E4-44ED-B892-C4784526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95" y="724502"/>
            <a:ext cx="3552825" cy="2867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679346-8344-4681-9CA8-E8CC0627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650" y="3920773"/>
            <a:ext cx="3048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35" y="321636"/>
            <a:ext cx="3074105" cy="579900"/>
          </a:xfrm>
        </p:spPr>
        <p:txBody>
          <a:bodyPr/>
          <a:lstStyle/>
          <a:p>
            <a:r>
              <a:rPr lang="es-ES" dirty="0"/>
              <a:t>Tipos de enlaces</a:t>
            </a:r>
          </a:p>
        </p:txBody>
      </p:sp>
      <p:pic>
        <p:nvPicPr>
          <p:cNvPr id="4" name="Elementos multimedia en línea 3" title="Tipos de enlaces en HTML">
            <a:hlinkClick r:id="" action="ppaction://media"/>
            <a:extLst>
              <a:ext uri="{FF2B5EF4-FFF2-40B4-BE49-F238E27FC236}">
                <a16:creationId xmlns:a16="http://schemas.microsoft.com/office/drawing/2014/main" id="{11E9C8EB-2131-48A5-BBE6-7BAD4A1B115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3768" y="901536"/>
            <a:ext cx="7700211" cy="36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44" y="144602"/>
            <a:ext cx="1697695" cy="579900"/>
          </a:xfrm>
        </p:spPr>
        <p:txBody>
          <a:bodyPr/>
          <a:lstStyle/>
          <a:p>
            <a:r>
              <a:rPr lang="es-ES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E638E8-577A-4A61-BFA2-C3BB075C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9" y="539014"/>
            <a:ext cx="3069771" cy="41003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17AB98-5AD4-4AC1-8B43-3AF1AA0E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06" y="882465"/>
            <a:ext cx="1885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44" y="144602"/>
            <a:ext cx="1697695" cy="579900"/>
          </a:xfrm>
        </p:spPr>
        <p:txBody>
          <a:bodyPr/>
          <a:lstStyle/>
          <a:p>
            <a:r>
              <a:rPr lang="es-ES" dirty="0"/>
              <a:t>Listas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B9B915-A210-495B-8F62-E42EB6C0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143000"/>
            <a:ext cx="4222183" cy="23776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48FCFA-86DF-D65C-C69E-14651610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05" y="1838885"/>
            <a:ext cx="305248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35" y="321636"/>
            <a:ext cx="3892252" cy="579900"/>
          </a:xfrm>
        </p:spPr>
        <p:txBody>
          <a:bodyPr/>
          <a:lstStyle/>
          <a:p>
            <a:r>
              <a:rPr lang="es-ES" dirty="0"/>
              <a:t>Listas de definición</a:t>
            </a:r>
          </a:p>
        </p:txBody>
      </p:sp>
      <p:pic>
        <p:nvPicPr>
          <p:cNvPr id="2" name="Elementos multimedia en línea 1" title="VÍDEO 2. Listas de definición">
            <a:hlinkClick r:id="" action="ppaction://media"/>
            <a:extLst>
              <a:ext uri="{FF2B5EF4-FFF2-40B4-BE49-F238E27FC236}">
                <a16:creationId xmlns:a16="http://schemas.microsoft.com/office/drawing/2014/main" id="{ECF2F3AA-A4BC-4024-933C-B26F8370DD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1896" y="901536"/>
            <a:ext cx="7603957" cy="35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71356-D237-4371-972D-4087D1C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682" y="346733"/>
            <a:ext cx="3988505" cy="579900"/>
          </a:xfrm>
        </p:spPr>
        <p:txBody>
          <a:bodyPr/>
          <a:lstStyle/>
          <a:p>
            <a:r>
              <a:rPr lang="es-ES" dirty="0"/>
              <a:t>Contenido incrustado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BA5BB-5AE9-4599-9689-4FAE3DB7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7" y="926633"/>
            <a:ext cx="4757137" cy="3399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09BC3E-09B5-49C3-BD7C-74D61D6F1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05" y="926634"/>
            <a:ext cx="2811105" cy="33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2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E05D-4AC7-4D02-94CE-AE227FDD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</a:t>
            </a:r>
            <a:r>
              <a:rPr lang="es-ES" dirty="0" err="1"/>
              <a:t>iframe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B6F03-FEDE-4152-AF09-2687CEEA15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241" y="1260908"/>
            <a:ext cx="7857300" cy="3051210"/>
          </a:xfrm>
        </p:spPr>
        <p:txBody>
          <a:bodyPr/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=”” 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=””, 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=””, 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frameborder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=”tamaño borde”&gt;&lt;/</a:t>
            </a:r>
            <a:r>
              <a:rPr lang="es-E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admiten los siguientes atributos: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=”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Contiene la dirección URL del documento HTML que puede verse en el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=”longitud”. Altura del documento dentro del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“longitud”. Este atributo se refiere como el anterior al tamaño, pero en este caso a la anchura.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“texto”. Nombre del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longdesc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Se refiere a la dirección en la que se halla una descripción extensa del contenido del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“yes / no / auto”. Este atributo especifica si el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cuenta con las barras horizontales y verticales de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habituales para desplazar un documento que no cabe en el marco.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664971"/>
      </p:ext>
    </p:extLst>
  </p:cSld>
  <p:clrMapOvr>
    <a:masterClrMapping/>
  </p:clrMapOvr>
</p:sld>
</file>

<file path=ppt/theme/theme1.xml><?xml version="1.0" encoding="utf-8"?>
<a:theme xmlns:a="http://schemas.openxmlformats.org/drawingml/2006/main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175</Words>
  <Application>Microsoft Office PowerPoint</Application>
  <PresentationFormat>Presentación en pantalla (16:9)</PresentationFormat>
  <Paragraphs>19</Paragraphs>
  <Slides>11</Slides>
  <Notes>11</Notes>
  <HiddenSlides>0</HiddenSlides>
  <MMClips>3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MEDAC</vt:lpstr>
      <vt:lpstr>LENGUAJE DE MARCAS </vt:lpstr>
      <vt:lpstr>Etiquetas de texto</vt:lpstr>
      <vt:lpstr>Enlaces</vt:lpstr>
      <vt:lpstr>Tipos de enlaces</vt:lpstr>
      <vt:lpstr>Listas</vt:lpstr>
      <vt:lpstr>Listas</vt:lpstr>
      <vt:lpstr>Listas de definición</vt:lpstr>
      <vt:lpstr>Contenido incrustado</vt:lpstr>
      <vt:lpstr>Atributos de iframe</vt:lpstr>
      <vt:lpstr>Uso de iframe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MARCAS </dc:title>
  <cp:lastModifiedBy>Luis Robles</cp:lastModifiedBy>
  <cp:revision>2</cp:revision>
  <dcterms:modified xsi:type="dcterms:W3CDTF">2023-10-16T12:07:20Z</dcterms:modified>
</cp:coreProperties>
</file>