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8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01"/>
    <p:restoredTop sz="96327"/>
  </p:normalViewPr>
  <p:slideViewPr>
    <p:cSldViewPr snapToGrid="0">
      <p:cViewPr varScale="1">
        <p:scale>
          <a:sx n="165" d="100"/>
          <a:sy n="165" d="100"/>
        </p:scale>
        <p:origin x="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PROPERTIES: KEY VALUE PAIRS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pre-built functions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45060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Object.keys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keys.</a:t>
            </a:r>
          </a:p>
          <a:p>
            <a:r>
              <a:rPr lang="en-US" sz="1400" b="1" dirty="0" err="1"/>
              <a:t>Object.values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values.</a:t>
            </a:r>
          </a:p>
          <a:p>
            <a:r>
              <a:rPr lang="en-US" sz="1400" b="1" dirty="0" err="1"/>
              <a:t>Object.entries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key-value pairs.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A31B9-736D-232E-3590-004704C2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14" y="2599621"/>
            <a:ext cx="6458557" cy="24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Keys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15315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Object.keys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6EE67-26C6-DC73-A5C8-C4A0F51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484" y="2559171"/>
            <a:ext cx="2896987" cy="3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Values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15315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Object.values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values.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0BC6-EF21-5CBD-BFD5-03DE75B0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403" y="2559170"/>
            <a:ext cx="3142058" cy="35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Iterating Object Entries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9342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 keys and values can be converted to arrays.</a:t>
            </a:r>
          </a:p>
          <a:p>
            <a:r>
              <a:rPr lang="en-US" sz="1400" b="1" dirty="0" err="1"/>
              <a:t>Object.entries</a:t>
            </a:r>
            <a:r>
              <a:rPr lang="en-US" sz="1400" b="1" dirty="0"/>
              <a:t>(obj) </a:t>
            </a:r>
            <a:r>
              <a:rPr lang="en-US" sz="1400" dirty="0"/>
              <a:t>- returns an array of a given object's property key-value pairs.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BD86E-997B-F299-05D1-B2A4925D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4" y="2555558"/>
            <a:ext cx="3592147" cy="3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7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developer.mozilla.org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-US/docs/Web/JavaScript/Reference/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Global_Objects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/Object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Primitive Data Types</a:t>
            </a:r>
          </a:p>
          <a:p>
            <a:pPr lvl="1"/>
            <a:r>
              <a:rPr lang="en-US" sz="1400" dirty="0"/>
              <a:t>There are 7 primitives: 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String, Number, </a:t>
            </a:r>
            <a:r>
              <a:rPr lang="en-US" sz="1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Bigint</a:t>
            </a:r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Boolean, Undefined, Null, Symbol</a:t>
            </a:r>
          </a:p>
          <a:p>
            <a:pPr lvl="1"/>
            <a:r>
              <a:rPr lang="en-US" sz="1400" dirty="0"/>
              <a:t>A </a:t>
            </a:r>
            <a:r>
              <a:rPr lang="en-US" sz="1400" b="1" dirty="0"/>
              <a:t>primitive data type </a:t>
            </a:r>
            <a:r>
              <a:rPr lang="en-US" sz="1400" dirty="0"/>
              <a:t>is data that has a primitive value.</a:t>
            </a:r>
          </a:p>
          <a:p>
            <a:endParaRPr lang="en-US" sz="1400" dirty="0"/>
          </a:p>
          <a:p>
            <a:r>
              <a:rPr lang="en-US" sz="1400" b="1" dirty="0"/>
              <a:t>Reference Data Types (non-primitives) - Objects</a:t>
            </a:r>
          </a:p>
          <a:p>
            <a:pPr lvl="1"/>
            <a:r>
              <a:rPr lang="en-US" sz="1400" dirty="0"/>
              <a:t>The object data type can contain arrays, objects, collections, etc.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72448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JS Objects are collections of properties. They are also variables at the same time.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Property: key-value pair</a:t>
            </a:r>
          </a:p>
          <a:p>
            <a:r>
              <a:rPr lang="en-US" sz="1400" b="1" dirty="0"/>
              <a:t>*</a:t>
            </a:r>
            <a:r>
              <a:rPr lang="en-US" sz="1400" dirty="0"/>
              <a:t> All keys are converted to strings (except symbols).</a:t>
            </a:r>
          </a:p>
          <a:p>
            <a:r>
              <a:rPr lang="en-US" sz="1400" dirty="0"/>
              <a:t>We can access the data using custom keys not the indexes.</a:t>
            </a:r>
          </a:p>
          <a:p>
            <a:r>
              <a:rPr lang="en-US" sz="1400" dirty="0"/>
              <a:t>We can create and object using object literals {} or object constructor as below</a:t>
            </a:r>
          </a:p>
          <a:p>
            <a:pPr marL="0" indent="0">
              <a:buNone/>
            </a:pPr>
            <a:r>
              <a:rPr lang="en-US" sz="1400" dirty="0"/>
              <a:t>	const obj1 = {}; // empty object</a:t>
            </a:r>
          </a:p>
          <a:p>
            <a:pPr marL="0" indent="0">
              <a:buNone/>
            </a:pPr>
            <a:r>
              <a:rPr lang="en-US" sz="1400" dirty="0"/>
              <a:t>	const obj2 = new Object();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NOTE: It is a common practice to declare objects with the const keyword.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C1999-A9A7-58EB-3A7C-D983C584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10" y="2597030"/>
            <a:ext cx="3791061" cy="153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8D195-553D-5F4B-A7B1-D1D47689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771" y="4456939"/>
            <a:ext cx="267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Accessing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use </a:t>
            </a:r>
            <a:r>
              <a:rPr lang="en-US" sz="1400" b="1" dirty="0" err="1"/>
              <a:t>object.key</a:t>
            </a:r>
            <a:r>
              <a:rPr lang="en-US" sz="1400" b="1" dirty="0"/>
              <a:t> </a:t>
            </a:r>
            <a:r>
              <a:rPr lang="en-US" sz="1400" dirty="0"/>
              <a:t>syntax to access to the value of the specified key. (</a:t>
            </a:r>
            <a:r>
              <a:rPr lang="en-US" sz="1400" b="1" dirty="0"/>
              <a:t>dot notation</a:t>
            </a:r>
            <a:r>
              <a:rPr lang="en-US" sz="1400" dirty="0"/>
              <a:t>)</a:t>
            </a:r>
          </a:p>
          <a:p>
            <a:r>
              <a:rPr lang="en-US" sz="1400" dirty="0"/>
              <a:t>We can also use </a:t>
            </a:r>
            <a:r>
              <a:rPr lang="en-US" sz="1400" b="1" dirty="0"/>
              <a:t>object['key'] </a:t>
            </a:r>
            <a:r>
              <a:rPr lang="en-US" sz="1400" dirty="0"/>
              <a:t>if the key is not a valid identifier. (</a:t>
            </a:r>
            <a:r>
              <a:rPr lang="en-US" sz="1400" b="1" dirty="0"/>
              <a:t>bracket notation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20331-C08F-16D2-745B-4B757C42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Updating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access and updated any property values of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object['key']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DB9A-8FC3-D0E3-DE14-8C702DC9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2" y="2559171"/>
            <a:ext cx="3898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Adding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add new property to an object as below;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object.newKey</a:t>
            </a:r>
            <a:r>
              <a:rPr lang="en-US" sz="1400" dirty="0"/>
              <a:t>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object[‘</a:t>
            </a:r>
            <a:r>
              <a:rPr lang="en-US" sz="1400" dirty="0" err="1"/>
              <a:t>newKey</a:t>
            </a:r>
            <a:r>
              <a:rPr lang="en-US" sz="1400" dirty="0"/>
              <a:t>'] = </a:t>
            </a:r>
            <a:r>
              <a:rPr lang="en-US" sz="1400" dirty="0" err="1"/>
              <a:t>newValue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9FE0E-F100-10E6-C224-8D981863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72" y="2559171"/>
            <a:ext cx="3848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Removing properties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remove a property of an object using </a:t>
            </a:r>
            <a:r>
              <a:rPr lang="en-US" sz="1400" b="1" dirty="0"/>
              <a:t>delete keyword </a:t>
            </a:r>
            <a:r>
              <a:rPr lang="en-US" sz="1400" dirty="0"/>
              <a:t>as below;</a:t>
            </a:r>
          </a:p>
          <a:p>
            <a:pPr marL="0" indent="0">
              <a:buNone/>
            </a:pPr>
            <a:r>
              <a:rPr lang="en-US" sz="1400" dirty="0"/>
              <a:t>	delete </a:t>
            </a:r>
            <a:r>
              <a:rPr lang="en-US" sz="1400" dirty="0" err="1"/>
              <a:t>object.newKey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or</a:t>
            </a:r>
          </a:p>
          <a:p>
            <a:pPr marL="0" indent="0">
              <a:buNone/>
            </a:pPr>
            <a:r>
              <a:rPr lang="en-US" sz="1400" dirty="0"/>
              <a:t>	delete object[‘</a:t>
            </a:r>
            <a:r>
              <a:rPr lang="en-US" sz="1400" dirty="0" err="1"/>
              <a:t>newKey</a:t>
            </a:r>
            <a:r>
              <a:rPr lang="en-US" sz="1400" dirty="0"/>
              <a:t>'];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0E1FC-7F42-7188-7ABF-BA5BC46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35" y="2559171"/>
            <a:ext cx="532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for…in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438902" cy="389117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We can loop through object properties using for...in loop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JavaScript for...in Loop</a:t>
            </a:r>
          </a:p>
          <a:p>
            <a:r>
              <a:rPr lang="en-US" sz="1400" dirty="0"/>
              <a:t>The JavaScript </a:t>
            </a:r>
            <a:r>
              <a:rPr lang="en-US" sz="1400" b="1" dirty="0"/>
              <a:t>for...in</a:t>
            </a:r>
            <a:r>
              <a:rPr lang="en-US" sz="1400" dirty="0"/>
              <a:t> statement loops through the properties of an object.</a:t>
            </a:r>
          </a:p>
          <a:p>
            <a:r>
              <a:rPr lang="en-US" sz="1400" dirty="0"/>
              <a:t>The block of code inside of the for...in loop will be executed once for each property.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NOTE: You must use person[x] in the loop. (bracket notation)</a:t>
            </a:r>
          </a:p>
          <a:p>
            <a:pPr marL="0" indent="0">
              <a:buNone/>
            </a:pPr>
            <a:r>
              <a:rPr lang="en-US" sz="1400" dirty="0" err="1"/>
              <a:t>person.x</a:t>
            </a:r>
            <a:r>
              <a:rPr lang="en-US" sz="1400" dirty="0"/>
              <a:t> will not work because x is a variable.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C2B22-5DBC-3536-653E-DFB3E44C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72" y="2559171"/>
            <a:ext cx="3911600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5F5B6-26A3-557B-BF27-BB157871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4523064"/>
            <a:ext cx="2486025" cy="9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Object – property functions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45060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objects can also have functions.</a:t>
            </a:r>
          </a:p>
          <a:p>
            <a:r>
              <a:rPr lang="en-US" sz="1400" dirty="0"/>
              <a:t>These are actions that can be performed on objects and its properties.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dirty="0"/>
              <a:t>this keyword</a:t>
            </a:r>
          </a:p>
          <a:p>
            <a:r>
              <a:rPr lang="en-US" sz="1400" dirty="0"/>
              <a:t>In JavaScript, </a:t>
            </a:r>
            <a:r>
              <a:rPr lang="en-US" sz="1400" b="1" dirty="0"/>
              <a:t>this</a:t>
            </a:r>
            <a:r>
              <a:rPr lang="en-US" sz="1400" dirty="0"/>
              <a:t> keyword refers to an object.</a:t>
            </a:r>
          </a:p>
          <a:p>
            <a:r>
              <a:rPr lang="en-US" sz="1400" dirty="0"/>
              <a:t>We will learn more about </a:t>
            </a:r>
            <a:r>
              <a:rPr lang="en-US" sz="1400" b="1" dirty="0"/>
              <a:t>this</a:t>
            </a:r>
            <a:r>
              <a:rPr lang="en-US" sz="1400" dirty="0"/>
              <a:t> keyword later.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F045E-F025-E739-AFB9-CFE80EC0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30" y="2559171"/>
            <a:ext cx="6054242" cy="3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9478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727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 Display</vt:lpstr>
      <vt:lpstr>Menlo</vt:lpstr>
      <vt:lpstr>DashVTI</vt:lpstr>
      <vt:lpstr>JavaScript  Objects</vt:lpstr>
      <vt:lpstr>Data Types in JavaScript</vt:lpstr>
      <vt:lpstr>JS Objects </vt:lpstr>
      <vt:lpstr>JS Object – Accessing properties </vt:lpstr>
      <vt:lpstr>JS Object – Updating properties </vt:lpstr>
      <vt:lpstr>JS Object – Adding properties </vt:lpstr>
      <vt:lpstr>JS Object – Removing properties </vt:lpstr>
      <vt:lpstr>JS Object – for…in loop </vt:lpstr>
      <vt:lpstr>JS Object – property functions </vt:lpstr>
      <vt:lpstr>JS Object – pre-built functions </vt:lpstr>
      <vt:lpstr>JS Object – Iterating Object Keys </vt:lpstr>
      <vt:lpstr>JS Object – Iterating Object Values </vt:lpstr>
      <vt:lpstr>JS Object – Iterating Object Entries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33</cp:revision>
  <dcterms:created xsi:type="dcterms:W3CDTF">2023-07-03T19:11:00Z</dcterms:created>
  <dcterms:modified xsi:type="dcterms:W3CDTF">2023-08-28T15:24:28Z</dcterms:modified>
</cp:coreProperties>
</file>