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Play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BjPSQb7XuL4p84yi1Ae8v4nsN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-bold.fntdata"/><Relationship Id="rId23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" name="Google Shape;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422a8a94b8_0_8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2422a8a94b8_0_8"/>
          <p:cNvSpPr txBox="1"/>
          <p:nvPr>
            <p:ph idx="1" type="body"/>
          </p:nvPr>
        </p:nvSpPr>
        <p:spPr>
          <a:xfrm>
            <a:off x="838200" y="1673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422a8a94b8_0_6"/>
          <p:cNvSpPr txBox="1"/>
          <p:nvPr>
            <p:ph idx="1" type="body"/>
          </p:nvPr>
        </p:nvSpPr>
        <p:spPr>
          <a:xfrm>
            <a:off x="609599" y="1873371"/>
            <a:ext cx="103632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22a8a94b8_0_0"/>
          <p:cNvSpPr txBox="1"/>
          <p:nvPr>
            <p:ph type="title"/>
          </p:nvPr>
        </p:nvSpPr>
        <p:spPr>
          <a:xfrm>
            <a:off x="381000" y="914401"/>
            <a:ext cx="10363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22a8a94b8_0_0"/>
          <p:cNvSpPr txBox="1"/>
          <p:nvPr>
            <p:ph idx="1" type="body"/>
          </p:nvPr>
        </p:nvSpPr>
        <p:spPr>
          <a:xfrm>
            <a:off x="609599" y="1873371"/>
            <a:ext cx="103632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cxnSp>
        <p:nvCxnSpPr>
          <p:cNvPr id="8" name="Google Shape;8;g2422a8a94b8_0_0"/>
          <p:cNvCxnSpPr/>
          <p:nvPr/>
        </p:nvCxnSpPr>
        <p:spPr>
          <a:xfrm>
            <a:off x="457200" y="802401"/>
            <a:ext cx="978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blue and black logo&#10;&#10;Description automatically generated with low confidence" id="9" name="Google Shape;9;g2422a8a94b8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9237" y="179084"/>
            <a:ext cx="1117529" cy="447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2422a8a94b8_0_0"/>
          <p:cNvSpPr txBox="1"/>
          <p:nvPr/>
        </p:nvSpPr>
        <p:spPr>
          <a:xfrm>
            <a:off x="9648875" y="6315725"/>
            <a:ext cx="20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1E4795"/>
                </a:solidFill>
                <a:latin typeface="Calibri"/>
                <a:ea typeface="Calibri"/>
                <a:cs typeface="Calibri"/>
                <a:sym typeface="Calibri"/>
              </a:rPr>
              <a:t>www.techglobalschool.com</a:t>
            </a:r>
            <a:endParaRPr b="1" i="0" sz="1200" u="none" cap="none" strike="noStrike">
              <a:solidFill>
                <a:srgbClr val="1E479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upload.wikimedia.org/wikipedia/commons/thumb/8/85/Elon_Musk_Royal_Society_%28crop1%29.jpg/220px-Elon_Musk_Royal_Society_%28crop1%29.jp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 txBox="1"/>
          <p:nvPr>
            <p:ph type="title"/>
          </p:nvPr>
        </p:nvSpPr>
        <p:spPr>
          <a:xfrm>
            <a:off x="419400" y="2675850"/>
            <a:ext cx="59613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Basics of HTML &amp; CSS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Part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0700" y="1526650"/>
            <a:ext cx="4923729" cy="38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images</a:t>
            </a:r>
            <a:endParaRPr b="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1011931" y="1923492"/>
            <a:ext cx="101682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&lt;img&gt;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is used to link an image in an HTML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self closing tag and does not require a closing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 tag has two required attributes: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Specifies the path to the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Specifies an alternate text for the image, if the image for some reason cannot be displayed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are used to define size of the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NOTE: Attributes are used to provide additional information about HTML elements</a:t>
            </a:r>
            <a:endParaRPr b="1" i="0" sz="16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https://images-na.ssl-images-amazon.com/images/I/81BES%2BtsVvL.png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“TechGlobal”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="250"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="250"&gt;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links</a:t>
            </a:r>
            <a:endParaRPr b="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1011931" y="1923493"/>
            <a:ext cx="101682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&lt;a&gt;&lt;/a&gt;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(anchor) is used to define a link in an HTML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creates a hyperlink which used to link from one page to another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attribute of the 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&lt;a&gt;&lt;/a&gt;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is the 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attribute as it indicates the link's destination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b="0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”&gt;visibleLinkName&lt;/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b="0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https://www.techglobalschool.com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"&gt;TechGlobal School&lt;/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links</a:t>
            </a:r>
            <a:endParaRPr b="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1011931" y="1923493"/>
            <a:ext cx="101682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in a HTML page can be launched in another tab as well by using </a:t>
            </a:r>
            <a:r>
              <a:rPr b="1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“</a:t>
            </a:r>
            <a:r>
              <a:rPr b="1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_blank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b="0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https://www.techglobalschool.com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"</a:t>
            </a:r>
            <a:r>
              <a:rPr b="0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_blank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"&gt;TechGlobal School&lt;/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TechGlobal School website will be launched in a new tab when this link clicked on HTML page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000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can be used as links in a HTML page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SYNTAX: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href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"</a:t>
            </a:r>
            <a:r>
              <a:rPr b="0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http://puppies.herokuapp.com/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b="0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_blank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https://progameguides.com/wp-content/uploads/2020/10/adopt-me-halloween-update-900x506.jpg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"</a:t>
            </a:r>
            <a:r>
              <a:rPr b="0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Image not found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b="0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250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b="0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b="0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Puppy Adoption website will be launched in a new tab when this image clicked on HTML page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4504547" y="4769937"/>
            <a:ext cx="753051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Elon Reeve Musk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(born June 28, 1971) is an entrepreneur and business magnate.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is the founder, CEO, and Chief Engineer at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SpaceX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early-stage investor,CEO, and Product Architect of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Tesla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centibillionaire, 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Musk is one of the richest people in the world.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Musk was born to a Canadian mother and South African father and raised in Pretoria, South Africa.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briefly attended the University of Pretoria before moving to Canada aged 17 to attend Queen's University.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moved to California in 1995 to attend Stanford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Musk co-founded online bank X.com that same year, which merged with Confinity in 2000 to form PayPal.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website&#10;&#10;Description automatically generated"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4548" y="336062"/>
            <a:ext cx="4630500" cy="43512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3"/>
          <p:cNvSpPr/>
          <p:nvPr/>
        </p:nvSpPr>
        <p:spPr>
          <a:xfrm flipH="1" rot="5400000">
            <a:off x="-1389025" y="1431150"/>
            <a:ext cx="6816000" cy="40377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18325" y="336051"/>
            <a:ext cx="3201300" cy="53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an HTML Page tells briefly about Elon Musk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image source = </a:t>
            </a:r>
            <a:r>
              <a:rPr b="0" i="0" lang="en-US" sz="2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https://upload.wikimedia.org/wikipedia/commons/thumb/8/85/Elon_Musk_Royal_Society_%28crop1%29.jpg/220px-Elon_Musk_Royal_Society_%28crop1%29.jpg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SpaceX link = https://www.spacex.com/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Tesla link = https://www.tesla.com/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attributes</a:t>
            </a:r>
            <a:endParaRPr b="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011931" y="1923506"/>
            <a:ext cx="10168200" cy="3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attributes are used to define additional information about the HTML elements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HTML elements can have many attributes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must always be defined in the opening-start tag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are usually defined in name-value pairs like </a:t>
            </a:r>
            <a:r>
              <a:rPr b="1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b="1" i="0" lang="en-US" sz="16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&lt;a&gt;&lt;/a&gt;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defines a hyperlink and the </a:t>
            </a:r>
            <a:r>
              <a:rPr b="1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attribute indicates the link's destination (where it goes)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&lt;img&gt;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is used to link an image in an HTML page and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attribute specifies the path of the image,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attributes specify the width and height of the image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attribute specifies an alternate text for the image in case it is not displayed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We can also use style attribute with HTML elements to define elements’ color, font, size, background color, alignment, etc.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styles</a:t>
            </a:r>
            <a:endParaRPr b="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011931" y="1923493"/>
            <a:ext cx="101682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attribute is used with HTML elements to define elements’ color, font, size, background color, alignment,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tagName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“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property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;”&gt;&lt;/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tagName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“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;”&gt;&lt;/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 </a:t>
            </a:r>
            <a:r>
              <a:rPr b="0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attribute for styling HTML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 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background-color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background color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 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text colors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 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font-family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text fonts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 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font-size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text sizes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 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text-align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text alignment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HTML color names = https://htmlcolorcodes.com/color-names/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lists</a:t>
            </a:r>
            <a:endParaRPr b="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011931" y="1923493"/>
            <a:ext cx="101682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10565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allows us to create 2 types of lists to group a set of related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0565" lvl="1" marL="8572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Unordered HTML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470" lvl="2" marL="1314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&lt;ul&gt;&lt;/ul&gt;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is used to create unordered list and each item starts with the 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&lt;li&gt;&lt;/li&gt;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10858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10858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&lt;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&gt;Java&lt;/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&lt;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&gt;C#&lt;/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&lt;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&gt;JavaScript&lt;/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0565" lvl="1" marL="8572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Ordered HTML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470" lvl="2" marL="1314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&lt;ol&gt;&lt;/ol&gt;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is used to create ordered list and each item starts with the 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&lt;li &gt;&lt;/li&gt;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10858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10858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&lt;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&gt;HTML&lt;/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&lt;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&gt;CSS&lt;/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&lt;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&gt;Selenium&lt;/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b="0" i="0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777" lvl="2" marL="1314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777" lvl="1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777" lvl="1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777" lvl="1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0588" y="2710037"/>
            <a:ext cx="1565275" cy="1005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 with medium confidence"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100" y="4501777"/>
            <a:ext cx="1416257" cy="903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4504547" y="4769937"/>
            <a:ext cx="75306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Elon Reeve Musk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(born June 28, 1971) is an entrepreneur and business magnate.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is the founder, CEO, and Chief Engineer at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SpaceX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early-stage investor,CEO, and Product Architect of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Tesla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centibillionaire, 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Musk is one of the richest people in the world.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Musk was born to a Canadian mother and South African father and raised in Pretoria, South Africa.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briefly attended the University of Pretoria before moving to Canada aged 17 to attend Queen's University.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moved to California in 1995 to attend Stanford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Musk co-founded online bank X.com that same year, which merged with Confinity in 2000 to form PayPal.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"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4547" y="181519"/>
            <a:ext cx="5664200" cy="44069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7"/>
          <p:cNvSpPr/>
          <p:nvPr/>
        </p:nvSpPr>
        <p:spPr>
          <a:xfrm flipH="1" rot="5400000">
            <a:off x="-1417375" y="1402800"/>
            <a:ext cx="6872700" cy="40377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18325" y="181525"/>
            <a:ext cx="3201300" cy="56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Revisit the HTML Page about Elon Musk and add some styles as displayed in the image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Center all the body of the HTML document.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Style color of “Elon Musk” h1 header to darkred and background-color to lightyellow.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Style color of “Elon Reeve Musk” text in paragraph to limegreen.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 Style color of “Read more about the SpaceX and Tesla” h2 header to darkred.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5. Style color of both hyperlinks to blue.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6. Style background-color of  both paragraphs to silver.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38200" y="1673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What is HTML and the purpose of using HTML?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What is head and body tags used for in HTML documents?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What are tags and elements in an HTML document?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What is the difference between tags and attributes?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Please list the HTML tags you know and explain them shortly.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400"/>
              <a:buChar char="•"/>
            </a:pPr>
            <a:r>
              <a:rPr lang="en-US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Write a HTML code to represent your favorite celebrity. Use styling to represent better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400"/>
              <a:buChar char="•"/>
            </a:pPr>
            <a:r>
              <a:rPr lang="en-US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GO ABOVE AND BEYOND WITH YOUR ASSIGNMENT!!!</a:t>
            </a:r>
            <a:endParaRPr sz="1600"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Interview questions and Assignment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/>
        </p:nvSpPr>
        <p:spPr>
          <a:xfrm>
            <a:off x="841248" y="548640"/>
            <a:ext cx="3600900" cy="54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6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" name="Google Shape;27;p2"/>
          <p:cNvSpPr/>
          <p:nvPr/>
        </p:nvSpPr>
        <p:spPr>
          <a:xfrm rot="5400000">
            <a:off x="2543983" y="3258715"/>
            <a:ext cx="4480560" cy="18288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1973EB"/>
          </a:solidFill>
          <a:ln cap="rnd" cmpd="sng" w="41275">
            <a:solidFill>
              <a:srgbClr val="197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E479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5126418" y="552091"/>
            <a:ext cx="6224400" cy="54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HTML?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Documents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– Web Element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and body in the HTML Document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title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headings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paragraphs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images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links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attributes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styles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lists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HTML?</a:t>
            </a: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1011893" y="1923493"/>
            <a:ext cx="101682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Stands for HyperText Markup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markup language for creating Web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Describes the structure of a Web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a series of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 the browser how to display the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elements are represented by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Documents</a:t>
            </a:r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1011893" y="1923492"/>
            <a:ext cx="10168200" cy="4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HTML documents must start with a document type declaration: 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&lt;!DOCTYPE&gt;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the document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must only appear once, at the top of the page and before any HTML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not case sensitive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HTML document itself starts with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&lt;html&gt;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ends with 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&lt;html&gt;&lt;/html&gt;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parent of all web elements in the HTML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other tags are in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&lt;html&gt;&lt;/html&gt;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&lt;!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DOCTYPE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1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&lt;!-- everything else goes here --&gt;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1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vs Web Element</a:t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1011931" y="1923492"/>
            <a:ext cx="10168200" cy="4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that we see on a web page is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web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are created with specific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&lt;tagName&gt;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known as opening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&lt;/tagName&gt;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known as closing tag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basically considered as container in HTML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tag is creating a web element of its 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tagName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tagName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some web elements are created ONLY with opening tag, and they do not require closing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Head and body in the HTML Document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1011931" y="1923493"/>
            <a:ext cx="101682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and body are 2 most important tags after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&lt;html&gt;&lt;/html&gt;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invisible part of the HTML document goes into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&lt;head&gt;&lt;/head&gt;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head of an HTML document is the part that is not displayed in the web browser when the page is loaded.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contains information such as the page title, links to CSS,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8572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visible part of the HTML document goes into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&lt;body&gt;&lt;/body&gt;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container for all the visible contents, such as headings, paragraphs, images, hyperlinks, tables, lists,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HTML title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1011931" y="1923493"/>
            <a:ext cx="101682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of the page goes into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&lt;head&gt;&lt;/head&gt;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&lt;title&gt;&lt;/title&gt;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defines the title of the HTML document, and it must be text-only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is displayed in the browser's title bar or in the page's 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recommended to have a meaningful title for the HTML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We can have ONLY one 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&lt;title&gt;&lt;/title&gt;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in an HTML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headings</a:t>
            </a:r>
            <a:endParaRPr b="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1011931" y="1923493"/>
            <a:ext cx="101682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headings are defined with the 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&lt;h1&gt;&lt;/h1&gt;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 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&lt;h6&gt;&lt;/h6&gt;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&lt;h1&gt;&lt;/h1&gt;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 should be used for main headings, and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&lt;h6&gt;&lt;/h6&gt;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least important headings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It is recommended to use only one 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&lt;h1&gt;&lt;/h1&gt;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page as it represent the main heading for the whole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00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h1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&gt;Heading 1&lt;/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h1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h2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&gt;Heading 2&lt;/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h2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h3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&gt;Heading 3&lt;/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h3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h4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&gt;Heading 4&lt;/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h4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h5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&gt;Heading 5&lt;/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h5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h6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&gt;Heading 6&lt;/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h6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US" sz="4000"/>
              <a:t>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aragraphs – bold &amp; italic texts</a:t>
            </a:r>
            <a:endParaRPr b="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1011931" y="1923493"/>
            <a:ext cx="101682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&lt;p&gt;&lt;/p&gt;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is used to define HTML paragraphs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572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&lt;br&gt;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is used to break the line and paragraph will continue with next line after the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&lt;br&gt;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572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&lt;strong&gt;&lt;/strong&gt;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&lt;b&gt;&lt;/b&gt;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are used to define important text by making them bold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572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&lt;em&gt;&lt;/em&gt;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is used to define emphasized text by making italic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572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 tag is used to define a horizontal ruler and used to separate contents in an HTML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&gt;This is a paragraph&lt;/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&gt;This is another paragraph &lt;br&gt; break into two lines&lt;/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&gt;This is a strong paragraph 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&gt;This is an italic paragraph 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&gt;This is a strong and italic paragraph 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&lt;/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shVTI">
  <a:themeElements>
    <a:clrScheme name="Custom 6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2021-08-02T17:57:55Z</dcterms:created>
  <dc:creator>akın kaya</dc:creator>
</cp:coreProperties>
</file>