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K2DSlORA2d1jo0BCjsJbPmVg7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7b5f3f5d3c_0_6"/>
          <p:cNvSpPr txBox="1"/>
          <p:nvPr>
            <p:ph type="title"/>
          </p:nvPr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27b5f3f5d3c_0_6"/>
          <p:cNvSpPr txBox="1"/>
          <p:nvPr>
            <p:ph idx="1" type="body"/>
          </p:nvPr>
        </p:nvSpPr>
        <p:spPr>
          <a:xfrm>
            <a:off x="838200" y="16732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7b5f3f5d3c_0_9"/>
          <p:cNvSpPr txBox="1"/>
          <p:nvPr>
            <p:ph idx="1" type="body"/>
          </p:nvPr>
        </p:nvSpPr>
        <p:spPr>
          <a:xfrm>
            <a:off x="609599" y="1873371"/>
            <a:ext cx="103632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7b5f3f5d3c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27b5f3f5d3c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g27b5f3f5d3c_0_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27b5f3f5d3c_0_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7b5f3f5d3c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b5f3f5d3c_0_0"/>
          <p:cNvSpPr txBox="1"/>
          <p:nvPr>
            <p:ph type="title"/>
          </p:nvPr>
        </p:nvSpPr>
        <p:spPr>
          <a:xfrm>
            <a:off x="381000" y="914401"/>
            <a:ext cx="103632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7b5f3f5d3c_0_0"/>
          <p:cNvSpPr txBox="1"/>
          <p:nvPr>
            <p:ph idx="1" type="body"/>
          </p:nvPr>
        </p:nvSpPr>
        <p:spPr>
          <a:xfrm>
            <a:off x="609599" y="1873371"/>
            <a:ext cx="103632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cxnSp>
        <p:nvCxnSpPr>
          <p:cNvPr id="8" name="Google Shape;8;g27b5f3f5d3c_0_0"/>
          <p:cNvCxnSpPr/>
          <p:nvPr/>
        </p:nvCxnSpPr>
        <p:spPr>
          <a:xfrm>
            <a:off x="457200" y="802401"/>
            <a:ext cx="978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blue and black logo&#10;&#10;Description automatically generated with low confidence" id="9" name="Google Shape;9;g27b5f3f5d3c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9237" y="179084"/>
            <a:ext cx="1117531" cy="447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27b5f3f5d3c_0_0"/>
          <p:cNvSpPr txBox="1"/>
          <p:nvPr/>
        </p:nvSpPr>
        <p:spPr>
          <a:xfrm>
            <a:off x="9648875" y="6315725"/>
            <a:ext cx="20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1E4795"/>
                </a:solidFill>
                <a:latin typeface="Calibri"/>
                <a:ea typeface="Calibri"/>
                <a:cs typeface="Calibri"/>
                <a:sym typeface="Calibri"/>
              </a:rPr>
              <a:t>www.techglobalschool.com</a:t>
            </a:r>
            <a:endParaRPr b="1" i="0" sz="1200" u="none" cap="none" strike="noStrike">
              <a:solidFill>
                <a:srgbClr val="1E47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echglobalschool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419400" y="2675850"/>
            <a:ext cx="59613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Basics of HTML &amp; CSS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700" y="1526650"/>
            <a:ext cx="4923729" cy="38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104" name="Google Shape;1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840" y="2522779"/>
            <a:ext cx="6951961" cy="215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0"/>
          <p:cNvSpPr txBox="1"/>
          <p:nvPr/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357425" y="1923500"/>
            <a:ext cx="8201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CREATE A Schedule Table as shown below.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1357425" y="1923500"/>
            <a:ext cx="8201100" cy="3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CREATE AN APPLICATION FORM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 to TechGlobal website at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www.techglobalschool.com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Click on “APPLY NOW” link in the 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will see an example Application form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lang="en-US" sz="5400"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5400000">
            <a:off x="2543983" y="3258715"/>
            <a:ext cx="4480560" cy="18288"/>
          </a:xfrm>
          <a:custGeom>
            <a:rect b="b" l="l" r="r" t="t"/>
            <a:pathLst>
              <a:path extrusionOk="0" fill="none" h="18288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cap="rnd" cmpd="sng" w="412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1E479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5126418" y="552091"/>
            <a:ext cx="6224400" cy="54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HTML tables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HTML forms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Input elements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HTML dropdowns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/>
        </p:nvSpPr>
        <p:spPr>
          <a:xfrm>
            <a:off x="1011931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&lt;table&gt;&lt;/table&gt;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create a table in an HTML document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&lt;th&gt;&lt;/th&gt;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define the headers of each column in a table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&lt;tr&gt;&lt;/tr&gt;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define the rows of the table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&lt;td&gt;&lt;/td&gt;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define table data/cell</a:t>
            </a:r>
            <a:endParaRPr/>
          </a:p>
          <a:p>
            <a:pPr indent="-1270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We can group column headers in a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&lt;thead&gt;&lt;/thead&gt;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and content of the table in a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&lt;tbody&gt;&lt;/tbody&gt;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Create below table</a:t>
            </a:r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150" y="4366844"/>
            <a:ext cx="4800600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/>
          <p:nvPr/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tables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1011931" y="1728218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&lt;form&gt;&lt;/form&gt;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create a form in an HTML document, and it is used to collect data from user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&lt;input&gt;&lt;/input&gt; 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the most common tag used with the form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input types as listed below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=”</a:t>
            </a:r>
            <a:r>
              <a:rPr lang="en-US" sz="16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 is used to display a single-line username text field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=”</a:t>
            </a:r>
            <a:r>
              <a:rPr lang="en-US" sz="16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 is used to display a single-line password text field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16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 is used to display a single-line text field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=”</a:t>
            </a:r>
            <a:r>
              <a:rPr lang="en-US" sz="16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 is used to display a submit button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=”</a:t>
            </a:r>
            <a:r>
              <a:rPr lang="en-US" sz="16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 is used to display a clickable button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=”</a:t>
            </a:r>
            <a:r>
              <a:rPr lang="en-US" sz="16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radio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 is used to display a radio button (selecting one item from list)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=”</a:t>
            </a:r>
            <a:r>
              <a:rPr lang="en-US" sz="16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 is used to display checkbox (selecting multiple items)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</a:t>
            </a: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tag defines a label for many form elements.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&lt;textarea&gt;&lt;/textarea&gt;  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often used in a form, to collect user inputs like comments or reviews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forms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66722" y="586855"/>
            <a:ext cx="3201366" cy="2212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b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 a login form as displayed in the image</a:t>
            </a:r>
            <a:b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125538"/>
            <a:ext cx="3920821" cy="37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 rot="5400000">
            <a:off x="-1417458" y="1417619"/>
            <a:ext cx="6875700" cy="40407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59992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 rot="-5400000">
            <a:off x="-158549" y="2660421"/>
            <a:ext cx="4355700" cy="4038600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3999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 flipH="1" rot="-5400000">
            <a:off x="-1180946" y="1638150"/>
            <a:ext cx="6857700" cy="3581400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rot="6100492">
            <a:off x="-752289" y="1199324"/>
            <a:ext cx="4811682" cy="4091540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59992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660041" y="832261"/>
            <a:ext cx="2880900" cy="5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ise</a:t>
            </a:r>
            <a:br>
              <a:rPr lang="en-US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 a personal info  form as displayed in the image</a:t>
            </a:r>
            <a:br>
              <a:rPr lang="en-US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"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247" y="832260"/>
            <a:ext cx="5980127" cy="541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660041" y="649480"/>
            <a:ext cx="2880828" cy="5189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b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 a radio buttons form as displayed in the image</a:t>
            </a:r>
            <a:b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8322" y="1985963"/>
            <a:ext cx="7012478" cy="310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 flipH="1" rot="5400000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 flipH="1" rot="-5400000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 rot="6097846">
            <a:off x="-747355" y="1201312"/>
            <a:ext cx="4808302" cy="4088666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 txBox="1"/>
          <p:nvPr>
            <p:ph type="title"/>
          </p:nvPr>
        </p:nvSpPr>
        <p:spPr>
          <a:xfrm>
            <a:off x="660041" y="649481"/>
            <a:ext cx="2880828" cy="5189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b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 check boxes a form as displayed in the image</a:t>
            </a:r>
            <a:b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259" y="2091470"/>
            <a:ext cx="6863320" cy="310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/>
        </p:nvSpPr>
        <p:spPr>
          <a:xfrm>
            <a:off x="1011906" y="192349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&lt;select&gt;&lt;/select&gt;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is used to create a dropdown in an HTML document, and it is used to list items in a dropdown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mostly used in a form, to collect user data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&lt;option&gt;&lt;/option&gt;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inside the 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&lt;select&gt;&lt;/select&gt;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define the available options in the dropdown list</a:t>
            </a:r>
            <a:endParaRPr/>
          </a:p>
          <a:p>
            <a:pPr indent="-1270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dropdown that lists colors as options to be selected by user</a:t>
            </a:r>
            <a:endParaRPr/>
          </a:p>
          <a:p>
            <a:pPr indent="-1270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042" y="3895369"/>
            <a:ext cx="3110975" cy="12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 txBox="1"/>
          <p:nvPr/>
        </p:nvSpPr>
        <p:spPr>
          <a:xfrm>
            <a:off x="419400" y="597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2021-08-05T14:33:38Z</dcterms:created>
  <dc:creator>akın kaya</dc:creator>
</cp:coreProperties>
</file>