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85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291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03"/>
    <p:restoredTop sz="96327"/>
  </p:normalViewPr>
  <p:slideViewPr>
    <p:cSldViewPr snapToGrid="0">
      <p:cViewPr varScale="1">
        <p:scale>
          <a:sx n="153" d="100"/>
          <a:sy n="153" d="100"/>
        </p:scale>
        <p:origin x="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1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53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2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52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8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5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1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62" r:id="rId6"/>
    <p:sldLayoutId id="2147483757" r:id="rId7"/>
    <p:sldLayoutId id="2147483758" r:id="rId8"/>
    <p:sldLayoutId id="2147483759" r:id="rId9"/>
    <p:sldLayoutId id="2147483761" r:id="rId10"/>
    <p:sldLayoutId id="214748376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array.asp" TargetMode="External"/><Relationship Id="rId2" Type="http://schemas.openxmlformats.org/officeDocument/2006/relationships/hyperlink" Target="https://developer.mozilla.org/en-US/docs/Web/JavaScript/Reference/Global_Objects/Arra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CB2-CDBD-1442-407E-30242957A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8" y="1371600"/>
            <a:ext cx="4323907" cy="2696866"/>
          </a:xfrm>
        </p:spPr>
        <p:txBody>
          <a:bodyPr anchor="t">
            <a:normAutofit/>
          </a:bodyPr>
          <a:lstStyle/>
          <a:p>
            <a:r>
              <a:rPr lang="en-US" dirty="0"/>
              <a:t>JavaScript </a:t>
            </a:r>
            <a:br>
              <a:rPr lang="en-US" dirty="0"/>
            </a:br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FD86-7CCE-60B8-DF0D-CA194E025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5284099"/>
            <a:ext cx="4901762" cy="588667"/>
          </a:xfrm>
        </p:spPr>
        <p:txBody>
          <a:bodyPr anchor="b">
            <a:normAutofit/>
          </a:bodyPr>
          <a:lstStyle/>
          <a:p>
            <a:r>
              <a:rPr lang="en-US" cap="none" dirty="0"/>
              <a:t>CALLBACK FUNCTIONS</a:t>
            </a:r>
          </a:p>
        </p:txBody>
      </p:sp>
      <p:pic>
        <p:nvPicPr>
          <p:cNvPr id="6" name="Picture 5" descr="A picture containing font, graphics, logo, design&#10;&#10;Description automatically generated">
            <a:extLst>
              <a:ext uri="{FF2B5EF4-FFF2-40B4-BE49-F238E27FC236}">
                <a16:creationId xmlns:a16="http://schemas.microsoft.com/office/drawing/2014/main" id="{3745FE96-1653-41BE-8CE5-2BB415127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467" y="1535619"/>
            <a:ext cx="4593066" cy="4593066"/>
          </a:xfrm>
          <a:prstGeom prst="rect">
            <a:avLst/>
          </a:prstGeom>
          <a:noFill/>
        </p:spPr>
      </p:pic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27BDEAD2-2083-5C29-3B36-4B2E1BA18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Arrays – Sorting Arrays</a:t>
            </a:r>
            <a:br>
              <a:rPr lang="en-US" b="0" dirty="0">
                <a:solidFill>
                  <a:srgbClr val="EEFFFF"/>
                </a:solidFill>
                <a:effectLst/>
                <a:latin typeface="Menlo" panose="020B0609030804020204" pitchFamily="49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3924639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sort() </a:t>
            </a:r>
            <a:r>
              <a:rPr lang="en-US" sz="1400" dirty="0"/>
              <a:t>-&gt; sorts an array alphabetically - </a:t>
            </a:r>
            <a:r>
              <a:rPr lang="en-US" sz="1400" b="1" dirty="0"/>
              <a:t>be careful with the numbers!</a:t>
            </a:r>
          </a:p>
          <a:p>
            <a:r>
              <a:rPr lang="en-US" sz="1400" dirty="0"/>
              <a:t>This functions performs a lexicographic (dictionary) sort by default, treating numbers as strings. This means it compares the characters in the number as strings, which can lead to unexpected results.</a:t>
            </a:r>
          </a:p>
          <a:p>
            <a:r>
              <a:rPr lang="en-US" sz="1400" b="1" dirty="0"/>
              <a:t>We will solve that issue later!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95639-D013-D90C-68F8-EC1B7C93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534" y="2559171"/>
            <a:ext cx="6403937" cy="292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95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sz="3600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10042218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See more functions</a:t>
            </a:r>
            <a:br>
              <a:rPr lang="en-US" sz="1400" dirty="0"/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https://developer.mozilla.org/en-US/docs/Web/JavaScript/Reference/Global_Objects/Array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   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https://www.w3schools.com/jsref/jsref_obj_array.asp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46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Function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6724483" cy="3382658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A function is a block of code that performs a specific task.</a:t>
            </a:r>
          </a:p>
          <a:p>
            <a:r>
              <a:rPr lang="en-US" sz="1400" dirty="0"/>
              <a:t>A JavaScript function can also be defined using an </a:t>
            </a:r>
            <a:r>
              <a:rPr lang="en-US" sz="1400" b="1" dirty="0"/>
              <a:t>expression</a:t>
            </a:r>
            <a:r>
              <a:rPr lang="en-US" sz="1400" dirty="0"/>
              <a:t> and this expression can be stored in a variable.</a:t>
            </a:r>
          </a:p>
          <a:p>
            <a:r>
              <a:rPr lang="en-US" sz="1400" dirty="0"/>
              <a:t>Functions are also JavaScript objects even though the </a:t>
            </a:r>
            <a:r>
              <a:rPr lang="en-US" sz="1400" b="1" dirty="0" err="1"/>
              <a:t>typeof</a:t>
            </a:r>
            <a:r>
              <a:rPr lang="en-US" sz="1400" dirty="0"/>
              <a:t> operator in JavaScript returns "</a:t>
            </a:r>
            <a:r>
              <a:rPr lang="en-US" sz="1400" b="1" dirty="0"/>
              <a:t>function</a:t>
            </a:r>
            <a:r>
              <a:rPr lang="en-US" sz="1400" dirty="0"/>
              <a:t>" for functions.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The function above is actually an </a:t>
            </a:r>
            <a:r>
              <a:rPr lang="en-US" sz="1400" b="1" dirty="0"/>
              <a:t>anonymous</a:t>
            </a:r>
            <a:r>
              <a:rPr lang="en-US" sz="1400" dirty="0"/>
              <a:t> function (a function without a name).</a:t>
            </a:r>
          </a:p>
          <a:p>
            <a:r>
              <a:rPr lang="en-US" sz="1400" dirty="0"/>
              <a:t>Functions stored in variables do not need function names. They can be invoked (called) using the variable name.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8BF73-721C-827C-EF17-366E89D28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24" y="4036115"/>
            <a:ext cx="349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43242-AC9C-6E98-00BE-8A122735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516" y="2558638"/>
            <a:ext cx="3402009" cy="344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69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611759" cy="3382658"/>
          </a:xfrm>
        </p:spPr>
        <p:txBody>
          <a:bodyPr>
            <a:normAutofit/>
          </a:bodyPr>
          <a:lstStyle/>
          <a:p>
            <a:r>
              <a:rPr lang="en-US" sz="1400" dirty="0"/>
              <a:t>JavaScript </a:t>
            </a:r>
            <a:r>
              <a:rPr lang="en-US" sz="1400" b="1" dirty="0"/>
              <a:t>arrow functions </a:t>
            </a:r>
            <a:r>
              <a:rPr lang="en-US" sz="1400" dirty="0"/>
              <a:t>allows a short syntax for writing function expressions.</a:t>
            </a:r>
          </a:p>
          <a:p>
            <a:r>
              <a:rPr lang="en-US" sz="1400" dirty="0"/>
              <a:t>We don't need the </a:t>
            </a:r>
            <a:r>
              <a:rPr lang="en-US" sz="1400" b="1" dirty="0"/>
              <a:t>function</a:t>
            </a:r>
            <a:r>
              <a:rPr lang="en-US" sz="1400" dirty="0"/>
              <a:t> keyword, the </a:t>
            </a:r>
            <a:r>
              <a:rPr lang="en-US" sz="1400" b="1" dirty="0"/>
              <a:t>return</a:t>
            </a:r>
            <a:r>
              <a:rPr lang="en-US" sz="1400" dirty="0"/>
              <a:t> keyword, and the </a:t>
            </a:r>
            <a:r>
              <a:rPr lang="en-US" sz="1400" b="1" dirty="0"/>
              <a:t>curly brackets</a:t>
            </a:r>
            <a:r>
              <a:rPr lang="en-US" sz="1400" dirty="0"/>
              <a:t>.</a:t>
            </a:r>
          </a:p>
          <a:p>
            <a:r>
              <a:rPr lang="en-US" sz="1400" dirty="0"/>
              <a:t>Using </a:t>
            </a:r>
            <a:r>
              <a:rPr lang="en-US" sz="1400" b="1" dirty="0"/>
              <a:t>const</a:t>
            </a:r>
            <a:r>
              <a:rPr lang="en-US" sz="1400" dirty="0"/>
              <a:t> is safer and preferred, because a function expression is always constant value.</a:t>
            </a:r>
          </a:p>
          <a:p>
            <a:r>
              <a:rPr lang="en-US" sz="1400" dirty="0"/>
              <a:t>We can only omit the return keyword and the curly brackets if the function body has a </a:t>
            </a:r>
            <a:r>
              <a:rPr lang="en-US" sz="1400" b="1" dirty="0"/>
              <a:t>single statement</a:t>
            </a:r>
            <a:r>
              <a:rPr lang="en-US" sz="1400" dirty="0"/>
              <a:t>.</a:t>
            </a:r>
          </a:p>
          <a:p>
            <a:r>
              <a:rPr lang="en-US" sz="1400" dirty="0"/>
              <a:t>We can skip the </a:t>
            </a:r>
            <a:r>
              <a:rPr lang="en-US" sz="1400" b="1" dirty="0"/>
              <a:t>parentheses</a:t>
            </a:r>
            <a:r>
              <a:rPr lang="en-US" sz="1400" dirty="0"/>
              <a:t> if we have only </a:t>
            </a:r>
            <a:r>
              <a:rPr lang="en-US" sz="1400" b="1" dirty="0"/>
              <a:t>one parameter</a:t>
            </a:r>
            <a:r>
              <a:rPr lang="en-US" sz="1400" dirty="0"/>
              <a:t>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85844-BA8A-5EA5-E66B-24E773D0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92" y="2559172"/>
            <a:ext cx="5520580" cy="21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4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</a:t>
            </a:r>
            <a:r>
              <a:rPr lang="en-US" dirty="0" err="1"/>
              <a:t>forEach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611759" cy="3382658"/>
          </a:xfrm>
        </p:spPr>
        <p:txBody>
          <a:bodyPr>
            <a:normAutofit/>
          </a:bodyPr>
          <a:lstStyle/>
          <a:p>
            <a:r>
              <a:rPr lang="en-US" sz="1400" b="1" dirty="0" err="1"/>
              <a:t>forEach</a:t>
            </a:r>
            <a:r>
              <a:rPr lang="en-US" sz="1400" b="1" dirty="0"/>
              <a:t>() </a:t>
            </a:r>
            <a:r>
              <a:rPr lang="en-US" sz="1400" dirty="0"/>
              <a:t>- executes a provided function once for each array element.</a:t>
            </a:r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40A09C-0785-6151-6B61-22BA7ACF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23" y="2559171"/>
            <a:ext cx="5633148" cy="329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35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28105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map() </a:t>
            </a:r>
            <a:r>
              <a:rPr lang="en-US" sz="1400" dirty="0"/>
              <a:t>- creates a new array populated with the results of calling a provided function on every element in the calling array.</a:t>
            </a:r>
          </a:p>
          <a:p>
            <a:r>
              <a:rPr lang="en-US" sz="1400" dirty="0"/>
              <a:t>The </a:t>
            </a:r>
            <a:r>
              <a:rPr lang="en-US" sz="1400" b="1" dirty="0"/>
              <a:t>map() </a:t>
            </a:r>
            <a:r>
              <a:rPr lang="en-US" sz="1400" dirty="0"/>
              <a:t>creates a new array by performing a function on each array element.</a:t>
            </a:r>
          </a:p>
          <a:p>
            <a:r>
              <a:rPr lang="en-US" sz="1400" dirty="0"/>
              <a:t>It does not execute the function for array elements without values.</a:t>
            </a:r>
          </a:p>
          <a:p>
            <a:r>
              <a:rPr lang="en-US" sz="1400" dirty="0"/>
              <a:t>It does not change the original array.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71EBFF-E6CC-AA2C-C76A-75F395EA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12" y="2559171"/>
            <a:ext cx="6046460" cy="218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1"/>
            <a:ext cx="4281057" cy="3382658"/>
          </a:xfrm>
        </p:spPr>
        <p:txBody>
          <a:bodyPr>
            <a:normAutofit/>
          </a:bodyPr>
          <a:lstStyle/>
          <a:p>
            <a:r>
              <a:rPr lang="en-US" sz="1400" b="1" dirty="0"/>
              <a:t>filter() </a:t>
            </a:r>
            <a:r>
              <a:rPr lang="en-US" sz="1400" dirty="0"/>
              <a:t>- creates a shallow copy of a portion of a given array, filtered down to just the elements from the given array that pass the test implemented by the provided function.</a:t>
            </a:r>
          </a:p>
          <a:p>
            <a:r>
              <a:rPr lang="en-US" sz="1400" dirty="0"/>
              <a:t>Simply, the </a:t>
            </a:r>
            <a:r>
              <a:rPr lang="en-US" sz="1400" b="1" dirty="0"/>
              <a:t>filter() </a:t>
            </a:r>
            <a:r>
              <a:rPr lang="en-US" sz="1400" dirty="0"/>
              <a:t>creates a new array with array elements that pass a test.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A0947-F91B-534A-2168-0FB58D994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026" y="2559171"/>
            <a:ext cx="5566445" cy="27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06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find()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4788133" cy="3999571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find() </a:t>
            </a:r>
            <a:r>
              <a:rPr lang="en-US" sz="1500" dirty="0"/>
              <a:t>- returns the first element in the provided array that satisfies the provided testing function. If no values satisfy the testing function, </a:t>
            </a:r>
            <a:r>
              <a:rPr lang="en-US" sz="1500" b="1" dirty="0"/>
              <a:t>undefined is returned</a:t>
            </a:r>
            <a:r>
              <a:rPr lang="en-US" sz="1500" dirty="0"/>
              <a:t>.</a:t>
            </a:r>
          </a:p>
          <a:p>
            <a:r>
              <a:rPr lang="en-US" sz="1500" b="1" dirty="0" err="1"/>
              <a:t>findLast</a:t>
            </a:r>
            <a:r>
              <a:rPr lang="en-US" sz="1500" b="1" dirty="0"/>
              <a:t>() </a:t>
            </a:r>
            <a:r>
              <a:rPr lang="en-US" sz="1500" dirty="0"/>
              <a:t>- iterates the array in reverse order and returns the value of the first element that satisfies the provided testing function. If no elements satisfy the testing function, </a:t>
            </a:r>
            <a:r>
              <a:rPr lang="en-US" sz="1500" b="1" dirty="0"/>
              <a:t>undefined is returned</a:t>
            </a:r>
            <a:r>
              <a:rPr lang="en-US" sz="1500" dirty="0"/>
              <a:t>.</a:t>
            </a:r>
          </a:p>
          <a:p>
            <a:r>
              <a:rPr lang="en-US" sz="1500" b="1" dirty="0" err="1"/>
              <a:t>findIndex</a:t>
            </a:r>
            <a:r>
              <a:rPr lang="en-US" sz="1500" b="1" dirty="0"/>
              <a:t>() </a:t>
            </a:r>
            <a:r>
              <a:rPr lang="en-US" sz="1500" dirty="0"/>
              <a:t>- returns the index of the first element in an array that satisfies the provided testing function. If no elements satisfy the testing function, </a:t>
            </a:r>
            <a:r>
              <a:rPr lang="en-US" sz="1500" b="1" dirty="0"/>
              <a:t>-1 is returned</a:t>
            </a:r>
            <a:r>
              <a:rPr lang="en-US" sz="1500" dirty="0"/>
              <a:t>.</a:t>
            </a:r>
          </a:p>
          <a:p>
            <a:r>
              <a:rPr lang="en-US" sz="1500" b="1" dirty="0" err="1"/>
              <a:t>findLastIndex</a:t>
            </a:r>
            <a:r>
              <a:rPr lang="en-US" sz="1500" b="1" dirty="0"/>
              <a:t>() </a:t>
            </a:r>
            <a:r>
              <a:rPr lang="en-US" sz="1500" dirty="0"/>
              <a:t>- iterates the array in reverse order and returns the index of the first element that satisfies the provided testing function. If no elements satisfy the testing function, </a:t>
            </a:r>
            <a:r>
              <a:rPr lang="en-US" sz="1500" b="1" dirty="0"/>
              <a:t>-1 is returned</a:t>
            </a:r>
            <a:r>
              <a:rPr lang="en-US" sz="1500" dirty="0"/>
              <a:t>.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8A5B-5227-0C09-C7D2-0593C767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766" y="2559170"/>
            <a:ext cx="5386706" cy="32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0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 fontScale="90000"/>
          </a:bodyPr>
          <a:lstStyle/>
          <a:p>
            <a:r>
              <a:rPr lang="en-US" dirty="0"/>
              <a:t>JS Array Callback Functions – some() &amp; every()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4788133" cy="3999571"/>
          </a:xfrm>
        </p:spPr>
        <p:txBody>
          <a:bodyPr>
            <a:normAutofit fontScale="92500" lnSpcReduction="20000"/>
          </a:bodyPr>
          <a:lstStyle/>
          <a:p>
            <a:r>
              <a:rPr lang="en-US" sz="1500" b="1" dirty="0"/>
              <a:t>some() </a:t>
            </a:r>
            <a:r>
              <a:rPr lang="en-US" sz="1500" dirty="0"/>
              <a:t>- tests whether at least one element in the array passes the test implemented by the provided function. </a:t>
            </a:r>
          </a:p>
          <a:p>
            <a:r>
              <a:rPr lang="en-US" sz="1500" dirty="0"/>
              <a:t>It returns </a:t>
            </a:r>
            <a:r>
              <a:rPr lang="en-US" sz="1500" b="1" dirty="0"/>
              <a:t>true</a:t>
            </a:r>
            <a:r>
              <a:rPr lang="en-US" sz="1500" dirty="0"/>
              <a:t> if, in the array, it finds an element for which the provided function returns true.</a:t>
            </a:r>
          </a:p>
          <a:p>
            <a:r>
              <a:rPr lang="en-US" sz="1500" dirty="0"/>
              <a:t>Otherwise, it returns false. It doesn't modify the array.</a:t>
            </a:r>
          </a:p>
          <a:p>
            <a:r>
              <a:rPr lang="en-US" sz="1500" dirty="0"/>
              <a:t>Simply, the some() checks if some array values pass a test.</a:t>
            </a:r>
          </a:p>
          <a:p>
            <a:endParaRPr lang="en-US" sz="1500" dirty="0"/>
          </a:p>
          <a:p>
            <a:r>
              <a:rPr lang="en-US" sz="1500" b="1" dirty="0"/>
              <a:t>every() </a:t>
            </a:r>
            <a:r>
              <a:rPr lang="en-US" sz="1500" dirty="0"/>
              <a:t>- tests whether all elements in the array pass the test implemented by the provided function. </a:t>
            </a:r>
          </a:p>
          <a:p>
            <a:r>
              <a:rPr lang="en-US" sz="1500" dirty="0"/>
              <a:t>It returns a </a:t>
            </a:r>
            <a:r>
              <a:rPr lang="en-US" sz="1500" dirty="0" err="1"/>
              <a:t>boolean</a:t>
            </a:r>
            <a:r>
              <a:rPr lang="en-US" sz="1500" dirty="0"/>
              <a:t> value.</a:t>
            </a:r>
          </a:p>
          <a:p>
            <a:r>
              <a:rPr lang="en-US" sz="1500" dirty="0"/>
              <a:t>Simply, the every() method checks if all array values pass a test.</a:t>
            </a:r>
          </a:p>
          <a:p>
            <a:endParaRPr lang="en-US" sz="14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81E4F-ADD4-DE30-13F0-CE943C5F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98" y="2559170"/>
            <a:ext cx="5569574" cy="362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84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12B9-020C-B633-8F28-7638B07C6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371601"/>
            <a:ext cx="10612073" cy="1187570"/>
          </a:xfrm>
        </p:spPr>
        <p:txBody>
          <a:bodyPr>
            <a:normAutofit/>
          </a:bodyPr>
          <a:lstStyle/>
          <a:p>
            <a:r>
              <a:rPr lang="en-US" dirty="0"/>
              <a:t>JS Array Callback Functions – reduce()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C0D04-F256-6393-9CCC-AF0449A7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8" y="2559170"/>
            <a:ext cx="4788133" cy="3999571"/>
          </a:xfrm>
        </p:spPr>
        <p:txBody>
          <a:bodyPr>
            <a:normAutofit fontScale="70000" lnSpcReduction="20000"/>
          </a:bodyPr>
          <a:lstStyle/>
          <a:p>
            <a:r>
              <a:rPr lang="en-US" sz="1500" b="1" dirty="0"/>
              <a:t>reduce() </a:t>
            </a:r>
            <a:r>
              <a:rPr lang="en-US" sz="1500" dirty="0"/>
              <a:t>- </a:t>
            </a:r>
            <a:r>
              <a:rPr lang="en-US" sz="1600" dirty="0"/>
              <a:t>executes a user-supplied "reducer" callback function on each element of the array, in order, passing in the return value from the calculation on the preceding element. </a:t>
            </a:r>
          </a:p>
          <a:p>
            <a:r>
              <a:rPr lang="en-US" sz="1600" dirty="0"/>
              <a:t>The final result of running the reducer across all elements of the array is </a:t>
            </a:r>
            <a:r>
              <a:rPr lang="en-US" sz="1600" b="1" dirty="0"/>
              <a:t>a single value.</a:t>
            </a:r>
          </a:p>
          <a:p>
            <a:r>
              <a:rPr lang="en-US" sz="1600" dirty="0"/>
              <a:t>The first time that the callback is run there is no "return value of the previous calculation". </a:t>
            </a:r>
          </a:p>
          <a:p>
            <a:r>
              <a:rPr lang="en-US" sz="1600" dirty="0"/>
              <a:t>If supplied, an initial value may be used in its place. </a:t>
            </a:r>
          </a:p>
          <a:p>
            <a:r>
              <a:rPr lang="en-US" sz="1600" dirty="0"/>
              <a:t>Otherwise the array element at index 0 is used as the initial value and iteration starts from the next element (index 1 instead of index 0).</a:t>
            </a:r>
          </a:p>
          <a:p>
            <a:r>
              <a:rPr lang="en-US" sz="1600" dirty="0"/>
              <a:t>Simply, the reduce() runs a function on each array element to produce (reduce it to) a single value.</a:t>
            </a:r>
          </a:p>
          <a:p>
            <a:r>
              <a:rPr lang="en-US" sz="1600" dirty="0"/>
              <a:t>It works from left-to-right in the array.</a:t>
            </a:r>
          </a:p>
          <a:p>
            <a:r>
              <a:rPr lang="en-US" sz="1600" dirty="0"/>
              <a:t>It does not reduce the original array.</a:t>
            </a:r>
          </a:p>
          <a:p>
            <a:r>
              <a:rPr lang="en-US" sz="1600" b="1" dirty="0" err="1"/>
              <a:t>reduceRight</a:t>
            </a:r>
            <a:r>
              <a:rPr lang="en-US" sz="1600" b="1" dirty="0"/>
              <a:t>() – similar to reduce() but works from right-to-left.</a:t>
            </a:r>
            <a:endParaRPr lang="en-US" sz="1600" dirty="0"/>
          </a:p>
        </p:txBody>
      </p:sp>
      <p:pic>
        <p:nvPicPr>
          <p:cNvPr id="4" name="Picture 3" descr="A blue and black logo&#10;&#10;Description automatically generated with low confidence">
            <a:extLst>
              <a:ext uri="{FF2B5EF4-FFF2-40B4-BE49-F238E27FC236}">
                <a16:creationId xmlns:a16="http://schemas.microsoft.com/office/drawing/2014/main" id="{3EC68704-1002-96FC-4674-29D91E8B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2" y="407659"/>
            <a:ext cx="1117526" cy="447528"/>
          </a:xfrm>
          <a:prstGeom prst="rect">
            <a:avLst/>
          </a:prstGeom>
        </p:spPr>
      </p:pic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26E22E-6BEB-FA5B-4632-D526AFCB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7987" y="6221822"/>
            <a:ext cx="2861099" cy="48506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200" cap="none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www.techglobalschool.com</a:t>
            </a:r>
            <a:endParaRPr lang="en-US" sz="1200" cap="none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7F77E-1536-AB1D-8FC8-16CE487D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225" y="2559170"/>
            <a:ext cx="5608247" cy="28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57719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8105</TotalTime>
  <Words>917</Words>
  <Application>Microsoft Macintosh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Grandview Display</vt:lpstr>
      <vt:lpstr>Menlo</vt:lpstr>
      <vt:lpstr>DashVTI</vt:lpstr>
      <vt:lpstr>JavaScript  Arrays</vt:lpstr>
      <vt:lpstr>JS Function Expressions</vt:lpstr>
      <vt:lpstr>JS Arrow Functions</vt:lpstr>
      <vt:lpstr>JS Array Callback Functions – forEach()</vt:lpstr>
      <vt:lpstr>JS Array Callback Functions – map()</vt:lpstr>
      <vt:lpstr>JS Array Callback Functions – filter()</vt:lpstr>
      <vt:lpstr>JS Array Callback Functions – find()</vt:lpstr>
      <vt:lpstr>JS Array Callback Functions – some() &amp; every()</vt:lpstr>
      <vt:lpstr>JS Array Callback Functions – reduce()</vt:lpstr>
      <vt:lpstr>JS Arrays – Sorting Arrays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</dc:title>
  <dc:creator>akın kaya</dc:creator>
  <cp:lastModifiedBy>akın kaya</cp:lastModifiedBy>
  <cp:revision>38</cp:revision>
  <dcterms:created xsi:type="dcterms:W3CDTF">2023-07-03T19:11:00Z</dcterms:created>
  <dcterms:modified xsi:type="dcterms:W3CDTF">2023-09-02T03:24:20Z</dcterms:modified>
</cp:coreProperties>
</file>