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01" r:id="rId4"/>
    <p:sldId id="300" r:id="rId5"/>
    <p:sldId id="292" r:id="rId6"/>
    <p:sldId id="293" r:id="rId7"/>
    <p:sldId id="299" r:id="rId8"/>
    <p:sldId id="290" r:id="rId9"/>
    <p:sldId id="289" r:id="rId10"/>
    <p:sldId id="296" r:id="rId11"/>
    <p:sldId id="291" r:id="rId12"/>
    <p:sldId id="294" r:id="rId13"/>
    <p:sldId id="302" r:id="rId14"/>
    <p:sldId id="295" r:id="rId15"/>
    <p:sldId id="303" r:id="rId16"/>
    <p:sldId id="297" r:id="rId17"/>
    <p:sldId id="29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/>
    <p:restoredTop sz="95934"/>
  </p:normalViewPr>
  <p:slideViewPr>
    <p:cSldViewPr snapToGrid="0" snapToObjects="1">
      <p:cViewPr varScale="1">
        <p:scale>
          <a:sx n="153" d="100"/>
          <a:sy n="15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“homework05.js”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“homework05.js”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Arrays </a:t>
            </a:r>
            <a:r>
              <a:rPr lang="en-US"/>
              <a:t>– Loops</a:t>
            </a:r>
            <a:endParaRPr lang="en-US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countMultipleWords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as an argument and returns the count of the elements that has multiple words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Be careful about the extra whitespaces before and after the array element.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"", "    ", "foo bar", "     foo" ]) 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"foo", "bar",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", "    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foobar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 " ]) 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"f o o", "b a r", "foo bar", "     foo bar   " ]) 	-&gt;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countMultipleWords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 ]) 					-&gt;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count3OrLess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words that has 3 characters or less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	-&gt;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("Hi John") 	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("My name is John Doe") 	-&gt;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count3OrLess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isPrime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number is prime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Prime number is a number that can be divided only by itself and 1. It cannot be divided by any other number. The smallest prime number is 2 and 2 is the only even prime number.</a:t>
            </a:r>
          </a:p>
          <a:p>
            <a:pPr marL="0" indent="0">
              <a:buNone/>
            </a:pPr>
            <a:r>
              <a:rPr lang="en-US" sz="1400" dirty="0"/>
              <a:t>Examples: 2, 3, 5, 7, 11, 13, 17, 19, 23, 29, 31…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The smallest prime number is 2 and there is no negative prime numbers.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(5)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(29) 	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</a:t>
            </a:r>
            <a:r>
              <a:rPr lang="en-US" sz="1400" dirty="0"/>
              <a:t>-5</a:t>
            </a:r>
            <a:r>
              <a:rPr lang="en-US" sz="1400" b="0" i="0" u="none" strike="noStrike" dirty="0">
                <a:effectLst/>
              </a:rPr>
              <a:t>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(0)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effectLst/>
              </a:rPr>
              <a:t>isPrime</a:t>
            </a:r>
            <a:r>
              <a:rPr lang="en-US" sz="1400" b="0" i="0" u="none" strike="noStrike" dirty="0">
                <a:effectLst/>
              </a:rPr>
              <a:t>(1)		-&gt; false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533" y="713313"/>
            <a:ext cx="60282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add()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two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a new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with sum of given arrays elements.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</a:rPr>
              <a:t>NOTE: Be careful about the array sizes as they could be different.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add([3, 0, 0, 7, 5, 10], [6, 3, 2]​) 		-&gt; [9, 3, 2, 7, 5, 10]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add([10, 3, 6, 3, 2], [6, 8, 3, 0, 0, 7, 5, 10, 34]) 	-&gt; [16, 11, 9,  3, 2, 7, 5, 10, 34]​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add([-5, 6, -3, 11], [5, -6, 3, -11]) 		-&gt; [0, 0, 0, 0]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6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removeExtraSpaces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all extra spaces removed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 Hello    World     ") 	-&gt; "Hello World"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 JavaScript is          fun") 	-&gt; "JavaScript is fun”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removeExtraSpaces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"" 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findClosestTo10()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argument and returns the closest element to 10 from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that length of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always more than zero.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the 10 itself.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If there are more than one numbers are close equally, return the smaller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5, 70, 15, 57]​)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findClosestTo10([10, -13, 8, 12, 15, -20]) 	-&gt; 8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findClosestTo10([0, -1, -2])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isEmailValid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email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EMAIL: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any space.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not have more than one “@” character.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</a:rPr>
              <a:t>should be in the given format </a:t>
            </a:r>
            <a:r>
              <a:rPr lang="en-US" sz="1400" b="1" dirty="0">
                <a:solidFill>
                  <a:srgbClr val="000000"/>
                </a:solidFill>
              </a:rPr>
              <a:t>&lt;2+chars&gt;@&lt;2+chars&gt;.&lt;2+chars&gt;</a:t>
            </a:r>
            <a:r>
              <a:rPr lang="en-US" sz="1400" dirty="0">
                <a:solidFill>
                  <a:srgbClr val="000000"/>
                </a:solidFill>
              </a:rPr>
              <a:t> meaning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characters before @ character.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between @ and . Characters.</a:t>
            </a:r>
          </a:p>
          <a:p>
            <a:pPr marL="45720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</a:rPr>
              <a:t>There should be at least 2 characters after the . character.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johndoe@yahoo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@.com")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a@outlook.com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johndoe@a.com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@@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isEmailValid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johndoe@gmail.com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isPasswordValid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email as an argument and 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password is valid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A VALID PASSWORD: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length of 8 to 16 (both inclusive).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have at least 1 digit, 1 uppercase, 1 lowercase and 1 special char.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should NOT have any space.</a:t>
            </a:r>
            <a:endParaRPr lang="en-US" sz="1400" dirty="0">
              <a:effectLst/>
              <a:ea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("Chicago12345US!#$%") 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("Abcd1234$")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("Chicago123$")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isPasswordValid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("Test1234#") 		-&gt;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09/06/2023 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78275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countPos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array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of numbers as an argument and returns how many elements are positive​ when invoked.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([-45, 0, 0, 34, 5, 67]) 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([-23, -4, 0, 2, 5, 90, 123])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countPos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([0, -1, -2, -3]) 		-&gt; 0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br>
              <a:rPr lang="en-US" sz="1050" dirty="0"/>
            </a:b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argument and returns how many A or a there are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Ignore case sensitivity. 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i="0" u="none" strike="noStrike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a QA bootcamp") 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("QA stands for Quality Assurance") 	-&gt; 5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("Cypress") 			-&gt; 0</a:t>
            </a:r>
            <a:br>
              <a:rPr lang="en-US" sz="1050" dirty="0"/>
            </a:b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countVowels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vowel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Vowel letters are A,E, O, U, I, a, e, o, u, </a:t>
            </a:r>
            <a:r>
              <a:rPr lang="en-US" sz="1400" dirty="0" err="1"/>
              <a:t>i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countVowels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countConsonants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count of the consonant letters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NOTE: A letter that is not vowel is considered as a consonant letter.</a:t>
            </a: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</a:t>
            </a:r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 is fun") 		-&gt;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countConsonants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	-&gt; 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countWords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argument and returns the total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count of words in the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70C0"/>
                </a:solidFill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NOTE: Be careful about the extra whitespaces before and after the string.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   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is fun       ") 		-&gt; 3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("Cypress is an UI automation tool.    ") 	-&gt; 6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countWords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 2 3 4") 				-&gt; 4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factorial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number</a:t>
            </a:r>
            <a:r>
              <a:rPr lang="en-US" sz="1400" b="0" i="0" u="none" strike="noStrike" dirty="0">
                <a:effectLst/>
              </a:rPr>
              <a:t> as an argument and </a:t>
            </a:r>
            <a:r>
              <a:rPr lang="en-US" sz="1400" dirty="0">
                <a:solidFill>
                  <a:srgbClr val="000000"/>
                </a:solidFill>
              </a:rPr>
              <a:t>returns the factorial of the number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NOTE: </a:t>
            </a:r>
            <a:r>
              <a:rPr lang="en-US" sz="1400" dirty="0"/>
              <a:t>Mathematically, the factorial of a non-negative integer n is defined as:</a:t>
            </a:r>
          </a:p>
          <a:p>
            <a:pPr marL="0" indent="0">
              <a:buNone/>
            </a:pPr>
            <a:r>
              <a:rPr lang="en-US" sz="1400" dirty="0"/>
              <a:t>n! = n × (n-1) × (n-2) × ... × 2 ×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Assume you will </a:t>
            </a:r>
            <a:r>
              <a:rPr lang="en-US" sz="1400" dirty="0"/>
              <a:t>not</a:t>
            </a:r>
            <a:r>
              <a:rPr lang="en-US" sz="1400" b="0" i="0" u="none" strike="noStrike" dirty="0">
                <a:effectLst/>
              </a:rPr>
              <a:t> be given a negative number.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factorial(5) 		-&gt; 120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actorial(4)		-&gt; 24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actorial(0)		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</a:t>
            </a:r>
            <a:r>
              <a:rPr lang="en-US" sz="1400" b="0" i="0" u="none" strike="noStrike" dirty="0">
                <a:effectLst/>
              </a:rPr>
              <a:t>actorial(1)		-&gt; 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3" y="713313"/>
            <a:ext cx="5952067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isPalindrome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</a:t>
            </a:r>
            <a:r>
              <a:rPr lang="en-US" sz="1400" dirty="0">
                <a:solidFill>
                  <a:srgbClr val="000000"/>
                </a:solidFill>
              </a:rPr>
              <a:t>returns </a:t>
            </a:r>
            <a:r>
              <a:rPr lang="en-US" sz="1400" b="1" dirty="0">
                <a:solidFill>
                  <a:srgbClr val="3C78D8"/>
                </a:solidFill>
              </a:rPr>
              <a:t>true</a:t>
            </a:r>
            <a:r>
              <a:rPr lang="en-US" sz="1400" dirty="0">
                <a:solidFill>
                  <a:srgbClr val="000000"/>
                </a:solidFill>
              </a:rPr>
              <a:t> if the word is palindrome or returns </a:t>
            </a:r>
            <a:r>
              <a:rPr lang="en-US" sz="1400" b="1" dirty="0">
                <a:solidFill>
                  <a:srgbClr val="3C78D8"/>
                </a:solidFill>
              </a:rPr>
              <a:t>false</a:t>
            </a:r>
            <a:r>
              <a:rPr lang="en-US" sz="1400" dirty="0">
                <a:solidFill>
                  <a:srgbClr val="000000"/>
                </a:solidFill>
              </a:rPr>
              <a:t> otherwise when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invoked.</a:t>
            </a:r>
          </a:p>
          <a:p>
            <a:pPr marL="0" indent="0">
              <a:buNone/>
            </a:pPr>
            <a:endParaRPr lang="en-US" sz="1400" b="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Palindrome: It is a word that is read the same backward as forward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Examples: kayak, civic, madam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400" dirty="0">
              <a:solidFill>
                <a:srgbClr val="000000"/>
              </a:solidFill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NOTE: your function should ignore case sensitivity</a:t>
            </a:r>
          </a:p>
          <a:p>
            <a:pPr marL="0" indent="0"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("Kayak") 		-&gt; 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("civic")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("abba") 	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("ab  a") 	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("123454321")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isPalindrome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1819</Words>
  <Application>Microsoft Macintosh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Homework05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Task-11</vt:lpstr>
      <vt:lpstr>Task-12</vt:lpstr>
      <vt:lpstr>Task-13</vt:lpstr>
      <vt:lpstr>Task-14</vt:lpstr>
      <vt:lpstr>Task-15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29</cp:revision>
  <dcterms:created xsi:type="dcterms:W3CDTF">2021-09-18T19:25:28Z</dcterms:created>
  <dcterms:modified xsi:type="dcterms:W3CDTF">2023-09-01T00:20:11Z</dcterms:modified>
</cp:coreProperties>
</file>