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9" r:id="rId3"/>
    <p:sldId id="279" r:id="rId4"/>
    <p:sldId id="280" r:id="rId5"/>
    <p:sldId id="281" r:id="rId6"/>
    <p:sldId id="270" r:id="rId7"/>
    <p:sldId id="282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49E7-0A9D-C849-AC1E-542E7F905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896BB-1FB0-2B46-BF0F-A583A1DC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F452-5415-694B-8F01-AF1BFC64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9D518-5E58-1347-A1A2-197E8A24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3BDB7-4271-2C40-B53A-BE913D51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C51E-43AC-FA42-963A-69606F5B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5A2B2-49C4-9B44-96DB-96330CBE4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F6CB-A8A2-1C4A-A7AC-873932EB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E1285-7A35-0743-8C31-99752F02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B5DE-F7F8-A340-BAC6-AD8144CF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8141C2-5E02-FE4A-99F8-32D00DB46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DA051-0675-E645-B7C5-676F48BE3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06BCB-7C72-754C-8883-63049816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3404-7643-414C-ABE1-254C61EA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ACDAB-96AD-6645-9704-E507A0F6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9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1E86-EA08-904D-B058-C4B417BA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DAF45-61C3-194F-8680-F416E828C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EDD05-82C3-4A42-AD6C-E3773BAF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3855-ABDF-224D-95AB-F5D3D8A3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9CF55-143D-3147-A411-93619AEB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2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EED6-B015-DA44-960E-9BF4A9A5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02C91-57B1-5749-9FF1-45CBCBC0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9579-A0B0-C745-BD0F-517645AB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D855A-CA41-E945-8446-8697E574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12294-C027-9641-A8B4-72D78603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1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E6B1-6F23-5944-81B7-96F218B0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E53E-BDA8-814F-BC00-5508794B5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37371-7ED1-0048-9F9B-F302B6CAA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4D34E-3C9C-C14D-8DAF-3CD6809B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02621-5D89-464F-982F-A091FDB5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CA212-09A3-1541-B180-3C3CE405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7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190F-8A73-2E4D-85B9-DCFA1872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A4785-B621-EE4F-8752-D4EAAC283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47652-9E83-5542-8B4E-8637F75A9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13F66-4EDD-E045-8711-9AC355933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72188-A7B7-0A43-95B0-8BD44CA3E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D9C90-A71C-C449-8683-5ED237E4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8/30/23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E6DF2-0172-4445-9935-EE1D931A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03A66-5A8A-3E46-AECC-4FCB86D1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2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E860-1E87-3D4A-91BD-12A77DFC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8B927-DDF0-4E45-B102-AF97B2CF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3BF9D-8201-0E45-B003-F4A22FD3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A9D93-CA56-084D-A98B-2C815E29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941E6-C2E1-A647-B87B-A0FD304F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8/30/23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44CB3-375F-2044-BE6E-718E0ADD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4C722-6D1E-DD44-A68F-B60D751E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C3F3-E53A-A64A-A759-47AB40E4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0AEAF-E092-4042-9285-7F277624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8A3B4-07AF-4A49-96A9-EA7544A73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884A5-3F2B-2346-9A62-16E91E065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BB4A5-D8EE-9C4E-968A-8BED8F20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CBA3A-26FD-9441-B7CF-8F4E5BB2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2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3624-FF05-8543-BEB2-5A0D80C3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4506B-E061-A243-8191-01CA37466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53000-F139-8446-8B55-FEAF645C6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F4F7F-5164-7F41-A778-A1C5B3BD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F97-CC61-C340-A5A7-59E2C0EC3CA1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858A1-EED7-AF44-93DA-ACAB2BE9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51E6F-5B28-8248-A538-24878466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D0985-F092-B348-A47E-3B815C80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940A5-145E-4144-992F-456ABED22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6DD9E-B70B-3545-9676-4943A2CBE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CEF97-CC61-C340-A5A7-59E2C0EC3CA1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7CC88-FDB0-9045-96EB-99238835D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06F98-5335-4E40-B9FD-9D7C3EFB5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70B07-581A-AB43-BA02-926BEE01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6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19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JavaScript Class_Practice05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Loops – Arrays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C2B92FC1-4BA3-1352-842F-724D2F345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65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Write a function named as </a:t>
            </a:r>
            <a:r>
              <a:rPr lang="en-US" sz="1400" b="1" dirty="0" err="1"/>
              <a:t>firstPos</a:t>
            </a:r>
            <a:r>
              <a:rPr lang="en-US" sz="1400" b="1" dirty="0"/>
              <a:t>()</a:t>
            </a:r>
            <a:r>
              <a:rPr lang="en-US" sz="1400" dirty="0"/>
              <a:t> which takes an array as an argument and returns the first positive element when invoked.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NOTE: Assume you will not be given an empty array, and it contains only number elements.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NOTE: Assume there is at least one positive element in the given array.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 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Examples: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 err="1"/>
              <a:t>firstPos</a:t>
            </a:r>
            <a:r>
              <a:rPr lang="en-US" sz="1400" dirty="0"/>
              <a:t>([0, 3, -9,  5, 8]) 		-&gt; 3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 err="1"/>
              <a:t>firstPos</a:t>
            </a:r>
            <a:r>
              <a:rPr lang="en-US" sz="1400" dirty="0"/>
              <a:t>([-2, 0, -7, 10, -5]) 	-&gt; 10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 err="1"/>
              <a:t>firstPos</a:t>
            </a:r>
            <a:r>
              <a:rPr lang="en-US" sz="1400" dirty="0"/>
              <a:t>([1, 2, 3, -2])                        	-&gt; 1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C5A72E11-3A98-C0F1-2209-B1A9555CF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0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Write a function named as </a:t>
            </a:r>
            <a:r>
              <a:rPr lang="en-US" sz="1400" b="1" dirty="0" err="1"/>
              <a:t>lastNeg</a:t>
            </a:r>
            <a:r>
              <a:rPr lang="en-US" sz="1400" b="1" dirty="0"/>
              <a:t>()</a:t>
            </a:r>
            <a:r>
              <a:rPr lang="en-US" sz="1400" dirty="0"/>
              <a:t> which takes an array as an argument and returns the last negative element when invoked.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NOTE: Assume you will not be given an empty array, and it contains only number elements.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NOTE: Assume there is at least one negative element in the given array.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 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Examples: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 err="1"/>
              <a:t>lastNeg</a:t>
            </a:r>
            <a:r>
              <a:rPr lang="en-US" sz="1400" dirty="0"/>
              <a:t>([0, 3, -9,  5, 8]) 		-&gt; -9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 err="1"/>
              <a:t>lastNeg</a:t>
            </a:r>
            <a:r>
              <a:rPr lang="en-US" sz="1400" dirty="0"/>
              <a:t>([-2, 0, -7, 10, -5]) 	-&gt; -5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 err="1"/>
              <a:t>lastNeg</a:t>
            </a:r>
            <a:r>
              <a:rPr lang="en-US" sz="1400" dirty="0"/>
              <a:t>([1, 2, 3, -2])                        	-&gt; -2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C5A72E11-3A98-C0F1-2209-B1A9555CF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2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Write a function named as </a:t>
            </a:r>
            <a:r>
              <a:rPr lang="en-US" sz="1400" b="1" dirty="0" err="1"/>
              <a:t>firstLongest</a:t>
            </a:r>
            <a:r>
              <a:rPr lang="en-US" sz="1400" b="1" dirty="0"/>
              <a:t>()</a:t>
            </a:r>
            <a:r>
              <a:rPr lang="en-US" sz="1400" dirty="0"/>
              <a:t> which takes an array as an argument and returns the longest element when invoked.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NOTE: Assume you will not be given an empty array, and it contains only string elements.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NOTE: If there are 2 or more elements having the longest count of characters, always return the first occurrence.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 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Examples: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 err="1"/>
              <a:t>firstLongest</a:t>
            </a:r>
            <a:r>
              <a:rPr lang="en-US" sz="1400" dirty="0"/>
              <a:t>(["red", "blue", "yellow", "white"]) 	-&gt; "yellow"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 err="1"/>
              <a:t>firstLongest</a:t>
            </a:r>
            <a:r>
              <a:rPr lang="en-US" sz="1400" dirty="0"/>
              <a:t>(["Apple", "Banana", "Orange"]) 	-&gt; "Banana"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 err="1"/>
              <a:t>firstLongest</a:t>
            </a:r>
            <a:r>
              <a:rPr lang="en-US" sz="1400" dirty="0"/>
              <a:t>(["purple", "yellow", "orange"]) 	-&gt; "purple"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C5A72E11-3A98-C0F1-2209-B1A9555CF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Write a function named as </a:t>
            </a:r>
            <a:r>
              <a:rPr lang="en-US" sz="1400" b="1" dirty="0" err="1"/>
              <a:t>lastShortest</a:t>
            </a:r>
            <a:r>
              <a:rPr lang="en-US" sz="1400" b="1" dirty="0"/>
              <a:t>()</a:t>
            </a:r>
            <a:r>
              <a:rPr lang="en-US" sz="1400" dirty="0"/>
              <a:t> which takes an array as an argument and returns the shortest element when invoked.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NOTE: Assume you will not be given an empty array, and it contains only string elements.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NOTE: If there are 2 or more elements having the shortest count of characters, always return the last occurrence.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 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Examples: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 err="1"/>
              <a:t>lastShortest</a:t>
            </a:r>
            <a:r>
              <a:rPr lang="en-US" sz="1400" dirty="0"/>
              <a:t>(["red", "blue", "yellow", "white"]) 	-&gt; "red"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 err="1"/>
              <a:t>lastShortest</a:t>
            </a:r>
            <a:r>
              <a:rPr lang="en-US" sz="1400" dirty="0"/>
              <a:t>(["Apple", "Banana", "Mango"]) 	-&gt; "Mango"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 err="1"/>
              <a:t>lastShortest</a:t>
            </a:r>
            <a:r>
              <a:rPr lang="en-US" sz="1400" dirty="0"/>
              <a:t>(["white", "yellow", "brown"]) 	-&gt; "brown"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C5A72E11-3A98-C0F1-2209-B1A9555CF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5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Write a function named as </a:t>
            </a:r>
            <a:r>
              <a:rPr lang="en-US" sz="1400" b="1" dirty="0"/>
              <a:t>max()</a:t>
            </a:r>
            <a:r>
              <a:rPr lang="en-US" sz="1400" dirty="0"/>
              <a:t> which takes an array as an argument and returns the greatest element when invoked.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NOTE: Assume you will not be given an empty array, and it contains only number elements.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 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Examples: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max([0, 3, -9,  5, 8]) 	-&gt; 8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max([-2, 0, -7, 10, -5]) 	-&gt; 10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max([1, 2, 3, -2])                 -&gt; 3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C75900E3-7D5F-8AFF-E1C8-0A875E221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Write a function named as </a:t>
            </a:r>
            <a:r>
              <a:rPr lang="en-US" sz="1400" b="1" dirty="0"/>
              <a:t>min()</a:t>
            </a:r>
            <a:r>
              <a:rPr lang="en-US" sz="1400" dirty="0"/>
              <a:t> which takes an array as an argument and returns the greatest element when invoked.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NOTE: Assume you will not be given an empty array, and it contains only number elements.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 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Examples: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min([0, 3,  5, 8]) 	-&gt; 0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min([-2, 0, -7, 10, -5]) 	-&gt; -7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min([1, 2, 3, 15])                 -&gt; 1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C75900E3-7D5F-8AFF-E1C8-0A875E221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1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3487" y="0"/>
            <a:ext cx="6474392" cy="65099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Write a function named as </a:t>
            </a:r>
            <a:r>
              <a:rPr lang="en-US" sz="1400" b="1" dirty="0" err="1"/>
              <a:t>commonElements</a:t>
            </a:r>
            <a:r>
              <a:rPr lang="en-US" sz="1400" b="1" dirty="0"/>
              <a:t>()</a:t>
            </a:r>
            <a:r>
              <a:rPr lang="en-US" sz="1400" dirty="0"/>
              <a:t> which takes 2 arrays as arguments and returns the all the matching elements from the both arrays when invoked.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NOTE: Assume you will not be given an empty array.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 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Examples:</a:t>
            </a:r>
          </a:p>
          <a:p>
            <a:pPr marL="0" indent="0">
              <a:buNone/>
            </a:pPr>
            <a:r>
              <a:rPr lang="en-US" sz="1400" dirty="0" err="1"/>
              <a:t>commonElements</a:t>
            </a:r>
            <a:r>
              <a:rPr lang="en-US" sz="1400" dirty="0"/>
              <a:t>([ 10, 20, 30, 50, 70 ], [ 20, 50, 70 ]) 	-&gt; [ 20, 50, 70 ] </a:t>
            </a:r>
          </a:p>
          <a:p>
            <a:pPr marL="0" indent="0">
              <a:buNone/>
            </a:pPr>
            <a:r>
              <a:rPr lang="en-US" sz="1400" dirty="0" err="1"/>
              <a:t>commonElements</a:t>
            </a:r>
            <a:r>
              <a:rPr lang="en-US" sz="1400" dirty="0"/>
              <a:t>([ 30, 50, 70 ], [ 20, 100, 300 ]) 		-&gt; [ ] </a:t>
            </a:r>
          </a:p>
          <a:p>
            <a:pPr marL="0" indent="0">
              <a:buNone/>
            </a:pPr>
            <a:r>
              <a:rPr lang="en-US" sz="1400" dirty="0" err="1"/>
              <a:t>commonElements</a:t>
            </a:r>
            <a:r>
              <a:rPr lang="en-US" sz="1400" dirty="0"/>
              <a:t>([ "30", "</a:t>
            </a:r>
            <a:r>
              <a:rPr lang="en-US" sz="1400" dirty="0" err="1"/>
              <a:t>abc</a:t>
            </a:r>
            <a:r>
              <a:rPr lang="en-US" sz="1400" dirty="0"/>
              <a:t>", "hi" ], [ 30, "Hi", "</a:t>
            </a:r>
            <a:r>
              <a:rPr lang="en-US" sz="1400" dirty="0" err="1"/>
              <a:t>abc</a:t>
            </a:r>
            <a:r>
              <a:rPr lang="en-US" sz="1400" dirty="0"/>
              <a:t>" ]) 	-&gt; ["</a:t>
            </a:r>
            <a:r>
              <a:rPr lang="en-US" sz="1400" dirty="0" err="1"/>
              <a:t>abc</a:t>
            </a:r>
            <a:r>
              <a:rPr lang="en-US" sz="1400" dirty="0"/>
              <a:t>" ]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CA1FB216-F5E5-7904-468A-12E05634B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0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6448</TotalTime>
  <Words>770</Words>
  <Application>Microsoft Macintosh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JavaScript Class_Practice05</vt:lpstr>
      <vt:lpstr>Task-1</vt:lpstr>
      <vt:lpstr>Task-2</vt:lpstr>
      <vt:lpstr>Task-3</vt:lpstr>
      <vt:lpstr>Task-4</vt:lpstr>
      <vt:lpstr>Task-5</vt:lpstr>
      <vt:lpstr>Task-6</vt:lpstr>
      <vt:lpstr>Task-7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akın kaya</dc:creator>
  <cp:lastModifiedBy>Tech Global</cp:lastModifiedBy>
  <cp:revision>36</cp:revision>
  <dcterms:created xsi:type="dcterms:W3CDTF">2021-03-08T20:00:46Z</dcterms:created>
  <dcterms:modified xsi:type="dcterms:W3CDTF">2023-08-31T00:03:22Z</dcterms:modified>
</cp:coreProperties>
</file>