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1" r:id="rId5"/>
    <p:sldId id="267" r:id="rId6"/>
    <p:sldId id="273" r:id="rId7"/>
    <p:sldId id="268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59"/>
    <p:restoredTop sz="96327"/>
  </p:normalViewPr>
  <p:slideViewPr>
    <p:cSldViewPr snapToGrid="0">
      <p:cViewPr varScale="1">
        <p:scale>
          <a:sx n="133" d="100"/>
          <a:sy n="133" d="100"/>
        </p:scale>
        <p:origin x="2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403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23906" cy="1287887"/>
          </a:xfrm>
        </p:spPr>
        <p:txBody>
          <a:bodyPr anchor="b">
            <a:normAutofit/>
          </a:bodyPr>
          <a:lstStyle/>
          <a:p>
            <a:r>
              <a:rPr lang="en-US" cap="none"/>
              <a:t>var-let-const</a:t>
            </a:r>
            <a:endParaRPr lang="en-US" cap="none" dirty="0"/>
          </a:p>
        </p:txBody>
      </p:sp>
      <p:pic>
        <p:nvPicPr>
          <p:cNvPr id="6" name="Picture 5" descr="A picture containing font, graphics, logo, desig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559171"/>
            <a:ext cx="5757706" cy="3382658"/>
          </a:xfrm>
        </p:spPr>
        <p:txBody>
          <a:bodyPr>
            <a:normAutofit/>
          </a:bodyPr>
          <a:lstStyle/>
          <a:p>
            <a:r>
              <a:rPr lang="en-US" sz="1400" dirty="0"/>
              <a:t>Variable is a special container that stores data.</a:t>
            </a:r>
            <a:endParaRPr lang="en-US" sz="1400" dirty="0"/>
          </a:p>
          <a:p>
            <a:r>
              <a:rPr lang="en-US" sz="1400" dirty="0"/>
              <a:t>Variables can hold different types data such as numbers and texts.</a:t>
            </a:r>
            <a:endParaRPr lang="en-US" sz="1400" dirty="0"/>
          </a:p>
          <a:p>
            <a:r>
              <a:rPr lang="en-US" sz="1400" dirty="0"/>
              <a:t>You can consider variable as a box where you store things to recall.</a:t>
            </a:r>
            <a:endParaRPr lang="en-US" sz="1400" dirty="0"/>
          </a:p>
          <a:p>
            <a:r>
              <a:rPr lang="en-US" sz="1400" dirty="0"/>
              <a:t>JavaScript uses the keywords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var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let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const</a:t>
            </a:r>
            <a:r>
              <a:rPr lang="en-US" sz="1400" dirty="0"/>
              <a:t> for variables.</a:t>
            </a:r>
            <a:endParaRPr lang="en-US" sz="1400" dirty="0"/>
          </a:p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= (assignment operator) </a:t>
            </a:r>
            <a:r>
              <a:rPr lang="en-US" sz="1400" dirty="0"/>
              <a:t>is used to assign values to variables.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Javascript Variable (with Exampl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131" y="2136246"/>
            <a:ext cx="4810759" cy="193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28" y="4771599"/>
            <a:ext cx="5553248" cy="531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var-let-const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When to use </a:t>
            </a:r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var</a:t>
            </a:r>
            <a:r>
              <a:rPr lang="en-US" sz="1600" dirty="0"/>
              <a:t>?</a:t>
            </a:r>
            <a:endParaRPr lang="en-US" sz="1600" dirty="0"/>
          </a:p>
          <a:p>
            <a:pPr lvl="1"/>
            <a:r>
              <a:rPr lang="en-US" sz="1400" dirty="0"/>
              <a:t>var keyword is used in all JavaScript code from 1995 to 2015.</a:t>
            </a:r>
            <a:endParaRPr lang="en-US" sz="1400" dirty="0"/>
          </a:p>
          <a:p>
            <a:pPr lvl="1"/>
            <a:r>
              <a:rPr lang="en-US" sz="1400" dirty="0"/>
              <a:t>let and const keywords were added to JavaScript in 2015.</a:t>
            </a:r>
            <a:endParaRPr lang="en-US" sz="1400" dirty="0"/>
          </a:p>
          <a:p>
            <a:pPr lvl="1"/>
            <a:r>
              <a:rPr lang="en-US" sz="1400" dirty="0"/>
              <a:t>If you want your code to run in older browsers, you must use var.</a:t>
            </a:r>
            <a:endParaRPr lang="en-US" sz="1400" dirty="0"/>
          </a:p>
          <a:p>
            <a:pPr marL="265430" lvl="1" indent="0">
              <a:buNone/>
            </a:pPr>
            <a:endParaRPr lang="en-US" sz="1400" dirty="0"/>
          </a:p>
          <a:p>
            <a:r>
              <a:rPr lang="en-US" sz="1600" dirty="0"/>
              <a:t>When to use </a:t>
            </a:r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const</a:t>
            </a:r>
            <a:r>
              <a:rPr lang="en-US" sz="1600" dirty="0"/>
              <a:t>?</a:t>
            </a:r>
            <a:endParaRPr lang="en-US" sz="1600" dirty="0"/>
          </a:p>
          <a:p>
            <a:pPr lvl="1"/>
            <a:r>
              <a:rPr lang="en-US" sz="1400" dirty="0"/>
              <a:t>const is used if you will not need to change your variable value.</a:t>
            </a:r>
            <a:endParaRPr lang="en-US" sz="1400" dirty="0"/>
          </a:p>
          <a:p>
            <a:pPr lvl="1"/>
            <a:r>
              <a:rPr lang="en-US" sz="1400" dirty="0"/>
              <a:t>const variables have final values which cannot be changed.</a:t>
            </a:r>
            <a:endParaRPr lang="en-US" sz="1400" dirty="0"/>
          </a:p>
          <a:p>
            <a:pPr marL="265430" lvl="1" indent="0">
              <a:buNone/>
            </a:pPr>
            <a:endParaRPr lang="en-US" sz="1400" dirty="0"/>
          </a:p>
          <a:p>
            <a:r>
              <a:rPr lang="en-US" sz="1600" dirty="0"/>
              <a:t>When to use </a:t>
            </a:r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let</a:t>
            </a:r>
            <a:r>
              <a:rPr lang="en-US" sz="1600" dirty="0"/>
              <a:t>?</a:t>
            </a:r>
            <a:endParaRPr lang="en-US" sz="1600" dirty="0"/>
          </a:p>
          <a:p>
            <a:pPr lvl="1"/>
            <a:r>
              <a:rPr lang="en-US" sz="1400" dirty="0"/>
              <a:t>Variables defined with let can be updated-reassigned with a new value.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Variable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We can use only characters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(a-z, A-Z), </a:t>
            </a:r>
            <a:r>
              <a:rPr lang="en-US" sz="1400" dirty="0"/>
              <a:t>digits 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0-9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),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under score 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en-US" sz="1400" dirty="0"/>
              <a:t>),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dollar sign 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sz="1400" dirty="0"/>
              <a:t>) and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other currency characters</a:t>
            </a:r>
            <a:r>
              <a:rPr lang="en-US" sz="1400" dirty="0"/>
              <a:t> for naming the variables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A variable name cannot contain space  character.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A variable name cannot start with a digit, but digits can be within the variable name.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Upper and lower case are different characters. EX/ SUM and sum or Sum are different.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A variable name cannot be a reserved keyword by JavaScript (var or let).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A variable name cannot be used twice in the same block of the program.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A variable name must be meaningful to increase the code readability.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Variable name is also known as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identifier</a:t>
            </a:r>
            <a:r>
              <a:rPr lang="en-US" sz="1400" dirty="0"/>
              <a:t>.</a:t>
            </a:r>
            <a:endParaRPr lang="en-US" sz="1400" dirty="0"/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Reserved Keywords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559171"/>
            <a:ext cx="316671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In JavaScript, a keyword is a word that is reserved with a predefined meaning.</a:t>
            </a:r>
            <a:endParaRPr lang="en-US" sz="1400" dirty="0"/>
          </a:p>
          <a:p>
            <a:r>
              <a:rPr lang="en-US" sz="1400" dirty="0"/>
              <a:t>Those reserved keywords cannot be used to name variables, classes, methods etc.</a:t>
            </a:r>
            <a:endParaRPr lang="en-US" sz="1400" dirty="0"/>
          </a:p>
          <a:p>
            <a:r>
              <a:rPr lang="en-US" sz="1400" dirty="0"/>
              <a:t>EX/ let, var, const</a:t>
            </a:r>
            <a:endParaRPr lang="en-US" sz="1400" dirty="0"/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494" y="2559171"/>
            <a:ext cx="7071227" cy="3748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59084"/>
            <a:ext cx="6172200" cy="3042458"/>
          </a:xfrm>
        </p:spPr>
        <p:txBody>
          <a:bodyPr>
            <a:normAutofit/>
          </a:bodyPr>
          <a:lstStyle/>
          <a:p>
            <a:r>
              <a:rPr lang="en-US" sz="1400" b="1" dirty="0"/>
              <a:t>let</a:t>
            </a:r>
            <a:r>
              <a:rPr lang="en-US" sz="1400" dirty="0"/>
              <a:t> age;</a:t>
            </a:r>
            <a:endParaRPr lang="en-US" sz="1400" dirty="0"/>
          </a:p>
          <a:p>
            <a:r>
              <a:rPr lang="en-US" sz="1400" b="1" dirty="0"/>
              <a:t>let</a:t>
            </a:r>
            <a:r>
              <a:rPr lang="en-US" sz="1400" dirty="0"/>
              <a:t> AGE;</a:t>
            </a:r>
            <a:endParaRPr lang="en-US" sz="1400" dirty="0"/>
          </a:p>
          <a:p>
            <a:r>
              <a:rPr lang="en-US" sz="1400" b="1" dirty="0"/>
              <a:t>let</a:t>
            </a:r>
            <a:r>
              <a:rPr lang="en-US" sz="1400" dirty="0"/>
              <a:t> shift$;</a:t>
            </a:r>
            <a:endParaRPr lang="en-US" sz="1400" dirty="0"/>
          </a:p>
          <a:p>
            <a:r>
              <a:rPr lang="en-US" sz="1400" b="1" dirty="0"/>
              <a:t>let</a:t>
            </a:r>
            <a:r>
              <a:rPr lang="en-US" sz="1400" dirty="0"/>
              <a:t> number of students;</a:t>
            </a:r>
            <a:endParaRPr lang="en-US" sz="1400" dirty="0"/>
          </a:p>
          <a:p>
            <a:r>
              <a:rPr lang="en-US" sz="1400" b="1" dirty="0"/>
              <a:t>let</a:t>
            </a:r>
            <a:r>
              <a:rPr lang="en-US" sz="1400" dirty="0"/>
              <a:t> _</a:t>
            </a:r>
            <a:r>
              <a:rPr lang="en-US" sz="1400" dirty="0" err="1"/>
              <a:t>firstLetter</a:t>
            </a:r>
            <a:r>
              <a:rPr lang="en-US" sz="1400" dirty="0"/>
              <a:t>;</a:t>
            </a:r>
            <a:endParaRPr lang="en-US" sz="1400" dirty="0"/>
          </a:p>
          <a:p>
            <a:r>
              <a:rPr lang="en-US" sz="1400" b="1" dirty="0"/>
              <a:t>let</a:t>
            </a:r>
            <a:r>
              <a:rPr lang="en-US" sz="1400" dirty="0"/>
              <a:t> 8students;</a:t>
            </a:r>
            <a:endParaRPr lang="en-US" sz="1400" dirty="0"/>
          </a:p>
          <a:p>
            <a:r>
              <a:rPr lang="en-US" sz="1400" b="1" dirty="0"/>
              <a:t>let</a:t>
            </a:r>
            <a:r>
              <a:rPr lang="en-US" sz="1400" dirty="0"/>
              <a:t> </a:t>
            </a:r>
            <a:r>
              <a:rPr lang="en-US" sz="1400" dirty="0" err="1"/>
              <a:t>isWheatherSnowing</a:t>
            </a:r>
            <a:r>
              <a:rPr lang="en-US" sz="1400" dirty="0"/>
              <a:t>#;</a:t>
            </a:r>
            <a:endParaRPr lang="en-US" sz="1400" dirty="0"/>
          </a:p>
          <a:p>
            <a:r>
              <a:rPr lang="en-US" sz="1400" b="1" dirty="0"/>
              <a:t>let</a:t>
            </a:r>
            <a:r>
              <a:rPr lang="en-US" sz="1400" dirty="0"/>
              <a:t> @balance;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Which of the following naming variables are true?</a:t>
            </a:r>
            <a:endParaRPr lang="en-US" dirty="0"/>
          </a:p>
        </p:txBody>
      </p:sp>
      <p:pic>
        <p:nvPicPr>
          <p:cNvPr id="5" name="Picture 4" descr="A blue and black logo&#10;&#10;Description automatically generated with low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Variable Declaration-Assignment-Initialization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8" y="2559171"/>
            <a:ext cx="7165573" cy="3382658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Variable Declaration:</a:t>
            </a:r>
            <a:endParaRPr lang="en-US" b="1" i="0" dirty="0">
              <a:solidFill>
                <a:srgbClr val="374151"/>
              </a:solidFill>
              <a:effectLst/>
            </a:endParaRP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Variable declaration is the process of introducing a new variable to the JavaScript program.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It involves using the var, let, or const keyword, followed by the variable name.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Declaration reserves a memory space for the variable to hold a value.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Variable Assignment:</a:t>
            </a:r>
            <a:endParaRPr lang="en-US" b="1" i="0" dirty="0">
              <a:solidFill>
                <a:srgbClr val="374151"/>
              </a:solidFill>
              <a:effectLst/>
            </a:endParaRP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Variable assignment is the process of giving a value to a declared variable.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It involves using the </a:t>
            </a:r>
            <a:r>
              <a:rPr lang="en-US" b="1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assignment operator (=)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to assign a value to the variable.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Assignment initializes the variable with the assigned value.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Variable Initialization:</a:t>
            </a:r>
            <a:endParaRPr lang="en-US" b="1" i="0" dirty="0">
              <a:solidFill>
                <a:srgbClr val="374151"/>
              </a:solidFill>
              <a:effectLst/>
            </a:endParaRP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</a:rPr>
              <a:t>Variable initialization is the combined process of declaring and assigning a value to a variable in a single step.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971" y="2715270"/>
            <a:ext cx="3482909" cy="3070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Declaring-Initializing Multiple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8" y="2559171"/>
            <a:ext cx="3336688" cy="338265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374151"/>
                </a:solidFill>
              </a:rPr>
              <a:t>Y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ou can declare and initialize multiple variables in a single statement using either the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var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let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, or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const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 keyword.</a:t>
            </a:r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495" y="2675554"/>
            <a:ext cx="7032568" cy="1081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34145"/>
            <a:ext cx="6172200" cy="2826905"/>
          </a:xfrm>
        </p:spPr>
        <p:txBody>
          <a:bodyPr>
            <a:normAutofit/>
          </a:bodyPr>
          <a:lstStyle/>
          <a:p>
            <a:r>
              <a:rPr lang="en-US" sz="1400" b="1" dirty="0"/>
              <a:t>const</a:t>
            </a:r>
            <a:r>
              <a:rPr lang="en-US" sz="1400" dirty="0"/>
              <a:t> name, age;</a:t>
            </a:r>
            <a:endParaRPr lang="en-US" sz="1400" dirty="0"/>
          </a:p>
          <a:p>
            <a:r>
              <a:rPr lang="en-US" sz="1400" b="1" dirty="0"/>
              <a:t>let</a:t>
            </a:r>
            <a:r>
              <a:rPr lang="en-US" sz="1400" dirty="0"/>
              <a:t> n1 = 45, n2;</a:t>
            </a:r>
            <a:endParaRPr lang="en-US" sz="1400" dirty="0"/>
          </a:p>
          <a:p>
            <a:r>
              <a:rPr lang="en-US" sz="1400" b="1" dirty="0"/>
              <a:t>const</a:t>
            </a:r>
            <a:r>
              <a:rPr lang="en-US" sz="1400" dirty="0"/>
              <a:t> num1 = 45, num2;</a:t>
            </a:r>
            <a:endParaRPr lang="en-US" sz="1400" dirty="0"/>
          </a:p>
          <a:p>
            <a:r>
              <a:rPr lang="en-US" sz="1400" b="1" dirty="0"/>
              <a:t>let</a:t>
            </a:r>
            <a:r>
              <a:rPr lang="en-US" sz="1400" dirty="0"/>
              <a:t> x, </a:t>
            </a:r>
            <a:r>
              <a:rPr lang="en-US" sz="1400" b="1" dirty="0"/>
              <a:t>let</a:t>
            </a:r>
            <a:r>
              <a:rPr lang="en-US" sz="1400" dirty="0"/>
              <a:t> y;</a:t>
            </a:r>
            <a:endParaRPr lang="en-US" sz="1400" dirty="0"/>
          </a:p>
          <a:p>
            <a:r>
              <a:rPr lang="en-US" sz="1400" b="1" dirty="0"/>
              <a:t>let</a:t>
            </a:r>
            <a:r>
              <a:rPr lang="en-US" sz="1400" dirty="0"/>
              <a:t> a; </a:t>
            </a:r>
            <a:r>
              <a:rPr lang="en-US" sz="1400" b="1" dirty="0"/>
              <a:t>let</a:t>
            </a:r>
            <a:r>
              <a:rPr lang="en-US" sz="1400" dirty="0"/>
              <a:t> b;</a:t>
            </a:r>
            <a:endParaRPr lang="en-US" sz="1400" dirty="0"/>
          </a:p>
          <a:p>
            <a:r>
              <a:rPr lang="en-US" sz="1400" b="1" dirty="0"/>
              <a:t>let</a:t>
            </a:r>
            <a:r>
              <a:rPr lang="en-US" sz="1400" dirty="0"/>
              <a:t> i1; i2;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Which of the following naming variables are true?</a:t>
            </a:r>
            <a:endParaRPr lang="en-US" dirty="0"/>
          </a:p>
        </p:txBody>
      </p:sp>
      <p:pic>
        <p:nvPicPr>
          <p:cNvPr id="5" name="Picture 4" descr="A blue and black logo&#10;&#10;Description automatically generated with low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2996</Words>
  <Application>WPS Presentation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Helvetica Neue</vt:lpstr>
      <vt:lpstr>Calibri Light</vt:lpstr>
      <vt:lpstr>Grandview Display</vt:lpstr>
      <vt:lpstr>苹方-简</vt:lpstr>
      <vt:lpstr>Microsoft YaHei</vt:lpstr>
      <vt:lpstr>汉仪旗黑</vt:lpstr>
      <vt:lpstr>Arial Unicode MS</vt:lpstr>
      <vt:lpstr>宋体-简</vt:lpstr>
      <vt:lpstr>DashVTI</vt:lpstr>
      <vt:lpstr>JavaScript  Variables</vt:lpstr>
      <vt:lpstr>Variable</vt:lpstr>
      <vt:lpstr>var-let-const</vt:lpstr>
      <vt:lpstr>Variable Naming</vt:lpstr>
      <vt:lpstr>Reserved Keywords in JavaScript</vt:lpstr>
      <vt:lpstr>Practice</vt:lpstr>
      <vt:lpstr>Variable Declaration-Assignment-Initialization</vt:lpstr>
      <vt:lpstr>Declaring-Initializing Multiple Variables</vt:lpstr>
      <vt:lpstr>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strelka</cp:lastModifiedBy>
  <cp:revision>14</cp:revision>
  <dcterms:created xsi:type="dcterms:W3CDTF">2023-07-27T01:21:25Z</dcterms:created>
  <dcterms:modified xsi:type="dcterms:W3CDTF">2023-07-27T01:21:25Z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</Properties>
</file>