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67" r:id="rId4"/>
    <p:sldId id="274" r:id="rId5"/>
    <p:sldId id="275" r:id="rId6"/>
    <p:sldId id="276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6"/>
    <p:restoredTop sz="96327"/>
  </p:normalViewPr>
  <p:slideViewPr>
    <p:cSldViewPr snapToGrid="0">
      <p:cViewPr varScale="1">
        <p:scale>
          <a:sx n="128" d="100"/>
          <a:sy n="128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PRIMITIVES – REFERENCE TYPES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Data Types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Primitive Data Types</a:t>
            </a:r>
          </a:p>
          <a:p>
            <a:pPr lvl="1"/>
            <a:r>
              <a:rPr lang="en-US" sz="1400" dirty="0"/>
              <a:t>There are 7 primitives: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String, Number, </a:t>
            </a:r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Bigint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Boolean, Undefined, Null, Symbol</a:t>
            </a:r>
          </a:p>
          <a:p>
            <a:endParaRPr lang="en-US" sz="1400" dirty="0"/>
          </a:p>
          <a:p>
            <a:r>
              <a:rPr lang="en-US" sz="1400" b="1" dirty="0"/>
              <a:t>Reference Data Types (non-primitives) - Objects</a:t>
            </a:r>
          </a:p>
          <a:p>
            <a:pPr lvl="1"/>
            <a:r>
              <a:rPr lang="en-US" sz="1400" dirty="0"/>
              <a:t>The object data type can contain arrays, objects, collections, etc.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 String is a sequence of characters like "John Doe".</a:t>
            </a:r>
          </a:p>
          <a:p>
            <a:r>
              <a:rPr lang="en-US" sz="1400" dirty="0"/>
              <a:t>Strings are written with quotes. You can use single or double quotes but mostly double quotes.</a:t>
            </a: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D9221-F012-E5BF-5CFD-02D11A16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08" y="4071201"/>
            <a:ext cx="4374321" cy="8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9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All JS numbers are stored as decimal numbers (floating point).</a:t>
            </a:r>
          </a:p>
          <a:p>
            <a:r>
              <a:rPr lang="en-US" sz="1400" dirty="0"/>
              <a:t>Numbers can be written with, or without decimals.</a:t>
            </a: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D2CF1-9A16-72A2-5C09-986E35D34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21" y="3893339"/>
            <a:ext cx="2921758" cy="17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9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All JS numbers are stored in a a 64-bit floating-point format.</a:t>
            </a:r>
          </a:p>
          <a:p>
            <a:r>
              <a:rPr lang="en-US" sz="1400" dirty="0"/>
              <a:t>JavaScript </a:t>
            </a:r>
            <a:r>
              <a:rPr lang="en-US" sz="1400" dirty="0" err="1"/>
              <a:t>BigInt</a:t>
            </a:r>
            <a:r>
              <a:rPr lang="en-US" sz="1400" dirty="0"/>
              <a:t> is a new datatype (2020) that can be used to store integer values that are too big to be represented by a normal JavaScript Number.</a:t>
            </a: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5E2A2-423A-4EC6-6043-07F95893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174434"/>
            <a:ext cx="4427475" cy="66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5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solidFill>
                  <a:srgbClr val="545454"/>
                </a:solidFill>
                <a:effectLst/>
              </a:rPr>
              <a:t>Boolean can only have two values: true or false.</a:t>
            </a:r>
            <a:endParaRPr lang="en-US" sz="1400" b="0" dirty="0">
              <a:solidFill>
                <a:srgbClr val="EEFFFF"/>
              </a:solidFill>
              <a:effectLst/>
            </a:endParaRPr>
          </a:p>
          <a:p>
            <a:r>
              <a:rPr lang="en-US" sz="1400" b="0" dirty="0">
                <a:solidFill>
                  <a:srgbClr val="545454"/>
                </a:solidFill>
                <a:effectLst/>
              </a:rPr>
              <a:t>It is used often with conditional statements.</a:t>
            </a:r>
            <a:endParaRPr lang="en-US" sz="1400" b="0" dirty="0">
              <a:solidFill>
                <a:srgbClr val="EEFFFF"/>
              </a:solidFill>
              <a:effectLst/>
            </a:endParaRP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DC1BE-FC57-F61F-DE1C-2BEBBF0FD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3991303"/>
            <a:ext cx="2779783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1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typeof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460489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JS </a:t>
            </a:r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typeof</a:t>
            </a:r>
            <a:r>
              <a:rPr lang="en-US" sz="1400" dirty="0"/>
              <a:t> operator helps finding the type of a variable.</a:t>
            </a:r>
          </a:p>
          <a:p>
            <a:r>
              <a:rPr lang="en-US" sz="1400" dirty="0"/>
              <a:t>The </a:t>
            </a:r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typeof</a:t>
            </a:r>
            <a:r>
              <a:rPr lang="en-US" sz="1400" dirty="0"/>
              <a:t> operator returns the type of a variable or an expression.</a:t>
            </a: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B3DF4-D7FB-21F9-3F5E-221C648C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34" y="2570253"/>
            <a:ext cx="5306037" cy="232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7306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234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Grandview Display</vt:lpstr>
      <vt:lpstr>DashVTI</vt:lpstr>
      <vt:lpstr>JavaScript  Data Types</vt:lpstr>
      <vt:lpstr>Data Types in JavaScript</vt:lpstr>
      <vt:lpstr>String</vt:lpstr>
      <vt:lpstr>Number</vt:lpstr>
      <vt:lpstr>BigInt</vt:lpstr>
      <vt:lpstr>Boolean</vt:lpstr>
      <vt:lpstr>The typeof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15</cp:revision>
  <dcterms:created xsi:type="dcterms:W3CDTF">2023-07-03T19:11:00Z</dcterms:created>
  <dcterms:modified xsi:type="dcterms:W3CDTF">2023-07-21T15:17:16Z</dcterms:modified>
</cp:coreProperties>
</file>