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8"/>
    <p:restoredTop sz="96327"/>
  </p:normalViewPr>
  <p:slideViewPr>
    <p:cSldViewPr snapToGrid="0">
      <p:cViewPr varScale="1">
        <p:scale>
          <a:sx n="165" d="100"/>
          <a:sy n="165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7" y="1371600"/>
            <a:ext cx="6042839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Conditional (Flow Control)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IF ELSE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if statement is used to test the condition. </a:t>
            </a:r>
          </a:p>
          <a:p>
            <a:r>
              <a:rPr lang="en-US" sz="1400" dirty="0"/>
              <a:t>It controls the flow of the program based on the condition and executes the statement if condition is truthy (true).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537F9-6E84-8502-945F-76B0531E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72" y="2523596"/>
            <a:ext cx="3683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if statement is used to test the condition. </a:t>
            </a:r>
          </a:p>
          <a:p>
            <a:r>
              <a:rPr lang="en-US" sz="1400" dirty="0"/>
              <a:t>It controls the flow of the program based on the condition and executes the statement if condition is truthy (true).</a:t>
            </a:r>
          </a:p>
          <a:p>
            <a:r>
              <a:rPr lang="en-US" sz="1400" dirty="0"/>
              <a:t>else block will be executed if the condition is </a:t>
            </a:r>
            <a:r>
              <a:rPr lang="en-US" sz="1400" dirty="0" err="1"/>
              <a:t>falsy</a:t>
            </a:r>
            <a:r>
              <a:rPr lang="en-US" sz="1400" dirty="0"/>
              <a:t> (false).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CB600-FD87-7857-DF75-13C64CE0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4085754"/>
            <a:ext cx="5045276" cy="2372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7817C-F7A4-5AA6-8E15-104FEB7C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60" y="1965386"/>
            <a:ext cx="4305057" cy="41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if-else statement in the real life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chemeClr val="accent2"/>
                </a:solidFill>
                <a:effectLst/>
              </a:rPr>
              <a:t>if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today is Saturday or Sunday, then it is a weekend day.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else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it is a weekday.</a:t>
            </a:r>
          </a:p>
          <a:p>
            <a:pPr marL="0" indent="0">
              <a:buNone/>
            </a:pPr>
            <a:endParaRPr lang="en-US" sz="1400" b="0" i="0" dirty="0">
              <a:solidFill>
                <a:srgbClr val="3B3835"/>
              </a:solidFill>
              <a:effectLst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a number is dividable by 2, then the number is even number.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else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the number is odd.</a:t>
            </a:r>
          </a:p>
          <a:p>
            <a:pPr marL="0" indent="0">
              <a:buNone/>
            </a:pPr>
            <a:endParaRPr lang="en-US" sz="1400" dirty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there is a soccer game tonight, then I will watch the game.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e</a:t>
            </a:r>
            <a:r>
              <a:rPr lang="en-US" sz="1400" b="1" i="0" dirty="0">
                <a:solidFill>
                  <a:schemeClr val="accent2"/>
                </a:solidFill>
                <a:effectLst/>
              </a:rPr>
              <a:t>lse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 I will go out.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if-else if – else ladder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If else if statements are used when there are multiple cases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Only one of the blocks will be executed.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A885-9500-0BAD-332B-116D4AFB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72" y="2559171"/>
            <a:ext cx="4978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732691" cy="3382658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i="0" dirty="0">
                <a:effectLst/>
              </a:rPr>
              <a:t>ernary operator can be used instead of if-else statements.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can be considered as short version of if-else statement and commonly used in programming languages.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8F17F-00FD-2DD5-77E7-F3A8C22B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686" y="2559171"/>
            <a:ext cx="7772400" cy="20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6897758" cy="4020533"/>
          </a:xfrm>
        </p:spPr>
        <p:txBody>
          <a:bodyPr>
            <a:normAutofit fontScale="92500" lnSpcReduction="20000"/>
          </a:bodyPr>
          <a:lstStyle/>
          <a:p>
            <a:r>
              <a:rPr lang="en-US" sz="1400" b="0" i="0" dirty="0">
                <a:effectLst/>
              </a:rPr>
              <a:t>It is like if else statement but based on cases instead of conditions.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Switch cases use strict comparison (===).</a:t>
            </a:r>
          </a:p>
          <a:p>
            <a:r>
              <a:rPr lang="en-US" sz="1400" dirty="0"/>
              <a:t>The values must be of the same type to match.</a:t>
            </a:r>
          </a:p>
          <a:p>
            <a:r>
              <a:rPr lang="en-US" sz="1400" dirty="0"/>
              <a:t>A strict comparison can only be true if the operands are of the same type.</a:t>
            </a:r>
          </a:p>
          <a:p>
            <a:r>
              <a:rPr lang="en-US" sz="1400" dirty="0"/>
              <a:t>It allows </a:t>
            </a:r>
            <a:r>
              <a:rPr lang="en-US" sz="1400" b="0" i="0" dirty="0">
                <a:effectLst/>
              </a:rPr>
              <a:t>to have any number of case statements within a switch.</a:t>
            </a:r>
          </a:p>
          <a:p>
            <a:r>
              <a:rPr lang="en-US" sz="1400" b="0" i="0" dirty="0">
                <a:effectLst/>
              </a:rPr>
              <a:t>Each case is followed by colon</a:t>
            </a:r>
            <a:r>
              <a:rPr lang="en-US" sz="1400" dirty="0"/>
              <a:t> (</a:t>
            </a:r>
            <a:r>
              <a:rPr lang="en-US" sz="1400" b="1" dirty="0"/>
              <a:t>:</a:t>
            </a:r>
            <a:r>
              <a:rPr lang="en-US" sz="1400" dirty="0"/>
              <a:t>)</a:t>
            </a:r>
            <a:endParaRPr lang="en-US" sz="1400" b="0" i="0" dirty="0">
              <a:effectLst/>
            </a:endParaRPr>
          </a:p>
          <a:p>
            <a:r>
              <a:rPr lang="en-US" sz="1400" b="0" i="0" dirty="0">
                <a:effectLst/>
              </a:rPr>
              <a:t>The statement for a case will execute until a break statement is reached</a:t>
            </a:r>
          </a:p>
          <a:p>
            <a:r>
              <a:rPr lang="en-US" sz="1400" b="0" i="0" dirty="0">
                <a:effectLst/>
              </a:rPr>
              <a:t>When a </a:t>
            </a:r>
            <a:r>
              <a:rPr lang="en-US" sz="1400" b="1" i="0" dirty="0">
                <a:effectLst/>
              </a:rPr>
              <a:t>break</a:t>
            </a:r>
            <a:r>
              <a:rPr lang="en-US" sz="1400" b="0" i="0" dirty="0">
                <a:effectLst/>
              </a:rPr>
              <a:t> statement is reached, the switch terminates</a:t>
            </a:r>
          </a:p>
          <a:p>
            <a:r>
              <a:rPr lang="en-US" sz="1400" b="0" i="0" dirty="0">
                <a:effectLst/>
              </a:rPr>
              <a:t>Using break is optional. If no break appears, the flow of control continue until a break is reached</a:t>
            </a:r>
          </a:p>
          <a:p>
            <a:r>
              <a:rPr lang="en-US" sz="1400" b="0" i="0" dirty="0">
                <a:effectLst/>
              </a:rPr>
              <a:t>A switch statement can have an optional default case, which must be at the end of the switch. The default case can be used for performing a task when none of the cases is true. No break is needed in the default case.</a:t>
            </a:r>
            <a:endParaRPr lang="en-US" sz="1400" dirty="0"/>
          </a:p>
          <a:p>
            <a:endParaRPr lang="en-US" sz="1400" b="0" i="0" dirty="0">
              <a:effectLst/>
            </a:endParaRP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9354B-3027-4442-7AC5-A5AE9BFA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80" y="1371601"/>
            <a:ext cx="343069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6897758" cy="4020533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</a:rPr>
              <a:t>In JavaScript, </a:t>
            </a:r>
            <a:r>
              <a:rPr lang="en-US" sz="1600" b="1" i="0" dirty="0">
                <a:effectLst/>
              </a:rPr>
              <a:t>break</a:t>
            </a:r>
            <a:r>
              <a:rPr lang="en-US" sz="1600" b="0" i="0" dirty="0">
                <a:effectLst/>
              </a:rPr>
              <a:t> statement is used for the termination.</a:t>
            </a:r>
          </a:p>
          <a:p>
            <a:r>
              <a:rPr lang="en-US" sz="1600" dirty="0"/>
              <a:t>It is used with switch statements and </a:t>
            </a:r>
            <a:r>
              <a:rPr lang="en-US" sz="1600" b="0" i="0" dirty="0">
                <a:effectLst/>
              </a:rPr>
              <a:t>loop statements.</a:t>
            </a:r>
            <a:endParaRPr lang="en-US" sz="1600" dirty="0"/>
          </a:p>
          <a:p>
            <a:r>
              <a:rPr lang="en-US" sz="1600" b="1" i="1" dirty="0"/>
              <a:t>Syntax: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break</a:t>
            </a:r>
            <a:r>
              <a:rPr lang="en-US" sz="1600" dirty="0"/>
              <a:t>;</a:t>
            </a:r>
          </a:p>
          <a:p>
            <a:endParaRPr lang="en-US" sz="1400" b="0" i="0" dirty="0">
              <a:effectLst/>
            </a:endParaRP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7117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441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Grandview Display</vt:lpstr>
      <vt:lpstr>DashVTI</vt:lpstr>
      <vt:lpstr>JavaScript  Conditional (Flow Control) Statements</vt:lpstr>
      <vt:lpstr>if statement</vt:lpstr>
      <vt:lpstr>if-else statement</vt:lpstr>
      <vt:lpstr>if-else statement in the real life </vt:lpstr>
      <vt:lpstr>if-else if – else ladder statement</vt:lpstr>
      <vt:lpstr>Ternary operator</vt:lpstr>
      <vt:lpstr>switch statement</vt:lpstr>
      <vt:lpstr>break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36</cp:revision>
  <dcterms:created xsi:type="dcterms:W3CDTF">2023-07-03T19:11:00Z</dcterms:created>
  <dcterms:modified xsi:type="dcterms:W3CDTF">2023-08-09T13:24:13Z</dcterms:modified>
</cp:coreProperties>
</file>