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4" r:id="rId4"/>
    <p:sldId id="273" r:id="rId5"/>
    <p:sldId id="286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6327"/>
  </p:normalViewPr>
  <p:slideViewPr>
    <p:cSldViewPr snapToGrid="0">
      <p:cViewPr varScale="1">
        <p:scale>
          <a:sx n="157" d="100"/>
          <a:sy n="15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5284099"/>
            <a:ext cx="4901762" cy="588667"/>
          </a:xfrm>
        </p:spPr>
        <p:txBody>
          <a:bodyPr anchor="b">
            <a:normAutofit/>
          </a:bodyPr>
          <a:lstStyle/>
          <a:p>
            <a:r>
              <a:rPr lang="en-US" cap="none" dirty="0"/>
              <a:t>ARRAYS INTRODUCTION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Slicing and Splicing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slice() </a:t>
            </a:r>
            <a:r>
              <a:rPr lang="en-US" sz="1400" dirty="0"/>
              <a:t>-&gt; slices out a piece of an array and returns a new array.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splice() </a:t>
            </a:r>
            <a:r>
              <a:rPr lang="en-US" sz="1400" dirty="0"/>
              <a:t>-&gt; adds new items to an array.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first argument that defines the position where new elements should be added (spliced in).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second argument defines how many elements should be removed.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rest of the arguments define the new elements to be added.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67F4D-A3DC-A1F8-433E-238F8763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5" y="2559171"/>
            <a:ext cx="5455107" cy="34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3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Sorting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sort() </a:t>
            </a:r>
            <a:r>
              <a:rPr lang="en-US" sz="1400" dirty="0"/>
              <a:t>-&gt; sorts an array alphabetically - </a:t>
            </a:r>
            <a:r>
              <a:rPr lang="en-US" sz="1400" b="1" dirty="0"/>
              <a:t>be careful with the numbers!</a:t>
            </a:r>
          </a:p>
          <a:p>
            <a:r>
              <a:rPr lang="en-US" sz="1400" dirty="0"/>
              <a:t>This functions performs a lexicographic (dictionary) sort by default, treating numbers as strings. This means it compares the characters in the number as strings, which can lead to unexpected results.</a:t>
            </a:r>
          </a:p>
          <a:p>
            <a:r>
              <a:rPr lang="en-US" sz="1400" b="1" dirty="0"/>
              <a:t>We will solve that issue later!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18DD8-E6F3-D787-8875-0C6E82CE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564" y="2559171"/>
            <a:ext cx="6193201" cy="16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Flattening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9420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flat() </a:t>
            </a:r>
            <a:r>
              <a:rPr lang="en-US" sz="1400" dirty="0"/>
              <a:t>-&gt; reduces the dimensionality of an array and creates a new array with sub-array elements concatenated to a specified depth.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CBBC6-AC01-DBDD-F4BA-36E419FD0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9" y="2559171"/>
            <a:ext cx="5694082" cy="13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JS Arrays – Converting Arrays to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94207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toString</a:t>
            </a:r>
            <a:r>
              <a:rPr lang="en-US" sz="1400" b="1" dirty="0"/>
              <a:t>() </a:t>
            </a:r>
            <a:r>
              <a:rPr lang="en-US" sz="1400" dirty="0"/>
              <a:t>-&gt; converts an array to a string of (comma separated) array values.</a:t>
            </a:r>
          </a:p>
          <a:p>
            <a:r>
              <a:rPr lang="en-US" sz="1400" b="1" dirty="0"/>
              <a:t>join() </a:t>
            </a:r>
            <a:r>
              <a:rPr lang="en-US" sz="1400" dirty="0"/>
              <a:t>-&gt; joins all array elements into a string. we can specify the separator.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0E540-F24F-1306-1D29-EDCD2BD6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70" y="2559171"/>
            <a:ext cx="5850602" cy="31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042218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See more functions</a:t>
            </a:r>
            <a:br>
              <a:rPr lang="en-US" sz="1400" dirty="0"/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developer.mozilla.org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-US/docs/Web/JavaScript/Reference/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Global_Objects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/Array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4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JS </a:t>
            </a:r>
            <a:r>
              <a:rPr lang="en-US" sz="1400" dirty="0"/>
              <a:t>Arrays are used to store multiple values in a single variable, instead of declaring separate variables for each value.</a:t>
            </a:r>
          </a:p>
          <a:p>
            <a:r>
              <a:rPr lang="en-US" sz="1400" dirty="0"/>
              <a:t>JS Array can be created using an array literal.</a:t>
            </a:r>
          </a:p>
          <a:p>
            <a:r>
              <a:rPr lang="en-US" sz="1400" dirty="0"/>
              <a:t>The two examples given do exactly the same but there is no need to use </a:t>
            </a:r>
            <a:r>
              <a:rPr lang="en-US" sz="1400" b="1" dirty="0"/>
              <a:t>new Array().</a:t>
            </a:r>
          </a:p>
          <a:p>
            <a:r>
              <a:rPr lang="en-US" sz="1400" dirty="0"/>
              <a:t>For simplicity, readability and execution speed, use the array literal method.</a:t>
            </a:r>
          </a:p>
          <a:p>
            <a:r>
              <a:rPr lang="en-US" sz="1400" dirty="0"/>
              <a:t>Arrays are a special type of objects. The </a:t>
            </a:r>
            <a:r>
              <a:rPr lang="en-US" sz="1400" b="1" dirty="0" err="1"/>
              <a:t>typeof</a:t>
            </a:r>
            <a:r>
              <a:rPr lang="en-US" sz="1400" dirty="0"/>
              <a:t> operator in JavaScript returns "object" for arrays.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E6C24-18D2-8ABD-7D2A-3C7573438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8" y="2648429"/>
            <a:ext cx="4359553" cy="799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BA714-0E57-04C5-ED7B-B6438D68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17" y="3955088"/>
            <a:ext cx="4359553" cy="10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length</a:t>
            </a:r>
            <a:r>
              <a:rPr lang="en-US" dirty="0"/>
              <a:t>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58862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length</a:t>
            </a:r>
            <a:r>
              <a:rPr lang="en-US" sz="1400" dirty="0"/>
              <a:t> property - returns the length (size) of an array.</a:t>
            </a:r>
          </a:p>
          <a:p>
            <a:r>
              <a:rPr lang="en-US" sz="1400" dirty="0"/>
              <a:t>It returns the total number of elements stored in the array.</a:t>
            </a:r>
          </a:p>
          <a:p>
            <a:endParaRPr lang="en-US" sz="1400" b="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C6694-3692-9D63-EC6F-A8CF4444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72" y="2590800"/>
            <a:ext cx="4635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You can access an array element by referring to the index of the item.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Array indexes start with 0.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7A376-10C7-720D-0CF5-BB98F3F6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72" y="2559171"/>
            <a:ext cx="467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Accessing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Last</a:t>
            </a:r>
            <a:r>
              <a:rPr lang="en-US" dirty="0"/>
              <a:t>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13539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You can access to first and last elements in an array using the </a:t>
            </a:r>
            <a:r>
              <a:rPr lang="en-US" sz="1400" b="1" dirty="0"/>
              <a:t>indexes</a:t>
            </a:r>
            <a:r>
              <a:rPr lang="en-US" sz="1400" dirty="0"/>
              <a:t> and </a:t>
            </a:r>
            <a:r>
              <a:rPr lang="en-US" sz="1400" b="1" dirty="0"/>
              <a:t>length</a:t>
            </a:r>
            <a:r>
              <a:rPr lang="en-US" sz="1400" dirty="0"/>
              <a:t> property.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Array indexes start with 0.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8D0F1C-0D05-341A-4FE2-F7338D49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33" y="2559171"/>
            <a:ext cx="6400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7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- Popping and Pushing elements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13539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pop() </a:t>
            </a:r>
            <a:r>
              <a:rPr lang="en-US" sz="1400" dirty="0"/>
              <a:t>- removes and returns the last element from an array.</a:t>
            </a:r>
          </a:p>
          <a:p>
            <a:r>
              <a:rPr lang="en-US" sz="1400" b="1" dirty="0"/>
              <a:t>push() </a:t>
            </a:r>
            <a:r>
              <a:rPr lang="en-US" sz="1400" dirty="0"/>
              <a:t>- adds a new element to an array (at the end) and returns the new array's length.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11C7A-B16C-F872-71BD-CBF5C149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03" y="2559170"/>
            <a:ext cx="5536069" cy="15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Searching elements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indexOf</a:t>
            </a:r>
            <a:r>
              <a:rPr lang="en-US" sz="1400" b="1" dirty="0"/>
              <a:t>() </a:t>
            </a:r>
            <a:r>
              <a:rPr lang="en-US" sz="1400" dirty="0"/>
              <a:t>- returns the first index at which a given element can be found in the array, or -1 if it is not present.</a:t>
            </a:r>
          </a:p>
          <a:p>
            <a:r>
              <a:rPr lang="en-US" sz="1400" b="1" dirty="0"/>
              <a:t>includes() </a:t>
            </a:r>
            <a:r>
              <a:rPr lang="en-US" sz="1400" dirty="0"/>
              <a:t>- checks the array if it includes a certain value and returns a </a:t>
            </a:r>
            <a:r>
              <a:rPr lang="en-US" sz="1400" dirty="0" err="1"/>
              <a:t>boolean</a:t>
            </a:r>
            <a:r>
              <a:rPr lang="en-US" sz="1400" dirty="0"/>
              <a:t>.</a:t>
            </a:r>
          </a:p>
          <a:p>
            <a:r>
              <a:rPr lang="en-US" sz="1400" b="1" dirty="0" err="1"/>
              <a:t>lastIndexOf</a:t>
            </a:r>
            <a:r>
              <a:rPr lang="en-US" sz="1400" b="1" dirty="0"/>
              <a:t>() </a:t>
            </a:r>
            <a:r>
              <a:rPr lang="en-US" sz="1400" dirty="0"/>
              <a:t>- returns the last index at which a given element can be found in the array, or -1 if it is not present.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9F469-F192-2FE4-EE5E-4262EE9E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53" y="2559170"/>
            <a:ext cx="4888634" cy="33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Merging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concat</a:t>
            </a:r>
            <a:r>
              <a:rPr lang="en-US" sz="1400" b="1" dirty="0"/>
              <a:t>() </a:t>
            </a:r>
            <a:r>
              <a:rPr lang="en-US" sz="1400" dirty="0"/>
              <a:t>-&gt; creates a new array by merging (concatenating) existing arrays.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BF462-F3EB-90F3-B9B0-65EAE85D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23" y="2559170"/>
            <a:ext cx="6241849" cy="19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0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Reversing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reverse() </a:t>
            </a:r>
            <a:r>
              <a:rPr lang="en-US" sz="1400" dirty="0"/>
              <a:t>-&gt; reverses an array.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1427E-1AB1-A741-70A1-A330F51C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79" y="2559170"/>
            <a:ext cx="5903922" cy="15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382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640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Grandview Display</vt:lpstr>
      <vt:lpstr>Menlo</vt:lpstr>
      <vt:lpstr>DashVTI</vt:lpstr>
      <vt:lpstr>JavaScript  Arrays</vt:lpstr>
      <vt:lpstr>Arrays in JavaScript</vt:lpstr>
      <vt:lpstr>The length of an Array</vt:lpstr>
      <vt:lpstr>Accessing Array Elements</vt:lpstr>
      <vt:lpstr>Accessing the First and Last Array Elements</vt:lpstr>
      <vt:lpstr>JS Arrays - Popping and Pushing elements </vt:lpstr>
      <vt:lpstr>JS Arrays – Searching elements </vt:lpstr>
      <vt:lpstr>JS Arrays – Merging Arrays </vt:lpstr>
      <vt:lpstr>JS Arrays – Reversing Arrays </vt:lpstr>
      <vt:lpstr>JS Arrays – Slicing and Splicing Arrays </vt:lpstr>
      <vt:lpstr>JS Arrays – Sorting Arrays </vt:lpstr>
      <vt:lpstr>JS Arrays – Flattening Arrays </vt:lpstr>
      <vt:lpstr>JS Arrays – Converting Arrays to String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29</cp:revision>
  <dcterms:created xsi:type="dcterms:W3CDTF">2023-07-03T19:11:00Z</dcterms:created>
  <dcterms:modified xsi:type="dcterms:W3CDTF">2023-08-20T19:50:31Z</dcterms:modified>
</cp:coreProperties>
</file>