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71" r:id="rId3"/>
    <p:sldId id="274" r:id="rId4"/>
    <p:sldId id="273" r:id="rId5"/>
    <p:sldId id="286" r:id="rId6"/>
    <p:sldId id="285" r:id="rId7"/>
    <p:sldId id="29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6327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ARRAYS INTRODUCTION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Reversing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reverse() </a:t>
            </a:r>
            <a:r>
              <a:rPr lang="en-US" sz="1400" dirty="0"/>
              <a:t>-&gt; reverses an array.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1427E-1AB1-A741-70A1-A330F51C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679" y="2559170"/>
            <a:ext cx="5903922" cy="1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3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Slicing and Splicing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b="1" dirty="0"/>
              <a:t>slice() </a:t>
            </a:r>
            <a:r>
              <a:rPr lang="en-US" sz="1400" dirty="0"/>
              <a:t>-&gt; slices out a piece of an array and returns a new array.</a:t>
            </a:r>
          </a:p>
          <a:p>
            <a:pPr>
              <a:lnSpc>
                <a:spcPct val="130000"/>
              </a:lnSpc>
            </a:pPr>
            <a:r>
              <a:rPr lang="en-US" sz="1400" b="1" dirty="0"/>
              <a:t>splice() </a:t>
            </a:r>
            <a:r>
              <a:rPr lang="en-US" sz="1400" dirty="0"/>
              <a:t>-&gt; adds new items to an array.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first argument that defines the position where new elements should be added (spliced in).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second argument defines how many elements should be removed.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rest of the arguments define the new elements to be added.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67F4D-A3DC-A1F8-433E-238F8763B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65" y="2559171"/>
            <a:ext cx="5455107" cy="34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Sorting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sort() </a:t>
            </a:r>
            <a:r>
              <a:rPr lang="en-US" sz="1400" dirty="0"/>
              <a:t>-&gt; sorts an array alphabetically - </a:t>
            </a:r>
            <a:r>
              <a:rPr lang="en-US" sz="1400" b="1" dirty="0"/>
              <a:t>be careful with the numbers!</a:t>
            </a:r>
          </a:p>
          <a:p>
            <a:r>
              <a:rPr lang="en-US" sz="1400" dirty="0"/>
              <a:t>This functions performs a lexicographic (dictionary) sort by default, treating numbers as strings. This means it compares the characters in the number as strings, which can lead to unexpected results.</a:t>
            </a:r>
          </a:p>
          <a:p>
            <a:r>
              <a:rPr lang="en-US" sz="1400" b="1" dirty="0"/>
              <a:t>We will solve that issue later!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918DD8-E6F3-D787-8875-0C6E82CE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64" y="2559171"/>
            <a:ext cx="6193201" cy="165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Flattening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9420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flat() </a:t>
            </a:r>
            <a:r>
              <a:rPr lang="en-US" sz="1400" dirty="0"/>
              <a:t>-&gt; reduces the dimensionality of an array and creates a new array with sub-array elements concatenated to a specified depth.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CBBC6-AC01-DBDD-F4BA-36E419FD0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89" y="2559171"/>
            <a:ext cx="5694082" cy="13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JS Arrays – Converting Arrays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094207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toString</a:t>
            </a:r>
            <a:r>
              <a:rPr lang="en-US" sz="1400" b="1" dirty="0"/>
              <a:t>() </a:t>
            </a:r>
            <a:r>
              <a:rPr lang="en-US" sz="1400" dirty="0"/>
              <a:t>-&gt; converts an array to a string of (comma separated) array values.</a:t>
            </a:r>
          </a:p>
          <a:p>
            <a:r>
              <a:rPr lang="en-US" sz="1400" b="1" dirty="0"/>
              <a:t>join() </a:t>
            </a:r>
            <a:r>
              <a:rPr lang="en-US" sz="1400" dirty="0"/>
              <a:t>-&gt; joins all array elements into a string. we can specify the separator.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40E540-F24F-1306-1D29-EDCD2BD6C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870" y="2559171"/>
            <a:ext cx="5850602" cy="317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developer.mozilla.org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-US/docs/Web/JavaScript/Reference/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Global_Objects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/Array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5454034" cy="3382658"/>
          </a:xfrm>
        </p:spPr>
        <p:txBody>
          <a:bodyPr>
            <a:normAutofit/>
          </a:bodyPr>
          <a:lstStyle/>
          <a:p>
            <a:r>
              <a:rPr lang="en-US" sz="1400" b="0" dirty="0">
                <a:effectLst/>
              </a:rPr>
              <a:t>JS </a:t>
            </a:r>
            <a:r>
              <a:rPr lang="en-US" sz="1400" dirty="0"/>
              <a:t>Arrays are used to store multiple values in a single variable, instead of declaring separate variables for each value.</a:t>
            </a:r>
          </a:p>
          <a:p>
            <a:r>
              <a:rPr lang="en-US" sz="1400" dirty="0"/>
              <a:t>JS Array can be created using an array literal.</a:t>
            </a:r>
          </a:p>
          <a:p>
            <a:r>
              <a:rPr lang="en-US" sz="1400" dirty="0"/>
              <a:t>The two examples given do exactly the same but there is no need to use </a:t>
            </a:r>
            <a:r>
              <a:rPr lang="en-US" sz="1400" b="1" dirty="0"/>
              <a:t>new Array().</a:t>
            </a:r>
          </a:p>
          <a:p>
            <a:r>
              <a:rPr lang="en-US" sz="1400" dirty="0"/>
              <a:t>For simplicity, readability and execution speed, use the array literal method.</a:t>
            </a:r>
          </a:p>
          <a:p>
            <a:r>
              <a:rPr lang="en-US" sz="1400" dirty="0"/>
              <a:t>Arrays are a special type of objects. The </a:t>
            </a:r>
            <a:r>
              <a:rPr lang="en-US" sz="1400" b="1" dirty="0" err="1"/>
              <a:t>typeof</a:t>
            </a:r>
            <a:r>
              <a:rPr lang="en-US" sz="1400" dirty="0"/>
              <a:t> operator in JavaScript returns "object" for arrays.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4E6C24-18D2-8ABD-7D2A-3C7573438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918" y="2648429"/>
            <a:ext cx="4359553" cy="799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BA714-0E57-04C5-ED7B-B6438D68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7" y="3955088"/>
            <a:ext cx="4359553" cy="10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6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length</a:t>
            </a:r>
            <a:r>
              <a:rPr lang="en-US" dirty="0"/>
              <a:t>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58862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length</a:t>
            </a:r>
            <a:r>
              <a:rPr lang="en-US" sz="1400" dirty="0"/>
              <a:t> property - returns the length (size) of an array.</a:t>
            </a:r>
          </a:p>
          <a:p>
            <a:r>
              <a:rPr lang="en-US" sz="1400" dirty="0"/>
              <a:t>It returns the total number of elements stored in the array.</a:t>
            </a:r>
          </a:p>
          <a:p>
            <a:endParaRPr lang="en-US" sz="1400" b="0" dirty="0">
              <a:effectLst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C6694-3692-9D63-EC6F-A8CF4444E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972" y="2590800"/>
            <a:ext cx="4635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8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444838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an array element by referring to the index of the item.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D7A376-10C7-720D-0CF5-BB98F3F6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72" y="2559171"/>
            <a:ext cx="467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2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/>
          <a:lstStyle/>
          <a:p>
            <a:r>
              <a:rPr lang="en-US" dirty="0"/>
              <a:t>Accessing the </a:t>
            </a:r>
            <a:r>
              <a:rPr lang="en-US" b="1" dirty="0"/>
              <a:t>First</a:t>
            </a:r>
            <a:r>
              <a:rPr lang="en-US" dirty="0"/>
              <a:t> and </a:t>
            </a:r>
            <a:r>
              <a:rPr lang="en-US" b="1" dirty="0"/>
              <a:t>Last</a:t>
            </a:r>
            <a:r>
              <a:rPr lang="en-US" dirty="0"/>
              <a:t>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dirty="0"/>
              <a:t>You can access to first and last elements in an array using the </a:t>
            </a:r>
            <a:r>
              <a:rPr lang="en-US" sz="1400" b="1" dirty="0"/>
              <a:t>indexes</a:t>
            </a:r>
            <a:r>
              <a:rPr lang="en-US" sz="1400" dirty="0"/>
              <a:t> and </a:t>
            </a:r>
            <a:r>
              <a:rPr lang="en-US" sz="1400" b="1" dirty="0"/>
              <a:t>length</a:t>
            </a:r>
            <a:r>
              <a:rPr lang="en-US" sz="1400" dirty="0"/>
              <a:t> property.</a:t>
            </a:r>
          </a:p>
          <a:p>
            <a:r>
              <a:rPr lang="en-US" sz="1400" b="1" dirty="0"/>
              <a:t>Note</a:t>
            </a:r>
            <a:r>
              <a:rPr lang="en-US" sz="1400" dirty="0"/>
              <a:t>: Array indexes start with 0.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D0F1C-0D05-341A-4FE2-F7338D492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733" y="2559171"/>
            <a:ext cx="6400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- Popping and Pushing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13539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pop() </a:t>
            </a:r>
            <a:r>
              <a:rPr lang="en-US" sz="1400" dirty="0"/>
              <a:t>- removes and returns the last element from an array.</a:t>
            </a:r>
          </a:p>
          <a:p>
            <a:r>
              <a:rPr lang="en-US" sz="1400" b="1" dirty="0"/>
              <a:t>push() </a:t>
            </a:r>
            <a:r>
              <a:rPr lang="en-US" sz="1400" dirty="0"/>
              <a:t>- adds a new element to an array (at the end) and returns the new array's length.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11C7A-B16C-F872-71BD-CBF5C149D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403" y="2559170"/>
            <a:ext cx="5536069" cy="15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- Shifting and Unshifting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2995450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shift() </a:t>
            </a:r>
            <a:r>
              <a:rPr lang="en-US" sz="1400" dirty="0"/>
              <a:t>- removes the first array element and "shifts" all other elements to a lower index. It also returns the removed element.</a:t>
            </a:r>
          </a:p>
          <a:p>
            <a:r>
              <a:rPr lang="en-US" sz="1400" b="1" dirty="0"/>
              <a:t>unshift() </a:t>
            </a:r>
            <a:r>
              <a:rPr lang="en-US" sz="1400" dirty="0"/>
              <a:t>- adds a new element to an array (at the beginning), and "unshifts" older elements. It also returns the new array's length.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FA405-BF8F-163B-25C3-656FD3C1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677" y="2626554"/>
            <a:ext cx="7530967" cy="27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1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Searching elements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5181602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indexOf</a:t>
            </a:r>
            <a:r>
              <a:rPr lang="en-US" sz="1400" b="1" dirty="0"/>
              <a:t>() </a:t>
            </a:r>
            <a:r>
              <a:rPr lang="en-US" sz="1400" dirty="0"/>
              <a:t>- returns the first index at which a given element can be found in the array, or -1 if it is not present.</a:t>
            </a:r>
          </a:p>
          <a:p>
            <a:r>
              <a:rPr lang="en-US" sz="1400" b="1" dirty="0"/>
              <a:t>includes() </a:t>
            </a:r>
            <a:r>
              <a:rPr lang="en-US" sz="1400" dirty="0"/>
              <a:t>- checks the array if it includes a certain value and returns a </a:t>
            </a:r>
            <a:r>
              <a:rPr lang="en-US" sz="1400" dirty="0" err="1"/>
              <a:t>boolean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lastIndexOf</a:t>
            </a:r>
            <a:r>
              <a:rPr lang="en-US" sz="1400" b="1" dirty="0"/>
              <a:t>() </a:t>
            </a:r>
            <a:r>
              <a:rPr lang="en-US" sz="1400" dirty="0"/>
              <a:t>- returns the last index at which a given element can be found in the array, or -1 if it is not present.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79F469-F192-2FE4-EE5E-4262EE9E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53" y="2559170"/>
            <a:ext cx="4888634" cy="338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6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Merging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concat</a:t>
            </a:r>
            <a:r>
              <a:rPr lang="en-US" sz="1400" b="1" dirty="0"/>
              <a:t>() </a:t>
            </a:r>
            <a:r>
              <a:rPr lang="en-US" sz="1400" dirty="0"/>
              <a:t>-&gt; creates a new array by merging (concatenating) existing arrays.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CBF462-F3EB-90F3-B9B0-65EAE85D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23" y="2559170"/>
            <a:ext cx="6241849" cy="19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474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710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Grandview Display</vt:lpstr>
      <vt:lpstr>Menlo</vt:lpstr>
      <vt:lpstr>DashVTI</vt:lpstr>
      <vt:lpstr>JavaScript  Arrays</vt:lpstr>
      <vt:lpstr>Arrays in JavaScript</vt:lpstr>
      <vt:lpstr>The length of an Array</vt:lpstr>
      <vt:lpstr>Accessing Array Elements</vt:lpstr>
      <vt:lpstr>Accessing the First and Last Array Elements</vt:lpstr>
      <vt:lpstr>JS Arrays - Popping and Pushing elements </vt:lpstr>
      <vt:lpstr>JS Arrays - Shifting and Unshifting elements </vt:lpstr>
      <vt:lpstr>JS Arrays – Searching elements </vt:lpstr>
      <vt:lpstr>JS Arrays – Merging Arrays </vt:lpstr>
      <vt:lpstr>JS Arrays – Reversing Arrays </vt:lpstr>
      <vt:lpstr>JS Arrays – Slicing and Splicing Arrays </vt:lpstr>
      <vt:lpstr>JS Arrays – Sorting Arrays </vt:lpstr>
      <vt:lpstr>JS Arrays – Flattening Arrays </vt:lpstr>
      <vt:lpstr>JS Arrays – Converting Arrays to String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30</cp:revision>
  <dcterms:created xsi:type="dcterms:W3CDTF">2023-07-03T19:11:00Z</dcterms:created>
  <dcterms:modified xsi:type="dcterms:W3CDTF">2023-08-22T02:10:01Z</dcterms:modified>
</cp:coreProperties>
</file>