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79" r:id="rId4"/>
    <p:sldId id="271" r:id="rId5"/>
    <p:sldId id="274" r:id="rId6"/>
    <p:sldId id="272" r:id="rId7"/>
    <p:sldId id="273" r:id="rId8"/>
    <p:sldId id="265" r:id="rId9"/>
    <p:sldId id="280" r:id="rId10"/>
    <p:sldId id="266" r:id="rId11"/>
    <p:sldId id="281" r:id="rId12"/>
    <p:sldId id="282" r:id="rId13"/>
    <p:sldId id="268" r:id="rId14"/>
    <p:sldId id="270" r:id="rId15"/>
    <p:sldId id="283" r:id="rId16"/>
    <p:sldId id="284" r:id="rId17"/>
    <p:sldId id="285" r:id="rId18"/>
    <p:sldId id="286" r:id="rId19"/>
    <p:sldId id="288" r:id="rId20"/>
    <p:sldId id="289" r:id="rId21"/>
    <p:sldId id="290" r:id="rId22"/>
    <p:sldId id="291" r:id="rId23"/>
    <p:sldId id="26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00"/>
    <p:restoredTop sz="95934"/>
  </p:normalViewPr>
  <p:slideViewPr>
    <p:cSldViewPr snapToGrid="0" snapToObjects="1">
      <p:cViewPr varScale="1">
        <p:scale>
          <a:sx n="146" d="100"/>
          <a:sy n="146" d="100"/>
        </p:scale>
        <p:origin x="77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D775A0-E1E5-4AF8-9480-701A26B6D7E5}" type="doc">
      <dgm:prSet loTypeId="urn:microsoft.com/office/officeart/2016/7/layout/VerticalHollowActionList" loCatId="List" qsTypeId="urn:microsoft.com/office/officeart/2005/8/quickstyle/simple1" qsCatId="simple" csTypeId="urn:microsoft.com/office/officeart/2005/8/colors/colorful2" csCatId="colorful" phldr="1"/>
      <dgm:spPr/>
      <dgm:t>
        <a:bodyPr/>
        <a:lstStyle/>
        <a:p>
          <a:endParaRPr lang="en-US"/>
        </a:p>
      </dgm:t>
    </dgm:pt>
    <dgm:pt modelId="{51B17411-E5B6-4D30-9A40-3F652D2FADDD}">
      <dgm:prSet/>
      <dgm:spPr/>
      <dgm:t>
        <a:bodyPr/>
        <a:lstStyle/>
        <a:p>
          <a:r>
            <a:rPr lang="en-US"/>
            <a:t>Create</a:t>
          </a:r>
        </a:p>
      </dgm:t>
    </dgm:pt>
    <dgm:pt modelId="{FCF22837-55E4-4F90-B671-65CFCBEF20B9}" type="parTrans" cxnId="{9EC7CF38-75ED-4B80-809B-D7D15DE48D40}">
      <dgm:prSet/>
      <dgm:spPr/>
      <dgm:t>
        <a:bodyPr/>
        <a:lstStyle/>
        <a:p>
          <a:endParaRPr lang="en-US"/>
        </a:p>
      </dgm:t>
    </dgm:pt>
    <dgm:pt modelId="{87C93812-35DC-45B1-AB28-1C2C08691EAD}" type="sibTrans" cxnId="{9EC7CF38-75ED-4B80-809B-D7D15DE48D40}">
      <dgm:prSet/>
      <dgm:spPr/>
      <dgm:t>
        <a:bodyPr/>
        <a:lstStyle/>
        <a:p>
          <a:endParaRPr lang="en-US"/>
        </a:p>
      </dgm:t>
    </dgm:pt>
    <dgm:pt modelId="{ADC26461-D197-4015-8B54-E1303D7798B7}">
      <dgm:prSet/>
      <dgm:spPr/>
      <dgm:t>
        <a:bodyPr/>
        <a:lstStyle/>
        <a:p>
          <a:r>
            <a:rPr lang="en-US" dirty="0"/>
            <a:t>Please make sure that you have a folder called as “homework”</a:t>
          </a:r>
        </a:p>
      </dgm:t>
    </dgm:pt>
    <dgm:pt modelId="{4E4CE478-85F9-43F6-9980-DA4C77D12364}" type="parTrans" cxnId="{8CC2A3B4-8294-4DE5-85C5-5CDF8969ED4B}">
      <dgm:prSet/>
      <dgm:spPr/>
      <dgm:t>
        <a:bodyPr/>
        <a:lstStyle/>
        <a:p>
          <a:endParaRPr lang="en-US"/>
        </a:p>
      </dgm:t>
    </dgm:pt>
    <dgm:pt modelId="{0C85433A-8274-4AC5-94FB-180D9B83B519}" type="sibTrans" cxnId="{8CC2A3B4-8294-4DE5-85C5-5CDF8969ED4B}">
      <dgm:prSet/>
      <dgm:spPr/>
      <dgm:t>
        <a:bodyPr/>
        <a:lstStyle/>
        <a:p>
          <a:endParaRPr lang="en-US"/>
        </a:p>
      </dgm:t>
    </dgm:pt>
    <dgm:pt modelId="{935C5F88-62C5-4B05-A325-0FE09BDE2408}">
      <dgm:prSet/>
      <dgm:spPr/>
      <dgm:t>
        <a:bodyPr/>
        <a:lstStyle/>
        <a:p>
          <a:r>
            <a:rPr lang="en-US"/>
            <a:t>Create</a:t>
          </a:r>
        </a:p>
      </dgm:t>
    </dgm:pt>
    <dgm:pt modelId="{892C5CE5-179F-4F71-AD15-05CCE43E7FA3}" type="parTrans" cxnId="{FC4A8436-1CC8-4FF5-BFB5-270AEB878E72}">
      <dgm:prSet/>
      <dgm:spPr/>
      <dgm:t>
        <a:bodyPr/>
        <a:lstStyle/>
        <a:p>
          <a:endParaRPr lang="en-US"/>
        </a:p>
      </dgm:t>
    </dgm:pt>
    <dgm:pt modelId="{D14867BD-C54E-49C4-8BEA-6DA8E46D508D}" type="sibTrans" cxnId="{FC4A8436-1CC8-4FF5-BFB5-270AEB878E72}">
      <dgm:prSet/>
      <dgm:spPr/>
      <dgm:t>
        <a:bodyPr/>
        <a:lstStyle/>
        <a:p>
          <a:endParaRPr lang="en-US"/>
        </a:p>
      </dgm:t>
    </dgm:pt>
    <dgm:pt modelId="{72654825-8338-420A-883B-A8CB4D24509C}">
      <dgm:prSet/>
      <dgm:spPr/>
      <dgm:t>
        <a:bodyPr/>
        <a:lstStyle/>
        <a:p>
          <a:r>
            <a:rPr lang="en-US" dirty="0"/>
            <a:t>Please create a file called as “homework04.js” inside the homework folder</a:t>
          </a:r>
        </a:p>
      </dgm:t>
    </dgm:pt>
    <dgm:pt modelId="{AAFD4437-7FC1-472E-BCF4-2046BB5C90CF}" type="parTrans" cxnId="{2FC5230D-7E8A-4EF0-A0D0-F9DF8BA76C28}">
      <dgm:prSet/>
      <dgm:spPr/>
      <dgm:t>
        <a:bodyPr/>
        <a:lstStyle/>
        <a:p>
          <a:endParaRPr lang="en-US"/>
        </a:p>
      </dgm:t>
    </dgm:pt>
    <dgm:pt modelId="{F5979608-D342-47BF-BCAB-D7CA3C44DA1F}" type="sibTrans" cxnId="{2FC5230D-7E8A-4EF0-A0D0-F9DF8BA76C28}">
      <dgm:prSet/>
      <dgm:spPr/>
      <dgm:t>
        <a:bodyPr/>
        <a:lstStyle/>
        <a:p>
          <a:endParaRPr lang="en-US"/>
        </a:p>
      </dgm:t>
    </dgm:pt>
    <dgm:pt modelId="{FE734ECB-FB37-4533-90D3-0F127C669696}">
      <dgm:prSet/>
      <dgm:spPr/>
      <dgm:t>
        <a:bodyPr/>
        <a:lstStyle/>
        <a:p>
          <a:r>
            <a:rPr lang="en-US"/>
            <a:t>Do</a:t>
          </a:r>
        </a:p>
      </dgm:t>
    </dgm:pt>
    <dgm:pt modelId="{21634AD2-268D-4D98-B52D-61BFD63AED51}" type="parTrans" cxnId="{114AFEFF-E3A9-40A0-B35C-BAFE02360477}">
      <dgm:prSet/>
      <dgm:spPr/>
      <dgm:t>
        <a:bodyPr/>
        <a:lstStyle/>
        <a:p>
          <a:endParaRPr lang="en-US"/>
        </a:p>
      </dgm:t>
    </dgm:pt>
    <dgm:pt modelId="{4A557931-281C-498D-9948-ED835FD002C2}" type="sibTrans" cxnId="{114AFEFF-E3A9-40A0-B35C-BAFE02360477}">
      <dgm:prSet/>
      <dgm:spPr/>
      <dgm:t>
        <a:bodyPr/>
        <a:lstStyle/>
        <a:p>
          <a:endParaRPr lang="en-US"/>
        </a:p>
      </dgm:t>
    </dgm:pt>
    <dgm:pt modelId="{6E074878-6D81-4EE4-8B71-EE8ABFAB2003}">
      <dgm:prSet/>
      <dgm:spPr/>
      <dgm:t>
        <a:bodyPr/>
        <a:lstStyle/>
        <a:p>
          <a:r>
            <a:rPr lang="en-US" dirty="0"/>
            <a:t>Do all tasks in the same file</a:t>
          </a:r>
        </a:p>
      </dgm:t>
    </dgm:pt>
    <dgm:pt modelId="{0317E44E-0474-48DD-A2D2-8149F867DD13}" type="parTrans" cxnId="{B4E02C01-1B3F-4255-A803-B4656FB87B4A}">
      <dgm:prSet/>
      <dgm:spPr/>
      <dgm:t>
        <a:bodyPr/>
        <a:lstStyle/>
        <a:p>
          <a:endParaRPr lang="en-US"/>
        </a:p>
      </dgm:t>
    </dgm:pt>
    <dgm:pt modelId="{3DD81E43-8E8C-4EAC-9DC0-C993792AB741}" type="sibTrans" cxnId="{B4E02C01-1B3F-4255-A803-B4656FB87B4A}">
      <dgm:prSet/>
      <dgm:spPr/>
      <dgm:t>
        <a:bodyPr/>
        <a:lstStyle/>
        <a:p>
          <a:endParaRPr lang="en-US"/>
        </a:p>
      </dgm:t>
    </dgm:pt>
    <dgm:pt modelId="{D1F8DD75-F014-42A5-85BD-7496D40789B9}">
      <dgm:prSet/>
      <dgm:spPr/>
      <dgm:t>
        <a:bodyPr/>
        <a:lstStyle/>
        <a:p>
          <a:r>
            <a:rPr lang="en-US"/>
            <a:t>Follow</a:t>
          </a:r>
        </a:p>
      </dgm:t>
    </dgm:pt>
    <dgm:pt modelId="{CE998F75-34A4-4AA3-B36D-3179431D9B28}" type="parTrans" cxnId="{7E59E702-A7C8-4D15-B9A5-6B6CA1932749}">
      <dgm:prSet/>
      <dgm:spPr/>
      <dgm:t>
        <a:bodyPr/>
        <a:lstStyle/>
        <a:p>
          <a:endParaRPr lang="en-US"/>
        </a:p>
      </dgm:t>
    </dgm:pt>
    <dgm:pt modelId="{4D6C8D21-1516-4B87-8A39-D4D8C7B23EB9}" type="sibTrans" cxnId="{7E59E702-A7C8-4D15-B9A5-6B6CA1932749}">
      <dgm:prSet/>
      <dgm:spPr/>
      <dgm:t>
        <a:bodyPr/>
        <a:lstStyle/>
        <a:p>
          <a:endParaRPr lang="en-US"/>
        </a:p>
      </dgm:t>
    </dgm:pt>
    <dgm:pt modelId="{84B9070B-9127-475D-B758-15F5EF2E6678}">
      <dgm:prSet/>
      <dgm:spPr/>
      <dgm:t>
        <a:bodyPr/>
        <a:lstStyle/>
        <a:p>
          <a:r>
            <a:rPr lang="en-US"/>
            <a:t>Please follow the instructions carefully and understand requirements before starting coding</a:t>
          </a:r>
        </a:p>
      </dgm:t>
    </dgm:pt>
    <dgm:pt modelId="{40EC2EBB-9621-4B4A-9C96-CCCB1228761E}" type="parTrans" cxnId="{4D41B341-8B6B-4A50-AEAF-59DA9808C0B4}">
      <dgm:prSet/>
      <dgm:spPr/>
      <dgm:t>
        <a:bodyPr/>
        <a:lstStyle/>
        <a:p>
          <a:endParaRPr lang="en-US"/>
        </a:p>
      </dgm:t>
    </dgm:pt>
    <dgm:pt modelId="{129079A9-BF8B-4462-9EC3-DD96BDC6889F}" type="sibTrans" cxnId="{4D41B341-8B6B-4A50-AEAF-59DA9808C0B4}">
      <dgm:prSet/>
      <dgm:spPr/>
      <dgm:t>
        <a:bodyPr/>
        <a:lstStyle/>
        <a:p>
          <a:endParaRPr lang="en-US"/>
        </a:p>
      </dgm:t>
    </dgm:pt>
    <dgm:pt modelId="{9F631FB1-15EC-4B53-B89A-2D1D61D7044E}">
      <dgm:prSet/>
      <dgm:spPr/>
      <dgm:t>
        <a:bodyPr/>
        <a:lstStyle/>
        <a:p>
          <a:r>
            <a:rPr lang="en-US"/>
            <a:t>Let</a:t>
          </a:r>
        </a:p>
      </dgm:t>
    </dgm:pt>
    <dgm:pt modelId="{F5324F45-BBB5-4FD8-9F7D-C1C85928FFEF}" type="parTrans" cxnId="{FC8DFCEF-9155-42B7-ABE6-832DB42A89DD}">
      <dgm:prSet/>
      <dgm:spPr/>
      <dgm:t>
        <a:bodyPr/>
        <a:lstStyle/>
        <a:p>
          <a:endParaRPr lang="en-US"/>
        </a:p>
      </dgm:t>
    </dgm:pt>
    <dgm:pt modelId="{EFA0AB6F-180E-4F0E-97BA-00FEDD971837}" type="sibTrans" cxnId="{FC8DFCEF-9155-42B7-ABE6-832DB42A89DD}">
      <dgm:prSet/>
      <dgm:spPr/>
      <dgm:t>
        <a:bodyPr/>
        <a:lstStyle/>
        <a:p>
          <a:endParaRPr lang="en-US"/>
        </a:p>
      </dgm:t>
    </dgm:pt>
    <dgm:pt modelId="{1C4FFE04-8965-4FD4-9EA2-C9742595D337}">
      <dgm:prSet/>
      <dgm:spPr/>
      <dgm:t>
        <a:bodyPr/>
        <a:lstStyle/>
        <a:p>
          <a:r>
            <a:rPr lang="en-US"/>
            <a:t>Let TechGlobal Team if any of requirement is not clear or you have any questions related to given tasks below</a:t>
          </a:r>
        </a:p>
      </dgm:t>
    </dgm:pt>
    <dgm:pt modelId="{A97165BB-31E2-4C7F-97CF-46CF11D5584D}" type="parTrans" cxnId="{99C0424A-4B86-4A89-A127-ABBDB04155E7}">
      <dgm:prSet/>
      <dgm:spPr/>
      <dgm:t>
        <a:bodyPr/>
        <a:lstStyle/>
        <a:p>
          <a:endParaRPr lang="en-US"/>
        </a:p>
      </dgm:t>
    </dgm:pt>
    <dgm:pt modelId="{6B9F0B50-D908-4B4B-B1AE-51D85FCBCAD1}" type="sibTrans" cxnId="{99C0424A-4B86-4A89-A127-ABBDB04155E7}">
      <dgm:prSet/>
      <dgm:spPr/>
      <dgm:t>
        <a:bodyPr/>
        <a:lstStyle/>
        <a:p>
          <a:endParaRPr lang="en-US"/>
        </a:p>
      </dgm:t>
    </dgm:pt>
    <dgm:pt modelId="{2A91733A-FCC7-E74E-8073-C8B4BEF9BFE7}" type="pres">
      <dgm:prSet presAssocID="{F3D775A0-E1E5-4AF8-9480-701A26B6D7E5}" presName="Name0" presStyleCnt="0">
        <dgm:presLayoutVars>
          <dgm:dir/>
          <dgm:animLvl val="lvl"/>
          <dgm:resizeHandles val="exact"/>
        </dgm:presLayoutVars>
      </dgm:prSet>
      <dgm:spPr/>
    </dgm:pt>
    <dgm:pt modelId="{EDEF64FD-E1B5-304C-9EA5-EF03EFE8A4C0}" type="pres">
      <dgm:prSet presAssocID="{51B17411-E5B6-4D30-9A40-3F652D2FADDD}" presName="linNode" presStyleCnt="0"/>
      <dgm:spPr/>
    </dgm:pt>
    <dgm:pt modelId="{6612AD64-A891-0142-BF3C-0C2C02B95F47}" type="pres">
      <dgm:prSet presAssocID="{51B17411-E5B6-4D30-9A40-3F652D2FADDD}" presName="parentText" presStyleLbl="solidFgAcc1" presStyleIdx="0" presStyleCnt="5">
        <dgm:presLayoutVars>
          <dgm:chMax val="1"/>
          <dgm:bulletEnabled/>
        </dgm:presLayoutVars>
      </dgm:prSet>
      <dgm:spPr/>
    </dgm:pt>
    <dgm:pt modelId="{75001746-1D0B-DA4D-806B-8B3E31DEF608}" type="pres">
      <dgm:prSet presAssocID="{51B17411-E5B6-4D30-9A40-3F652D2FADDD}" presName="descendantText" presStyleLbl="alignNode1" presStyleIdx="0" presStyleCnt="5">
        <dgm:presLayoutVars>
          <dgm:bulletEnabled/>
        </dgm:presLayoutVars>
      </dgm:prSet>
      <dgm:spPr/>
    </dgm:pt>
    <dgm:pt modelId="{A995F004-D252-D749-B804-60926953B94E}" type="pres">
      <dgm:prSet presAssocID="{87C93812-35DC-45B1-AB28-1C2C08691EAD}" presName="sp" presStyleCnt="0"/>
      <dgm:spPr/>
    </dgm:pt>
    <dgm:pt modelId="{2D262766-8438-AB44-AD56-934D1874D823}" type="pres">
      <dgm:prSet presAssocID="{935C5F88-62C5-4B05-A325-0FE09BDE2408}" presName="linNode" presStyleCnt="0"/>
      <dgm:spPr/>
    </dgm:pt>
    <dgm:pt modelId="{0E30BAA2-CBF1-8A42-8170-B7F2A0A5CB5B}" type="pres">
      <dgm:prSet presAssocID="{935C5F88-62C5-4B05-A325-0FE09BDE2408}" presName="parentText" presStyleLbl="solidFgAcc1" presStyleIdx="1" presStyleCnt="5">
        <dgm:presLayoutVars>
          <dgm:chMax val="1"/>
          <dgm:bulletEnabled/>
        </dgm:presLayoutVars>
      </dgm:prSet>
      <dgm:spPr/>
    </dgm:pt>
    <dgm:pt modelId="{1EC1079B-BB44-C345-9FE9-17DB095A2678}" type="pres">
      <dgm:prSet presAssocID="{935C5F88-62C5-4B05-A325-0FE09BDE2408}" presName="descendantText" presStyleLbl="alignNode1" presStyleIdx="1" presStyleCnt="5">
        <dgm:presLayoutVars>
          <dgm:bulletEnabled/>
        </dgm:presLayoutVars>
      </dgm:prSet>
      <dgm:spPr/>
    </dgm:pt>
    <dgm:pt modelId="{CA041869-6ACF-CA4A-AA0E-C8D55708DD3B}" type="pres">
      <dgm:prSet presAssocID="{D14867BD-C54E-49C4-8BEA-6DA8E46D508D}" presName="sp" presStyleCnt="0"/>
      <dgm:spPr/>
    </dgm:pt>
    <dgm:pt modelId="{72342ED0-33AB-E44E-B9D6-5BA80B256C26}" type="pres">
      <dgm:prSet presAssocID="{FE734ECB-FB37-4533-90D3-0F127C669696}" presName="linNode" presStyleCnt="0"/>
      <dgm:spPr/>
    </dgm:pt>
    <dgm:pt modelId="{B4E71FFB-52F9-BB49-88D5-927BA8CB331E}" type="pres">
      <dgm:prSet presAssocID="{FE734ECB-FB37-4533-90D3-0F127C669696}" presName="parentText" presStyleLbl="solidFgAcc1" presStyleIdx="2" presStyleCnt="5">
        <dgm:presLayoutVars>
          <dgm:chMax val="1"/>
          <dgm:bulletEnabled/>
        </dgm:presLayoutVars>
      </dgm:prSet>
      <dgm:spPr/>
    </dgm:pt>
    <dgm:pt modelId="{ED00510D-66D7-E046-BE28-E9EA9B24C168}" type="pres">
      <dgm:prSet presAssocID="{FE734ECB-FB37-4533-90D3-0F127C669696}" presName="descendantText" presStyleLbl="alignNode1" presStyleIdx="2" presStyleCnt="5">
        <dgm:presLayoutVars>
          <dgm:bulletEnabled/>
        </dgm:presLayoutVars>
      </dgm:prSet>
      <dgm:spPr/>
    </dgm:pt>
    <dgm:pt modelId="{B961EC6D-2325-9C43-AD33-3E28266548E8}" type="pres">
      <dgm:prSet presAssocID="{4A557931-281C-498D-9948-ED835FD002C2}" presName="sp" presStyleCnt="0"/>
      <dgm:spPr/>
    </dgm:pt>
    <dgm:pt modelId="{43F4C9EC-F3E6-CA42-9DC7-109F61F7F11B}" type="pres">
      <dgm:prSet presAssocID="{D1F8DD75-F014-42A5-85BD-7496D40789B9}" presName="linNode" presStyleCnt="0"/>
      <dgm:spPr/>
    </dgm:pt>
    <dgm:pt modelId="{B27E3C89-F4B3-A543-BF53-25056880A187}" type="pres">
      <dgm:prSet presAssocID="{D1F8DD75-F014-42A5-85BD-7496D40789B9}" presName="parentText" presStyleLbl="solidFgAcc1" presStyleIdx="3" presStyleCnt="5">
        <dgm:presLayoutVars>
          <dgm:chMax val="1"/>
          <dgm:bulletEnabled/>
        </dgm:presLayoutVars>
      </dgm:prSet>
      <dgm:spPr/>
    </dgm:pt>
    <dgm:pt modelId="{2106F247-C254-E043-ADF2-2E2BC539276E}" type="pres">
      <dgm:prSet presAssocID="{D1F8DD75-F014-42A5-85BD-7496D40789B9}" presName="descendantText" presStyleLbl="alignNode1" presStyleIdx="3" presStyleCnt="5">
        <dgm:presLayoutVars>
          <dgm:bulletEnabled/>
        </dgm:presLayoutVars>
      </dgm:prSet>
      <dgm:spPr/>
    </dgm:pt>
    <dgm:pt modelId="{2AC37D72-3531-A246-B8D5-275AF544B8EA}" type="pres">
      <dgm:prSet presAssocID="{4D6C8D21-1516-4B87-8A39-D4D8C7B23EB9}" presName="sp" presStyleCnt="0"/>
      <dgm:spPr/>
    </dgm:pt>
    <dgm:pt modelId="{48FE9CFE-1340-1545-875C-188CE2F25B33}" type="pres">
      <dgm:prSet presAssocID="{9F631FB1-15EC-4B53-B89A-2D1D61D7044E}" presName="linNode" presStyleCnt="0"/>
      <dgm:spPr/>
    </dgm:pt>
    <dgm:pt modelId="{A2CD2381-CC4E-D843-B035-40312E9E69A4}" type="pres">
      <dgm:prSet presAssocID="{9F631FB1-15EC-4B53-B89A-2D1D61D7044E}" presName="parentText" presStyleLbl="solidFgAcc1" presStyleIdx="4" presStyleCnt="5">
        <dgm:presLayoutVars>
          <dgm:chMax val="1"/>
          <dgm:bulletEnabled/>
        </dgm:presLayoutVars>
      </dgm:prSet>
      <dgm:spPr/>
    </dgm:pt>
    <dgm:pt modelId="{CDF54120-798B-9046-8949-F8E5ACDE75E0}" type="pres">
      <dgm:prSet presAssocID="{9F631FB1-15EC-4B53-B89A-2D1D61D7044E}" presName="descendantText" presStyleLbl="alignNode1" presStyleIdx="4" presStyleCnt="5">
        <dgm:presLayoutVars>
          <dgm:bulletEnabled/>
        </dgm:presLayoutVars>
      </dgm:prSet>
      <dgm:spPr/>
    </dgm:pt>
  </dgm:ptLst>
  <dgm:cxnLst>
    <dgm:cxn modelId="{B4E02C01-1B3F-4255-A803-B4656FB87B4A}" srcId="{FE734ECB-FB37-4533-90D3-0F127C669696}" destId="{6E074878-6D81-4EE4-8B71-EE8ABFAB2003}" srcOrd="0" destOrd="0" parTransId="{0317E44E-0474-48DD-A2D2-8149F867DD13}" sibTransId="{3DD81E43-8E8C-4EAC-9DC0-C993792AB741}"/>
    <dgm:cxn modelId="{7E59E702-A7C8-4D15-B9A5-6B6CA1932749}" srcId="{F3D775A0-E1E5-4AF8-9480-701A26B6D7E5}" destId="{D1F8DD75-F014-42A5-85BD-7496D40789B9}" srcOrd="3" destOrd="0" parTransId="{CE998F75-34A4-4AA3-B36D-3179431D9B28}" sibTransId="{4D6C8D21-1516-4B87-8A39-D4D8C7B23EB9}"/>
    <dgm:cxn modelId="{97F8A603-50C9-C940-8C9F-D76A368D47CE}" type="presOf" srcId="{935C5F88-62C5-4B05-A325-0FE09BDE2408}" destId="{0E30BAA2-CBF1-8A42-8170-B7F2A0A5CB5B}" srcOrd="0" destOrd="0" presId="urn:microsoft.com/office/officeart/2016/7/layout/VerticalHollowActionList"/>
    <dgm:cxn modelId="{55BE150B-2640-B747-BB3C-38D2ADE1872A}" type="presOf" srcId="{51B17411-E5B6-4D30-9A40-3F652D2FADDD}" destId="{6612AD64-A891-0142-BF3C-0C2C02B95F47}" srcOrd="0" destOrd="0" presId="urn:microsoft.com/office/officeart/2016/7/layout/VerticalHollowActionList"/>
    <dgm:cxn modelId="{2FC5230D-7E8A-4EF0-A0D0-F9DF8BA76C28}" srcId="{935C5F88-62C5-4B05-A325-0FE09BDE2408}" destId="{72654825-8338-420A-883B-A8CB4D24509C}" srcOrd="0" destOrd="0" parTransId="{AAFD4437-7FC1-472E-BCF4-2046BB5C90CF}" sibTransId="{F5979608-D342-47BF-BCAB-D7CA3C44DA1F}"/>
    <dgm:cxn modelId="{F53BC017-A612-BA4E-B041-5A5B9B4271E3}" type="presOf" srcId="{9F631FB1-15EC-4B53-B89A-2D1D61D7044E}" destId="{A2CD2381-CC4E-D843-B035-40312E9E69A4}" srcOrd="0" destOrd="0" presId="urn:microsoft.com/office/officeart/2016/7/layout/VerticalHollowActionList"/>
    <dgm:cxn modelId="{FC4A8436-1CC8-4FF5-BFB5-270AEB878E72}" srcId="{F3D775A0-E1E5-4AF8-9480-701A26B6D7E5}" destId="{935C5F88-62C5-4B05-A325-0FE09BDE2408}" srcOrd="1" destOrd="0" parTransId="{892C5CE5-179F-4F71-AD15-05CCE43E7FA3}" sibTransId="{D14867BD-C54E-49C4-8BEA-6DA8E46D508D}"/>
    <dgm:cxn modelId="{F93C9136-1AA3-7A4E-8131-D987EBA4D9B1}" type="presOf" srcId="{FE734ECB-FB37-4533-90D3-0F127C669696}" destId="{B4E71FFB-52F9-BB49-88D5-927BA8CB331E}" srcOrd="0" destOrd="0" presId="urn:microsoft.com/office/officeart/2016/7/layout/VerticalHollowActionList"/>
    <dgm:cxn modelId="{9EC7CF38-75ED-4B80-809B-D7D15DE48D40}" srcId="{F3D775A0-E1E5-4AF8-9480-701A26B6D7E5}" destId="{51B17411-E5B6-4D30-9A40-3F652D2FADDD}" srcOrd="0" destOrd="0" parTransId="{FCF22837-55E4-4F90-B671-65CFCBEF20B9}" sibTransId="{87C93812-35DC-45B1-AB28-1C2C08691EAD}"/>
    <dgm:cxn modelId="{4D41B341-8B6B-4A50-AEAF-59DA9808C0B4}" srcId="{D1F8DD75-F014-42A5-85BD-7496D40789B9}" destId="{84B9070B-9127-475D-B758-15F5EF2E6678}" srcOrd="0" destOrd="0" parTransId="{40EC2EBB-9621-4B4A-9C96-CCCB1228761E}" sibTransId="{129079A9-BF8B-4462-9EC3-DD96BDC6889F}"/>
    <dgm:cxn modelId="{99C0424A-4B86-4A89-A127-ABBDB04155E7}" srcId="{9F631FB1-15EC-4B53-B89A-2D1D61D7044E}" destId="{1C4FFE04-8965-4FD4-9EA2-C9742595D337}" srcOrd="0" destOrd="0" parTransId="{A97165BB-31E2-4C7F-97CF-46CF11D5584D}" sibTransId="{6B9F0B50-D908-4B4B-B1AE-51D85FCBCAD1}"/>
    <dgm:cxn modelId="{66A8A179-C2A9-B949-A148-A6B592213559}" type="presOf" srcId="{6E074878-6D81-4EE4-8B71-EE8ABFAB2003}" destId="{ED00510D-66D7-E046-BE28-E9EA9B24C168}" srcOrd="0" destOrd="0" presId="urn:microsoft.com/office/officeart/2016/7/layout/VerticalHollowActionList"/>
    <dgm:cxn modelId="{71CB6391-623B-4F4E-89B5-88714144AE66}" type="presOf" srcId="{1C4FFE04-8965-4FD4-9EA2-C9742595D337}" destId="{CDF54120-798B-9046-8949-F8E5ACDE75E0}" srcOrd="0" destOrd="0" presId="urn:microsoft.com/office/officeart/2016/7/layout/VerticalHollowActionList"/>
    <dgm:cxn modelId="{9AD3BE93-F4F4-CA4B-BD5D-2B52666A6DFE}" type="presOf" srcId="{F3D775A0-E1E5-4AF8-9480-701A26B6D7E5}" destId="{2A91733A-FCC7-E74E-8073-C8B4BEF9BFE7}" srcOrd="0" destOrd="0" presId="urn:microsoft.com/office/officeart/2016/7/layout/VerticalHollowActionList"/>
    <dgm:cxn modelId="{8CC2A3B4-8294-4DE5-85C5-5CDF8969ED4B}" srcId="{51B17411-E5B6-4D30-9A40-3F652D2FADDD}" destId="{ADC26461-D197-4015-8B54-E1303D7798B7}" srcOrd="0" destOrd="0" parTransId="{4E4CE478-85F9-43F6-9980-DA4C77D12364}" sibTransId="{0C85433A-8274-4AC5-94FB-180D9B83B519}"/>
    <dgm:cxn modelId="{5A515EBD-56BD-5A43-8992-666864540CC5}" type="presOf" srcId="{D1F8DD75-F014-42A5-85BD-7496D40789B9}" destId="{B27E3C89-F4B3-A543-BF53-25056880A187}" srcOrd="0" destOrd="0" presId="urn:microsoft.com/office/officeart/2016/7/layout/VerticalHollowActionList"/>
    <dgm:cxn modelId="{EE7D25D0-6AC8-DD43-81D7-C3A8078497D5}" type="presOf" srcId="{84B9070B-9127-475D-B758-15F5EF2E6678}" destId="{2106F247-C254-E043-ADF2-2E2BC539276E}" srcOrd="0" destOrd="0" presId="urn:microsoft.com/office/officeart/2016/7/layout/VerticalHollowActionList"/>
    <dgm:cxn modelId="{D12A6DD8-FA5B-934E-B61B-9DFF5AC44258}" type="presOf" srcId="{72654825-8338-420A-883B-A8CB4D24509C}" destId="{1EC1079B-BB44-C345-9FE9-17DB095A2678}" srcOrd="0" destOrd="0" presId="urn:microsoft.com/office/officeart/2016/7/layout/VerticalHollowActionList"/>
    <dgm:cxn modelId="{C49B79D8-9DC0-1A4F-8C6C-5BA2AD26CF19}" type="presOf" srcId="{ADC26461-D197-4015-8B54-E1303D7798B7}" destId="{75001746-1D0B-DA4D-806B-8B3E31DEF608}" srcOrd="0" destOrd="0" presId="urn:microsoft.com/office/officeart/2016/7/layout/VerticalHollowActionList"/>
    <dgm:cxn modelId="{FC8DFCEF-9155-42B7-ABE6-832DB42A89DD}" srcId="{F3D775A0-E1E5-4AF8-9480-701A26B6D7E5}" destId="{9F631FB1-15EC-4B53-B89A-2D1D61D7044E}" srcOrd="4" destOrd="0" parTransId="{F5324F45-BBB5-4FD8-9F7D-C1C85928FFEF}" sibTransId="{EFA0AB6F-180E-4F0E-97BA-00FEDD971837}"/>
    <dgm:cxn modelId="{114AFEFF-E3A9-40A0-B35C-BAFE02360477}" srcId="{F3D775A0-E1E5-4AF8-9480-701A26B6D7E5}" destId="{FE734ECB-FB37-4533-90D3-0F127C669696}" srcOrd="2" destOrd="0" parTransId="{21634AD2-268D-4D98-B52D-61BFD63AED51}" sibTransId="{4A557931-281C-498D-9948-ED835FD002C2}"/>
    <dgm:cxn modelId="{7C8D9E5B-268B-E24D-848E-142E16913483}" type="presParOf" srcId="{2A91733A-FCC7-E74E-8073-C8B4BEF9BFE7}" destId="{EDEF64FD-E1B5-304C-9EA5-EF03EFE8A4C0}" srcOrd="0" destOrd="0" presId="urn:microsoft.com/office/officeart/2016/7/layout/VerticalHollowActionList"/>
    <dgm:cxn modelId="{E9D1B66A-8BE7-E04E-870A-36CE513EECAC}" type="presParOf" srcId="{EDEF64FD-E1B5-304C-9EA5-EF03EFE8A4C0}" destId="{6612AD64-A891-0142-BF3C-0C2C02B95F47}" srcOrd="0" destOrd="0" presId="urn:microsoft.com/office/officeart/2016/7/layout/VerticalHollowActionList"/>
    <dgm:cxn modelId="{C7EE1CB2-60B1-834A-8981-5E51800DB1FF}" type="presParOf" srcId="{EDEF64FD-E1B5-304C-9EA5-EF03EFE8A4C0}" destId="{75001746-1D0B-DA4D-806B-8B3E31DEF608}" srcOrd="1" destOrd="0" presId="urn:microsoft.com/office/officeart/2016/7/layout/VerticalHollowActionList"/>
    <dgm:cxn modelId="{0D00D077-616A-7949-ACE8-AAD78FCB6776}" type="presParOf" srcId="{2A91733A-FCC7-E74E-8073-C8B4BEF9BFE7}" destId="{A995F004-D252-D749-B804-60926953B94E}" srcOrd="1" destOrd="0" presId="urn:microsoft.com/office/officeart/2016/7/layout/VerticalHollowActionList"/>
    <dgm:cxn modelId="{0EC42F7E-74BF-3647-A32D-343998776B1A}" type="presParOf" srcId="{2A91733A-FCC7-E74E-8073-C8B4BEF9BFE7}" destId="{2D262766-8438-AB44-AD56-934D1874D823}" srcOrd="2" destOrd="0" presId="urn:microsoft.com/office/officeart/2016/7/layout/VerticalHollowActionList"/>
    <dgm:cxn modelId="{80139FFD-9AC2-BD4D-A04B-AD64A19712FC}" type="presParOf" srcId="{2D262766-8438-AB44-AD56-934D1874D823}" destId="{0E30BAA2-CBF1-8A42-8170-B7F2A0A5CB5B}" srcOrd="0" destOrd="0" presId="urn:microsoft.com/office/officeart/2016/7/layout/VerticalHollowActionList"/>
    <dgm:cxn modelId="{2735AF2F-E07E-0D4F-9887-A71FF84BD44C}" type="presParOf" srcId="{2D262766-8438-AB44-AD56-934D1874D823}" destId="{1EC1079B-BB44-C345-9FE9-17DB095A2678}" srcOrd="1" destOrd="0" presId="urn:microsoft.com/office/officeart/2016/7/layout/VerticalHollowActionList"/>
    <dgm:cxn modelId="{546E8B38-B5E4-9B41-9DAE-72DC09E89D14}" type="presParOf" srcId="{2A91733A-FCC7-E74E-8073-C8B4BEF9BFE7}" destId="{CA041869-6ACF-CA4A-AA0E-C8D55708DD3B}" srcOrd="3" destOrd="0" presId="urn:microsoft.com/office/officeart/2016/7/layout/VerticalHollowActionList"/>
    <dgm:cxn modelId="{9ECB7B9B-21E7-4842-86FE-504A007F41F4}" type="presParOf" srcId="{2A91733A-FCC7-E74E-8073-C8B4BEF9BFE7}" destId="{72342ED0-33AB-E44E-B9D6-5BA80B256C26}" srcOrd="4" destOrd="0" presId="urn:microsoft.com/office/officeart/2016/7/layout/VerticalHollowActionList"/>
    <dgm:cxn modelId="{76ECCBBA-7A21-7648-B0F8-F67EBF61A3DB}" type="presParOf" srcId="{72342ED0-33AB-E44E-B9D6-5BA80B256C26}" destId="{B4E71FFB-52F9-BB49-88D5-927BA8CB331E}" srcOrd="0" destOrd="0" presId="urn:microsoft.com/office/officeart/2016/7/layout/VerticalHollowActionList"/>
    <dgm:cxn modelId="{9DDE99CB-7CA1-D740-8120-72DFB08A84EF}" type="presParOf" srcId="{72342ED0-33AB-E44E-B9D6-5BA80B256C26}" destId="{ED00510D-66D7-E046-BE28-E9EA9B24C168}" srcOrd="1" destOrd="0" presId="urn:microsoft.com/office/officeart/2016/7/layout/VerticalHollowActionList"/>
    <dgm:cxn modelId="{AEC7C5B8-ECE5-4340-9212-BD63C0A3570D}" type="presParOf" srcId="{2A91733A-FCC7-E74E-8073-C8B4BEF9BFE7}" destId="{B961EC6D-2325-9C43-AD33-3E28266548E8}" srcOrd="5" destOrd="0" presId="urn:microsoft.com/office/officeart/2016/7/layout/VerticalHollowActionList"/>
    <dgm:cxn modelId="{FE61C658-D6CE-3D47-B662-134F39525FDC}" type="presParOf" srcId="{2A91733A-FCC7-E74E-8073-C8B4BEF9BFE7}" destId="{43F4C9EC-F3E6-CA42-9DC7-109F61F7F11B}" srcOrd="6" destOrd="0" presId="urn:microsoft.com/office/officeart/2016/7/layout/VerticalHollowActionList"/>
    <dgm:cxn modelId="{17B812F7-D274-DB43-95A3-F297D775D14F}" type="presParOf" srcId="{43F4C9EC-F3E6-CA42-9DC7-109F61F7F11B}" destId="{B27E3C89-F4B3-A543-BF53-25056880A187}" srcOrd="0" destOrd="0" presId="urn:microsoft.com/office/officeart/2016/7/layout/VerticalHollowActionList"/>
    <dgm:cxn modelId="{278AB8DC-3FF1-B14B-9686-9D1C13992381}" type="presParOf" srcId="{43F4C9EC-F3E6-CA42-9DC7-109F61F7F11B}" destId="{2106F247-C254-E043-ADF2-2E2BC539276E}" srcOrd="1" destOrd="0" presId="urn:microsoft.com/office/officeart/2016/7/layout/VerticalHollowActionList"/>
    <dgm:cxn modelId="{CC099056-912A-6946-BDAC-F6080A4C3DC7}" type="presParOf" srcId="{2A91733A-FCC7-E74E-8073-C8B4BEF9BFE7}" destId="{2AC37D72-3531-A246-B8D5-275AF544B8EA}" srcOrd="7" destOrd="0" presId="urn:microsoft.com/office/officeart/2016/7/layout/VerticalHollowActionList"/>
    <dgm:cxn modelId="{4CEBC9AA-3BE4-EB49-A626-DC5D8F5C3EDA}" type="presParOf" srcId="{2A91733A-FCC7-E74E-8073-C8B4BEF9BFE7}" destId="{48FE9CFE-1340-1545-875C-188CE2F25B33}" srcOrd="8" destOrd="0" presId="urn:microsoft.com/office/officeart/2016/7/layout/VerticalHollowActionList"/>
    <dgm:cxn modelId="{F5A28594-6258-D745-B6A5-311901D11E45}" type="presParOf" srcId="{48FE9CFE-1340-1545-875C-188CE2F25B33}" destId="{A2CD2381-CC4E-D843-B035-40312E9E69A4}" srcOrd="0" destOrd="0" presId="urn:microsoft.com/office/officeart/2016/7/layout/VerticalHollowActionList"/>
    <dgm:cxn modelId="{6396C0F0-F381-C94E-A549-B91B91ECB104}" type="presParOf" srcId="{48FE9CFE-1340-1545-875C-188CE2F25B33}" destId="{CDF54120-798B-9046-8949-F8E5ACDE75E0}" srcOrd="1" destOrd="0" presId="urn:microsoft.com/office/officeart/2016/7/layout/VerticalHollow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001746-1D0B-DA4D-806B-8B3E31DEF608}">
      <dsp:nvSpPr>
        <dsp:cNvPr id="0" name=""/>
        <dsp:cNvSpPr/>
      </dsp:nvSpPr>
      <dsp:spPr>
        <a:xfrm>
          <a:off x="1490472" y="2372"/>
          <a:ext cx="5961888" cy="1041023"/>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5677" tIns="264420" rIns="115677" bIns="264420" numCol="1" spcCol="1270" anchor="ctr" anchorCtr="0">
          <a:noAutofit/>
        </a:bodyPr>
        <a:lstStyle/>
        <a:p>
          <a:pPr marL="0" lvl="0" indent="0" algn="l" defTabSz="800100">
            <a:lnSpc>
              <a:spcPct val="90000"/>
            </a:lnSpc>
            <a:spcBef>
              <a:spcPct val="0"/>
            </a:spcBef>
            <a:spcAft>
              <a:spcPct val="35000"/>
            </a:spcAft>
            <a:buNone/>
          </a:pPr>
          <a:r>
            <a:rPr lang="en-US" sz="1800" kern="1200" dirty="0"/>
            <a:t>Please make sure that you have a folder called as “homework”</a:t>
          </a:r>
        </a:p>
      </dsp:txBody>
      <dsp:txXfrm>
        <a:off x="1490472" y="2372"/>
        <a:ext cx="5961888" cy="1041023"/>
      </dsp:txXfrm>
    </dsp:sp>
    <dsp:sp modelId="{6612AD64-A891-0142-BF3C-0C2C02B95F47}">
      <dsp:nvSpPr>
        <dsp:cNvPr id="0" name=""/>
        <dsp:cNvSpPr/>
      </dsp:nvSpPr>
      <dsp:spPr>
        <a:xfrm>
          <a:off x="0" y="2372"/>
          <a:ext cx="1490472" cy="1041023"/>
        </a:xfrm>
        <a:prstGeom prst="rect">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871" tIns="102830" rIns="78871" bIns="102830" numCol="1" spcCol="1270" anchor="ctr" anchorCtr="0">
          <a:noAutofit/>
        </a:bodyPr>
        <a:lstStyle/>
        <a:p>
          <a:pPr marL="0" lvl="0" indent="0" algn="ctr" defTabSz="1022350">
            <a:lnSpc>
              <a:spcPct val="90000"/>
            </a:lnSpc>
            <a:spcBef>
              <a:spcPct val="0"/>
            </a:spcBef>
            <a:spcAft>
              <a:spcPct val="35000"/>
            </a:spcAft>
            <a:buNone/>
          </a:pPr>
          <a:r>
            <a:rPr lang="en-US" sz="2300" kern="1200"/>
            <a:t>Create</a:t>
          </a:r>
        </a:p>
      </dsp:txBody>
      <dsp:txXfrm>
        <a:off x="0" y="2372"/>
        <a:ext cx="1490472" cy="1041023"/>
      </dsp:txXfrm>
    </dsp:sp>
    <dsp:sp modelId="{1EC1079B-BB44-C345-9FE9-17DB095A2678}">
      <dsp:nvSpPr>
        <dsp:cNvPr id="0" name=""/>
        <dsp:cNvSpPr/>
      </dsp:nvSpPr>
      <dsp:spPr>
        <a:xfrm>
          <a:off x="1490472" y="1105857"/>
          <a:ext cx="5961888" cy="1041023"/>
        </a:xfrm>
        <a:prstGeom prst="rect">
          <a:avLst/>
        </a:prstGeom>
        <a:solidFill>
          <a:schemeClr val="accent2">
            <a:hueOff val="-363841"/>
            <a:satOff val="-20982"/>
            <a:lumOff val="2157"/>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5677" tIns="264420" rIns="115677" bIns="264420" numCol="1" spcCol="1270" anchor="ctr" anchorCtr="0">
          <a:noAutofit/>
        </a:bodyPr>
        <a:lstStyle/>
        <a:p>
          <a:pPr marL="0" lvl="0" indent="0" algn="l" defTabSz="800100">
            <a:lnSpc>
              <a:spcPct val="90000"/>
            </a:lnSpc>
            <a:spcBef>
              <a:spcPct val="0"/>
            </a:spcBef>
            <a:spcAft>
              <a:spcPct val="35000"/>
            </a:spcAft>
            <a:buNone/>
          </a:pPr>
          <a:r>
            <a:rPr lang="en-US" sz="1800" kern="1200" dirty="0"/>
            <a:t>Please create a file called as “homework04.js” inside the homework folder</a:t>
          </a:r>
        </a:p>
      </dsp:txBody>
      <dsp:txXfrm>
        <a:off x="1490472" y="1105857"/>
        <a:ext cx="5961888" cy="1041023"/>
      </dsp:txXfrm>
    </dsp:sp>
    <dsp:sp modelId="{0E30BAA2-CBF1-8A42-8170-B7F2A0A5CB5B}">
      <dsp:nvSpPr>
        <dsp:cNvPr id="0" name=""/>
        <dsp:cNvSpPr/>
      </dsp:nvSpPr>
      <dsp:spPr>
        <a:xfrm>
          <a:off x="0" y="1105857"/>
          <a:ext cx="1490472" cy="1041023"/>
        </a:xfrm>
        <a:prstGeom prst="rect">
          <a:avLst/>
        </a:prstGeom>
        <a:solidFill>
          <a:schemeClr val="lt1">
            <a:hueOff val="0"/>
            <a:satOff val="0"/>
            <a:lumOff val="0"/>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871" tIns="102830" rIns="78871" bIns="102830" numCol="1" spcCol="1270" anchor="ctr" anchorCtr="0">
          <a:noAutofit/>
        </a:bodyPr>
        <a:lstStyle/>
        <a:p>
          <a:pPr marL="0" lvl="0" indent="0" algn="ctr" defTabSz="1022350">
            <a:lnSpc>
              <a:spcPct val="90000"/>
            </a:lnSpc>
            <a:spcBef>
              <a:spcPct val="0"/>
            </a:spcBef>
            <a:spcAft>
              <a:spcPct val="35000"/>
            </a:spcAft>
            <a:buNone/>
          </a:pPr>
          <a:r>
            <a:rPr lang="en-US" sz="2300" kern="1200"/>
            <a:t>Create</a:t>
          </a:r>
        </a:p>
      </dsp:txBody>
      <dsp:txXfrm>
        <a:off x="0" y="1105857"/>
        <a:ext cx="1490472" cy="1041023"/>
      </dsp:txXfrm>
    </dsp:sp>
    <dsp:sp modelId="{ED00510D-66D7-E046-BE28-E9EA9B24C168}">
      <dsp:nvSpPr>
        <dsp:cNvPr id="0" name=""/>
        <dsp:cNvSpPr/>
      </dsp:nvSpPr>
      <dsp:spPr>
        <a:xfrm>
          <a:off x="1490472" y="2209341"/>
          <a:ext cx="5961888" cy="1041023"/>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5677" tIns="264420" rIns="115677" bIns="264420" numCol="1" spcCol="1270" anchor="ctr" anchorCtr="0">
          <a:noAutofit/>
        </a:bodyPr>
        <a:lstStyle/>
        <a:p>
          <a:pPr marL="0" lvl="0" indent="0" algn="l" defTabSz="800100">
            <a:lnSpc>
              <a:spcPct val="90000"/>
            </a:lnSpc>
            <a:spcBef>
              <a:spcPct val="0"/>
            </a:spcBef>
            <a:spcAft>
              <a:spcPct val="35000"/>
            </a:spcAft>
            <a:buNone/>
          </a:pPr>
          <a:r>
            <a:rPr lang="en-US" sz="1800" kern="1200" dirty="0"/>
            <a:t>Do all tasks in the same file</a:t>
          </a:r>
        </a:p>
      </dsp:txBody>
      <dsp:txXfrm>
        <a:off x="1490472" y="2209341"/>
        <a:ext cx="5961888" cy="1041023"/>
      </dsp:txXfrm>
    </dsp:sp>
    <dsp:sp modelId="{B4E71FFB-52F9-BB49-88D5-927BA8CB331E}">
      <dsp:nvSpPr>
        <dsp:cNvPr id="0" name=""/>
        <dsp:cNvSpPr/>
      </dsp:nvSpPr>
      <dsp:spPr>
        <a:xfrm>
          <a:off x="0" y="2209341"/>
          <a:ext cx="1490472" cy="1041023"/>
        </a:xfrm>
        <a:prstGeom prst="rect">
          <a:avLst/>
        </a:prstGeom>
        <a:solidFill>
          <a:schemeClr val="lt1">
            <a:hueOff val="0"/>
            <a:satOff val="0"/>
            <a:lumOff val="0"/>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871" tIns="102830" rIns="78871" bIns="102830" numCol="1" spcCol="1270" anchor="ctr" anchorCtr="0">
          <a:noAutofit/>
        </a:bodyPr>
        <a:lstStyle/>
        <a:p>
          <a:pPr marL="0" lvl="0" indent="0" algn="ctr" defTabSz="1022350">
            <a:lnSpc>
              <a:spcPct val="90000"/>
            </a:lnSpc>
            <a:spcBef>
              <a:spcPct val="0"/>
            </a:spcBef>
            <a:spcAft>
              <a:spcPct val="35000"/>
            </a:spcAft>
            <a:buNone/>
          </a:pPr>
          <a:r>
            <a:rPr lang="en-US" sz="2300" kern="1200"/>
            <a:t>Do</a:t>
          </a:r>
        </a:p>
      </dsp:txBody>
      <dsp:txXfrm>
        <a:off x="0" y="2209341"/>
        <a:ext cx="1490472" cy="1041023"/>
      </dsp:txXfrm>
    </dsp:sp>
    <dsp:sp modelId="{2106F247-C254-E043-ADF2-2E2BC539276E}">
      <dsp:nvSpPr>
        <dsp:cNvPr id="0" name=""/>
        <dsp:cNvSpPr/>
      </dsp:nvSpPr>
      <dsp:spPr>
        <a:xfrm>
          <a:off x="1490472" y="3312825"/>
          <a:ext cx="5961888" cy="1041023"/>
        </a:xfrm>
        <a:prstGeom prst="rect">
          <a:avLst/>
        </a:prstGeom>
        <a:solidFill>
          <a:schemeClr val="accent2">
            <a:hueOff val="-1091522"/>
            <a:satOff val="-62946"/>
            <a:lumOff val="6471"/>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5677" tIns="264420" rIns="115677" bIns="264420" numCol="1" spcCol="1270" anchor="ctr" anchorCtr="0">
          <a:noAutofit/>
        </a:bodyPr>
        <a:lstStyle/>
        <a:p>
          <a:pPr marL="0" lvl="0" indent="0" algn="l" defTabSz="800100">
            <a:lnSpc>
              <a:spcPct val="90000"/>
            </a:lnSpc>
            <a:spcBef>
              <a:spcPct val="0"/>
            </a:spcBef>
            <a:spcAft>
              <a:spcPct val="35000"/>
            </a:spcAft>
            <a:buNone/>
          </a:pPr>
          <a:r>
            <a:rPr lang="en-US" sz="1800" kern="1200"/>
            <a:t>Please follow the instructions carefully and understand requirements before starting coding</a:t>
          </a:r>
        </a:p>
      </dsp:txBody>
      <dsp:txXfrm>
        <a:off x="1490472" y="3312825"/>
        <a:ext cx="5961888" cy="1041023"/>
      </dsp:txXfrm>
    </dsp:sp>
    <dsp:sp modelId="{B27E3C89-F4B3-A543-BF53-25056880A187}">
      <dsp:nvSpPr>
        <dsp:cNvPr id="0" name=""/>
        <dsp:cNvSpPr/>
      </dsp:nvSpPr>
      <dsp:spPr>
        <a:xfrm>
          <a:off x="0" y="3312825"/>
          <a:ext cx="1490472" cy="1041023"/>
        </a:xfrm>
        <a:prstGeom prst="rect">
          <a:avLst/>
        </a:prstGeom>
        <a:solidFill>
          <a:schemeClr val="lt1">
            <a:hueOff val="0"/>
            <a:satOff val="0"/>
            <a:lumOff val="0"/>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871" tIns="102830" rIns="78871" bIns="102830" numCol="1" spcCol="1270" anchor="ctr" anchorCtr="0">
          <a:noAutofit/>
        </a:bodyPr>
        <a:lstStyle/>
        <a:p>
          <a:pPr marL="0" lvl="0" indent="0" algn="ctr" defTabSz="1022350">
            <a:lnSpc>
              <a:spcPct val="90000"/>
            </a:lnSpc>
            <a:spcBef>
              <a:spcPct val="0"/>
            </a:spcBef>
            <a:spcAft>
              <a:spcPct val="35000"/>
            </a:spcAft>
            <a:buNone/>
          </a:pPr>
          <a:r>
            <a:rPr lang="en-US" sz="2300" kern="1200"/>
            <a:t>Follow</a:t>
          </a:r>
        </a:p>
      </dsp:txBody>
      <dsp:txXfrm>
        <a:off x="0" y="3312825"/>
        <a:ext cx="1490472" cy="1041023"/>
      </dsp:txXfrm>
    </dsp:sp>
    <dsp:sp modelId="{CDF54120-798B-9046-8949-F8E5ACDE75E0}">
      <dsp:nvSpPr>
        <dsp:cNvPr id="0" name=""/>
        <dsp:cNvSpPr/>
      </dsp:nvSpPr>
      <dsp:spPr>
        <a:xfrm>
          <a:off x="1490472" y="4416310"/>
          <a:ext cx="5961888" cy="1041023"/>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5677" tIns="264420" rIns="115677" bIns="264420" numCol="1" spcCol="1270" anchor="ctr" anchorCtr="0">
          <a:noAutofit/>
        </a:bodyPr>
        <a:lstStyle/>
        <a:p>
          <a:pPr marL="0" lvl="0" indent="0" algn="l" defTabSz="800100">
            <a:lnSpc>
              <a:spcPct val="90000"/>
            </a:lnSpc>
            <a:spcBef>
              <a:spcPct val="0"/>
            </a:spcBef>
            <a:spcAft>
              <a:spcPct val="35000"/>
            </a:spcAft>
            <a:buNone/>
          </a:pPr>
          <a:r>
            <a:rPr lang="en-US" sz="1800" kern="1200"/>
            <a:t>Let TechGlobal Team if any of requirement is not clear or you have any questions related to given tasks below</a:t>
          </a:r>
        </a:p>
      </dsp:txBody>
      <dsp:txXfrm>
        <a:off x="1490472" y="4416310"/>
        <a:ext cx="5961888" cy="1041023"/>
      </dsp:txXfrm>
    </dsp:sp>
    <dsp:sp modelId="{A2CD2381-CC4E-D843-B035-40312E9E69A4}">
      <dsp:nvSpPr>
        <dsp:cNvPr id="0" name=""/>
        <dsp:cNvSpPr/>
      </dsp:nvSpPr>
      <dsp:spPr>
        <a:xfrm>
          <a:off x="0" y="4416310"/>
          <a:ext cx="1490472" cy="1041023"/>
        </a:xfrm>
        <a:prstGeom prst="rect">
          <a:avLst/>
        </a:prstGeom>
        <a:solidFill>
          <a:schemeClr val="lt1">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871" tIns="102830" rIns="78871" bIns="102830" numCol="1" spcCol="1270" anchor="ctr" anchorCtr="0">
          <a:noAutofit/>
        </a:bodyPr>
        <a:lstStyle/>
        <a:p>
          <a:pPr marL="0" lvl="0" indent="0" algn="ctr" defTabSz="1022350">
            <a:lnSpc>
              <a:spcPct val="90000"/>
            </a:lnSpc>
            <a:spcBef>
              <a:spcPct val="0"/>
            </a:spcBef>
            <a:spcAft>
              <a:spcPct val="35000"/>
            </a:spcAft>
            <a:buNone/>
          </a:pPr>
          <a:r>
            <a:rPr lang="en-US" sz="2300" kern="1200"/>
            <a:t>Let</a:t>
          </a:r>
        </a:p>
      </dsp:txBody>
      <dsp:txXfrm>
        <a:off x="0" y="4416310"/>
        <a:ext cx="1490472" cy="1041023"/>
      </dsp:txXfrm>
    </dsp:sp>
  </dsp:spTree>
</dsp:drawing>
</file>

<file path=ppt/diagrams/layout1.xml><?xml version="1.0" encoding="utf-8"?>
<dgm:layoutDef xmlns:dgm="http://schemas.openxmlformats.org/drawingml/2006/diagram" xmlns:a="http://schemas.openxmlformats.org/drawingml/2006/main" uniqueId="urn:microsoft.com/office/officeart/2016/7/layout/VerticalHollowActionList">
  <dgm:title val="Vertical Hollow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solidFgAcc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B4676-78C3-AE4E-B86E-C63B00AB72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74181B-F4B0-374C-A813-3478317CD5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DBA967-C9CE-A14C-B12A-24250696E591}"/>
              </a:ext>
            </a:extLst>
          </p:cNvPr>
          <p:cNvSpPr>
            <a:spLocks noGrp="1"/>
          </p:cNvSpPr>
          <p:nvPr>
            <p:ph type="dt" sz="half" idx="10"/>
          </p:nvPr>
        </p:nvSpPr>
        <p:spPr/>
        <p:txBody>
          <a:bodyPr/>
          <a:lstStyle/>
          <a:p>
            <a:fld id="{CF8C7399-A3B9-AE43-B48B-EA25AAC84D6F}" type="datetimeFigureOut">
              <a:rPr lang="en-US" smtClean="0"/>
              <a:t>8/26/23</a:t>
            </a:fld>
            <a:endParaRPr lang="en-US"/>
          </a:p>
        </p:txBody>
      </p:sp>
      <p:sp>
        <p:nvSpPr>
          <p:cNvPr id="5" name="Footer Placeholder 4">
            <a:extLst>
              <a:ext uri="{FF2B5EF4-FFF2-40B4-BE49-F238E27FC236}">
                <a16:creationId xmlns:a16="http://schemas.microsoft.com/office/drawing/2014/main" id="{B0BA2670-E00D-0E48-BA47-C50217B112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4C20F7-9B29-814B-AC7C-B9B0ADD1EFE5}"/>
              </a:ext>
            </a:extLst>
          </p:cNvPr>
          <p:cNvSpPr>
            <a:spLocks noGrp="1"/>
          </p:cNvSpPr>
          <p:nvPr>
            <p:ph type="sldNum" sz="quarter" idx="12"/>
          </p:nvPr>
        </p:nvSpPr>
        <p:spPr/>
        <p:txBody>
          <a:bodyPr/>
          <a:lstStyle/>
          <a:p>
            <a:fld id="{B7C174B7-9B66-CE49-9597-4CBB1A91A492}" type="slidenum">
              <a:rPr lang="en-US" smtClean="0"/>
              <a:t>‹#›</a:t>
            </a:fld>
            <a:endParaRPr lang="en-US"/>
          </a:p>
        </p:txBody>
      </p:sp>
    </p:spTree>
    <p:extLst>
      <p:ext uri="{BB962C8B-B14F-4D97-AF65-F5344CB8AC3E}">
        <p14:creationId xmlns:p14="http://schemas.microsoft.com/office/powerpoint/2010/main" val="4083469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57575-C646-8841-B957-AB6B756515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D5707DE-EBA7-6A4E-A68F-6C369A0BC8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63AF44-D4B2-E345-890E-10F658332D81}"/>
              </a:ext>
            </a:extLst>
          </p:cNvPr>
          <p:cNvSpPr>
            <a:spLocks noGrp="1"/>
          </p:cNvSpPr>
          <p:nvPr>
            <p:ph type="dt" sz="half" idx="10"/>
          </p:nvPr>
        </p:nvSpPr>
        <p:spPr/>
        <p:txBody>
          <a:bodyPr/>
          <a:lstStyle/>
          <a:p>
            <a:fld id="{CF8C7399-A3B9-AE43-B48B-EA25AAC84D6F}" type="datetimeFigureOut">
              <a:rPr lang="en-US" smtClean="0"/>
              <a:t>8/26/23</a:t>
            </a:fld>
            <a:endParaRPr lang="en-US"/>
          </a:p>
        </p:txBody>
      </p:sp>
      <p:sp>
        <p:nvSpPr>
          <p:cNvPr id="5" name="Footer Placeholder 4">
            <a:extLst>
              <a:ext uri="{FF2B5EF4-FFF2-40B4-BE49-F238E27FC236}">
                <a16:creationId xmlns:a16="http://schemas.microsoft.com/office/drawing/2014/main" id="{A0375F7F-97FA-7F47-95F4-EE06118EF6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101EC8-7242-DC4B-81BE-1B55CE43E70A}"/>
              </a:ext>
            </a:extLst>
          </p:cNvPr>
          <p:cNvSpPr>
            <a:spLocks noGrp="1"/>
          </p:cNvSpPr>
          <p:nvPr>
            <p:ph type="sldNum" sz="quarter" idx="12"/>
          </p:nvPr>
        </p:nvSpPr>
        <p:spPr/>
        <p:txBody>
          <a:bodyPr/>
          <a:lstStyle/>
          <a:p>
            <a:fld id="{B7C174B7-9B66-CE49-9597-4CBB1A91A492}" type="slidenum">
              <a:rPr lang="en-US" smtClean="0"/>
              <a:t>‹#›</a:t>
            </a:fld>
            <a:endParaRPr lang="en-US"/>
          </a:p>
        </p:txBody>
      </p:sp>
    </p:spTree>
    <p:extLst>
      <p:ext uri="{BB962C8B-B14F-4D97-AF65-F5344CB8AC3E}">
        <p14:creationId xmlns:p14="http://schemas.microsoft.com/office/powerpoint/2010/main" val="1283086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784931-5A8C-6C44-B334-9DF91A684ED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DE5C6-4857-F94A-8C79-DCA69DCE55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FDD9F1-18C2-C44E-A2BB-CA72DF3C67B4}"/>
              </a:ext>
            </a:extLst>
          </p:cNvPr>
          <p:cNvSpPr>
            <a:spLocks noGrp="1"/>
          </p:cNvSpPr>
          <p:nvPr>
            <p:ph type="dt" sz="half" idx="10"/>
          </p:nvPr>
        </p:nvSpPr>
        <p:spPr/>
        <p:txBody>
          <a:bodyPr/>
          <a:lstStyle/>
          <a:p>
            <a:fld id="{CF8C7399-A3B9-AE43-B48B-EA25AAC84D6F}" type="datetimeFigureOut">
              <a:rPr lang="en-US" smtClean="0"/>
              <a:t>8/26/23</a:t>
            </a:fld>
            <a:endParaRPr lang="en-US"/>
          </a:p>
        </p:txBody>
      </p:sp>
      <p:sp>
        <p:nvSpPr>
          <p:cNvPr id="5" name="Footer Placeholder 4">
            <a:extLst>
              <a:ext uri="{FF2B5EF4-FFF2-40B4-BE49-F238E27FC236}">
                <a16:creationId xmlns:a16="http://schemas.microsoft.com/office/drawing/2014/main" id="{3B992273-6C02-8249-80AC-B45A3A77FE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BA8D6-D525-1748-8789-C27B2D11BCEB}"/>
              </a:ext>
            </a:extLst>
          </p:cNvPr>
          <p:cNvSpPr>
            <a:spLocks noGrp="1"/>
          </p:cNvSpPr>
          <p:nvPr>
            <p:ph type="sldNum" sz="quarter" idx="12"/>
          </p:nvPr>
        </p:nvSpPr>
        <p:spPr/>
        <p:txBody>
          <a:bodyPr/>
          <a:lstStyle/>
          <a:p>
            <a:fld id="{B7C174B7-9B66-CE49-9597-4CBB1A91A492}" type="slidenum">
              <a:rPr lang="en-US" smtClean="0"/>
              <a:t>‹#›</a:t>
            </a:fld>
            <a:endParaRPr lang="en-US"/>
          </a:p>
        </p:txBody>
      </p:sp>
    </p:spTree>
    <p:extLst>
      <p:ext uri="{BB962C8B-B14F-4D97-AF65-F5344CB8AC3E}">
        <p14:creationId xmlns:p14="http://schemas.microsoft.com/office/powerpoint/2010/main" val="2513697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AB4EF-5929-6243-93F5-0FC47EAD1C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B747E7-4CED-7E48-B533-A3BB5B792B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94FBFB-81B1-1D45-8876-87E1B21B13F7}"/>
              </a:ext>
            </a:extLst>
          </p:cNvPr>
          <p:cNvSpPr>
            <a:spLocks noGrp="1"/>
          </p:cNvSpPr>
          <p:nvPr>
            <p:ph type="dt" sz="half" idx="10"/>
          </p:nvPr>
        </p:nvSpPr>
        <p:spPr/>
        <p:txBody>
          <a:bodyPr/>
          <a:lstStyle/>
          <a:p>
            <a:fld id="{CF8C7399-A3B9-AE43-B48B-EA25AAC84D6F}" type="datetimeFigureOut">
              <a:rPr lang="en-US" smtClean="0"/>
              <a:t>8/26/23</a:t>
            </a:fld>
            <a:endParaRPr lang="en-US"/>
          </a:p>
        </p:txBody>
      </p:sp>
      <p:sp>
        <p:nvSpPr>
          <p:cNvPr id="5" name="Footer Placeholder 4">
            <a:extLst>
              <a:ext uri="{FF2B5EF4-FFF2-40B4-BE49-F238E27FC236}">
                <a16:creationId xmlns:a16="http://schemas.microsoft.com/office/drawing/2014/main" id="{F8812733-781B-5249-AAAC-9598A8DE47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7BB20B-A3B4-CB41-B57A-C31CE01C4A10}"/>
              </a:ext>
            </a:extLst>
          </p:cNvPr>
          <p:cNvSpPr>
            <a:spLocks noGrp="1"/>
          </p:cNvSpPr>
          <p:nvPr>
            <p:ph type="sldNum" sz="quarter" idx="12"/>
          </p:nvPr>
        </p:nvSpPr>
        <p:spPr/>
        <p:txBody>
          <a:bodyPr/>
          <a:lstStyle/>
          <a:p>
            <a:fld id="{B7C174B7-9B66-CE49-9597-4CBB1A91A492}" type="slidenum">
              <a:rPr lang="en-US" smtClean="0"/>
              <a:t>‹#›</a:t>
            </a:fld>
            <a:endParaRPr lang="en-US"/>
          </a:p>
        </p:txBody>
      </p:sp>
    </p:spTree>
    <p:extLst>
      <p:ext uri="{BB962C8B-B14F-4D97-AF65-F5344CB8AC3E}">
        <p14:creationId xmlns:p14="http://schemas.microsoft.com/office/powerpoint/2010/main" val="3854990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D3FED-9E05-CF46-95E2-19D342837F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466D0C9-AE8B-1344-B22B-BBC2F5B316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9AC357-11EC-7B42-A333-55E87DFE790D}"/>
              </a:ext>
            </a:extLst>
          </p:cNvPr>
          <p:cNvSpPr>
            <a:spLocks noGrp="1"/>
          </p:cNvSpPr>
          <p:nvPr>
            <p:ph type="dt" sz="half" idx="10"/>
          </p:nvPr>
        </p:nvSpPr>
        <p:spPr/>
        <p:txBody>
          <a:bodyPr/>
          <a:lstStyle/>
          <a:p>
            <a:fld id="{CF8C7399-A3B9-AE43-B48B-EA25AAC84D6F}" type="datetimeFigureOut">
              <a:rPr lang="en-US" smtClean="0"/>
              <a:t>8/26/23</a:t>
            </a:fld>
            <a:endParaRPr lang="en-US"/>
          </a:p>
        </p:txBody>
      </p:sp>
      <p:sp>
        <p:nvSpPr>
          <p:cNvPr id="5" name="Footer Placeholder 4">
            <a:extLst>
              <a:ext uri="{FF2B5EF4-FFF2-40B4-BE49-F238E27FC236}">
                <a16:creationId xmlns:a16="http://schemas.microsoft.com/office/drawing/2014/main" id="{CF26D1B4-A095-DE4E-A61B-9D923484EC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73FDA7-7F79-FA4E-9DB0-3BD2BCA8C16B}"/>
              </a:ext>
            </a:extLst>
          </p:cNvPr>
          <p:cNvSpPr>
            <a:spLocks noGrp="1"/>
          </p:cNvSpPr>
          <p:nvPr>
            <p:ph type="sldNum" sz="quarter" idx="12"/>
          </p:nvPr>
        </p:nvSpPr>
        <p:spPr/>
        <p:txBody>
          <a:bodyPr/>
          <a:lstStyle/>
          <a:p>
            <a:fld id="{B7C174B7-9B66-CE49-9597-4CBB1A91A492}" type="slidenum">
              <a:rPr lang="en-US" smtClean="0"/>
              <a:t>‹#›</a:t>
            </a:fld>
            <a:endParaRPr lang="en-US"/>
          </a:p>
        </p:txBody>
      </p:sp>
    </p:spTree>
    <p:extLst>
      <p:ext uri="{BB962C8B-B14F-4D97-AF65-F5344CB8AC3E}">
        <p14:creationId xmlns:p14="http://schemas.microsoft.com/office/powerpoint/2010/main" val="2442209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7026D-C468-1347-A3CA-A1488A74EC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3D6D03-9895-1149-9245-CD56326DDD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1B27F6-33A4-9546-BE83-1E24BD1A83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EF42DE8-FD36-C943-B649-036E293A1FAE}"/>
              </a:ext>
            </a:extLst>
          </p:cNvPr>
          <p:cNvSpPr>
            <a:spLocks noGrp="1"/>
          </p:cNvSpPr>
          <p:nvPr>
            <p:ph type="dt" sz="half" idx="10"/>
          </p:nvPr>
        </p:nvSpPr>
        <p:spPr/>
        <p:txBody>
          <a:bodyPr/>
          <a:lstStyle/>
          <a:p>
            <a:fld id="{CF8C7399-A3B9-AE43-B48B-EA25AAC84D6F}" type="datetimeFigureOut">
              <a:rPr lang="en-US" smtClean="0"/>
              <a:t>8/26/23</a:t>
            </a:fld>
            <a:endParaRPr lang="en-US"/>
          </a:p>
        </p:txBody>
      </p:sp>
      <p:sp>
        <p:nvSpPr>
          <p:cNvPr id="6" name="Footer Placeholder 5">
            <a:extLst>
              <a:ext uri="{FF2B5EF4-FFF2-40B4-BE49-F238E27FC236}">
                <a16:creationId xmlns:a16="http://schemas.microsoft.com/office/drawing/2014/main" id="{415A5227-D748-694A-86E2-A73196B570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1DCD6-C344-7C4A-8E4F-6576286BE28F}"/>
              </a:ext>
            </a:extLst>
          </p:cNvPr>
          <p:cNvSpPr>
            <a:spLocks noGrp="1"/>
          </p:cNvSpPr>
          <p:nvPr>
            <p:ph type="sldNum" sz="quarter" idx="12"/>
          </p:nvPr>
        </p:nvSpPr>
        <p:spPr/>
        <p:txBody>
          <a:bodyPr/>
          <a:lstStyle/>
          <a:p>
            <a:fld id="{B7C174B7-9B66-CE49-9597-4CBB1A91A492}" type="slidenum">
              <a:rPr lang="en-US" smtClean="0"/>
              <a:t>‹#›</a:t>
            </a:fld>
            <a:endParaRPr lang="en-US"/>
          </a:p>
        </p:txBody>
      </p:sp>
    </p:spTree>
    <p:extLst>
      <p:ext uri="{BB962C8B-B14F-4D97-AF65-F5344CB8AC3E}">
        <p14:creationId xmlns:p14="http://schemas.microsoft.com/office/powerpoint/2010/main" val="3611436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9854D-1341-7843-AC05-76700FF445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C307337-1499-C74F-BC23-305AB9410B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CACA84-F7F5-B643-B454-CF8997D05E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624D7A0-525D-7942-8A5B-AD4837E46B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91BC0E-DB8F-B94A-8159-1F0A6F7368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34460F-6E98-8142-95EF-39CCD83D620C}"/>
              </a:ext>
            </a:extLst>
          </p:cNvPr>
          <p:cNvSpPr>
            <a:spLocks noGrp="1"/>
          </p:cNvSpPr>
          <p:nvPr>
            <p:ph type="dt" sz="half" idx="10"/>
          </p:nvPr>
        </p:nvSpPr>
        <p:spPr/>
        <p:txBody>
          <a:bodyPr/>
          <a:lstStyle/>
          <a:p>
            <a:fld id="{CF8C7399-A3B9-AE43-B48B-EA25AAC84D6F}" type="datetimeFigureOut">
              <a:rPr lang="en-US" smtClean="0"/>
              <a:t>8/26/23</a:t>
            </a:fld>
            <a:endParaRPr lang="en-US"/>
          </a:p>
        </p:txBody>
      </p:sp>
      <p:sp>
        <p:nvSpPr>
          <p:cNvPr id="8" name="Footer Placeholder 7">
            <a:extLst>
              <a:ext uri="{FF2B5EF4-FFF2-40B4-BE49-F238E27FC236}">
                <a16:creationId xmlns:a16="http://schemas.microsoft.com/office/drawing/2014/main" id="{40F16C4A-489E-8F46-BCAE-96818C59188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B49C5B-EEE5-474A-9240-588FA73188D6}"/>
              </a:ext>
            </a:extLst>
          </p:cNvPr>
          <p:cNvSpPr>
            <a:spLocks noGrp="1"/>
          </p:cNvSpPr>
          <p:nvPr>
            <p:ph type="sldNum" sz="quarter" idx="12"/>
          </p:nvPr>
        </p:nvSpPr>
        <p:spPr/>
        <p:txBody>
          <a:bodyPr/>
          <a:lstStyle/>
          <a:p>
            <a:fld id="{B7C174B7-9B66-CE49-9597-4CBB1A91A492}" type="slidenum">
              <a:rPr lang="en-US" smtClean="0"/>
              <a:t>‹#›</a:t>
            </a:fld>
            <a:endParaRPr lang="en-US"/>
          </a:p>
        </p:txBody>
      </p:sp>
    </p:spTree>
    <p:extLst>
      <p:ext uri="{BB962C8B-B14F-4D97-AF65-F5344CB8AC3E}">
        <p14:creationId xmlns:p14="http://schemas.microsoft.com/office/powerpoint/2010/main" val="2030456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A4D07-0A33-7C44-824C-23CC2112A6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866991-20E1-3A4E-BBDA-5C05BF3C76E0}"/>
              </a:ext>
            </a:extLst>
          </p:cNvPr>
          <p:cNvSpPr>
            <a:spLocks noGrp="1"/>
          </p:cNvSpPr>
          <p:nvPr>
            <p:ph type="dt" sz="half" idx="10"/>
          </p:nvPr>
        </p:nvSpPr>
        <p:spPr/>
        <p:txBody>
          <a:bodyPr/>
          <a:lstStyle/>
          <a:p>
            <a:fld id="{CF8C7399-A3B9-AE43-B48B-EA25AAC84D6F}" type="datetimeFigureOut">
              <a:rPr lang="en-US" smtClean="0"/>
              <a:t>8/26/23</a:t>
            </a:fld>
            <a:endParaRPr lang="en-US"/>
          </a:p>
        </p:txBody>
      </p:sp>
      <p:sp>
        <p:nvSpPr>
          <p:cNvPr id="4" name="Footer Placeholder 3">
            <a:extLst>
              <a:ext uri="{FF2B5EF4-FFF2-40B4-BE49-F238E27FC236}">
                <a16:creationId xmlns:a16="http://schemas.microsoft.com/office/drawing/2014/main" id="{FA0A3DEE-ABA7-674E-B8AF-05AD210B97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9E62840-4241-9941-B88A-63D35DF629C6}"/>
              </a:ext>
            </a:extLst>
          </p:cNvPr>
          <p:cNvSpPr>
            <a:spLocks noGrp="1"/>
          </p:cNvSpPr>
          <p:nvPr>
            <p:ph type="sldNum" sz="quarter" idx="12"/>
          </p:nvPr>
        </p:nvSpPr>
        <p:spPr/>
        <p:txBody>
          <a:bodyPr/>
          <a:lstStyle/>
          <a:p>
            <a:fld id="{B7C174B7-9B66-CE49-9597-4CBB1A91A492}" type="slidenum">
              <a:rPr lang="en-US" smtClean="0"/>
              <a:t>‹#›</a:t>
            </a:fld>
            <a:endParaRPr lang="en-US"/>
          </a:p>
        </p:txBody>
      </p:sp>
    </p:spTree>
    <p:extLst>
      <p:ext uri="{BB962C8B-B14F-4D97-AF65-F5344CB8AC3E}">
        <p14:creationId xmlns:p14="http://schemas.microsoft.com/office/powerpoint/2010/main" val="689598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657E22-A3B8-2642-AB9D-801E09B076D4}"/>
              </a:ext>
            </a:extLst>
          </p:cNvPr>
          <p:cNvSpPr>
            <a:spLocks noGrp="1"/>
          </p:cNvSpPr>
          <p:nvPr>
            <p:ph type="dt" sz="half" idx="10"/>
          </p:nvPr>
        </p:nvSpPr>
        <p:spPr/>
        <p:txBody>
          <a:bodyPr/>
          <a:lstStyle/>
          <a:p>
            <a:fld id="{CF8C7399-A3B9-AE43-B48B-EA25AAC84D6F}" type="datetimeFigureOut">
              <a:rPr lang="en-US" smtClean="0"/>
              <a:t>8/26/23</a:t>
            </a:fld>
            <a:endParaRPr lang="en-US"/>
          </a:p>
        </p:txBody>
      </p:sp>
      <p:sp>
        <p:nvSpPr>
          <p:cNvPr id="3" name="Footer Placeholder 2">
            <a:extLst>
              <a:ext uri="{FF2B5EF4-FFF2-40B4-BE49-F238E27FC236}">
                <a16:creationId xmlns:a16="http://schemas.microsoft.com/office/drawing/2014/main" id="{6392D666-6BAF-7945-B472-7D510527FA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3E3CDB0-0B36-5843-9C76-70B8696C7A33}"/>
              </a:ext>
            </a:extLst>
          </p:cNvPr>
          <p:cNvSpPr>
            <a:spLocks noGrp="1"/>
          </p:cNvSpPr>
          <p:nvPr>
            <p:ph type="sldNum" sz="quarter" idx="12"/>
          </p:nvPr>
        </p:nvSpPr>
        <p:spPr/>
        <p:txBody>
          <a:bodyPr/>
          <a:lstStyle/>
          <a:p>
            <a:fld id="{B7C174B7-9B66-CE49-9597-4CBB1A91A492}" type="slidenum">
              <a:rPr lang="en-US" smtClean="0"/>
              <a:t>‹#›</a:t>
            </a:fld>
            <a:endParaRPr lang="en-US"/>
          </a:p>
        </p:txBody>
      </p:sp>
    </p:spTree>
    <p:extLst>
      <p:ext uri="{BB962C8B-B14F-4D97-AF65-F5344CB8AC3E}">
        <p14:creationId xmlns:p14="http://schemas.microsoft.com/office/powerpoint/2010/main" val="1312144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11344-A6AB-574C-BAF9-25B6EAD165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F74509-D06C-1E4B-B65A-AB62CB03B2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3C01F2-5F8D-4642-BBCD-7EDB9C2A48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30B11A-6F85-8B4A-8D39-CE63C49E1533}"/>
              </a:ext>
            </a:extLst>
          </p:cNvPr>
          <p:cNvSpPr>
            <a:spLocks noGrp="1"/>
          </p:cNvSpPr>
          <p:nvPr>
            <p:ph type="dt" sz="half" idx="10"/>
          </p:nvPr>
        </p:nvSpPr>
        <p:spPr/>
        <p:txBody>
          <a:bodyPr/>
          <a:lstStyle/>
          <a:p>
            <a:fld id="{CF8C7399-A3B9-AE43-B48B-EA25AAC84D6F}" type="datetimeFigureOut">
              <a:rPr lang="en-US" smtClean="0"/>
              <a:t>8/26/23</a:t>
            </a:fld>
            <a:endParaRPr lang="en-US"/>
          </a:p>
        </p:txBody>
      </p:sp>
      <p:sp>
        <p:nvSpPr>
          <p:cNvPr id="6" name="Footer Placeholder 5">
            <a:extLst>
              <a:ext uri="{FF2B5EF4-FFF2-40B4-BE49-F238E27FC236}">
                <a16:creationId xmlns:a16="http://schemas.microsoft.com/office/drawing/2014/main" id="{4ACF6301-7C43-0344-B126-7D840D9A5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5CBE7B-55D7-7747-9C58-478ACB816CDF}"/>
              </a:ext>
            </a:extLst>
          </p:cNvPr>
          <p:cNvSpPr>
            <a:spLocks noGrp="1"/>
          </p:cNvSpPr>
          <p:nvPr>
            <p:ph type="sldNum" sz="quarter" idx="12"/>
          </p:nvPr>
        </p:nvSpPr>
        <p:spPr/>
        <p:txBody>
          <a:bodyPr/>
          <a:lstStyle/>
          <a:p>
            <a:fld id="{B7C174B7-9B66-CE49-9597-4CBB1A91A492}" type="slidenum">
              <a:rPr lang="en-US" smtClean="0"/>
              <a:t>‹#›</a:t>
            </a:fld>
            <a:endParaRPr lang="en-US"/>
          </a:p>
        </p:txBody>
      </p:sp>
    </p:spTree>
    <p:extLst>
      <p:ext uri="{BB962C8B-B14F-4D97-AF65-F5344CB8AC3E}">
        <p14:creationId xmlns:p14="http://schemas.microsoft.com/office/powerpoint/2010/main" val="1572167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9DED8-999D-B041-B5BA-D162BD6123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FF129D-6111-9B4A-ADCC-5A34EA13A2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53C3B3-047A-C94F-89B4-4E711A3840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F1A60B-5257-6446-A47D-5652BF6CE0CD}"/>
              </a:ext>
            </a:extLst>
          </p:cNvPr>
          <p:cNvSpPr>
            <a:spLocks noGrp="1"/>
          </p:cNvSpPr>
          <p:nvPr>
            <p:ph type="dt" sz="half" idx="10"/>
          </p:nvPr>
        </p:nvSpPr>
        <p:spPr/>
        <p:txBody>
          <a:bodyPr/>
          <a:lstStyle/>
          <a:p>
            <a:fld id="{CF8C7399-A3B9-AE43-B48B-EA25AAC84D6F}" type="datetimeFigureOut">
              <a:rPr lang="en-US" smtClean="0"/>
              <a:t>8/26/23</a:t>
            </a:fld>
            <a:endParaRPr lang="en-US"/>
          </a:p>
        </p:txBody>
      </p:sp>
      <p:sp>
        <p:nvSpPr>
          <p:cNvPr id="6" name="Footer Placeholder 5">
            <a:extLst>
              <a:ext uri="{FF2B5EF4-FFF2-40B4-BE49-F238E27FC236}">
                <a16:creationId xmlns:a16="http://schemas.microsoft.com/office/drawing/2014/main" id="{774F1383-91AD-CC4E-BC1A-D4D1A94D90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D0786B-E25B-964E-9F3F-3C5AAC1F4DD5}"/>
              </a:ext>
            </a:extLst>
          </p:cNvPr>
          <p:cNvSpPr>
            <a:spLocks noGrp="1"/>
          </p:cNvSpPr>
          <p:nvPr>
            <p:ph type="sldNum" sz="quarter" idx="12"/>
          </p:nvPr>
        </p:nvSpPr>
        <p:spPr/>
        <p:txBody>
          <a:bodyPr/>
          <a:lstStyle/>
          <a:p>
            <a:fld id="{B7C174B7-9B66-CE49-9597-4CBB1A91A492}" type="slidenum">
              <a:rPr lang="en-US" smtClean="0"/>
              <a:t>‹#›</a:t>
            </a:fld>
            <a:endParaRPr lang="en-US"/>
          </a:p>
        </p:txBody>
      </p:sp>
    </p:spTree>
    <p:extLst>
      <p:ext uri="{BB962C8B-B14F-4D97-AF65-F5344CB8AC3E}">
        <p14:creationId xmlns:p14="http://schemas.microsoft.com/office/powerpoint/2010/main" val="199983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15AABF-154D-3A4C-B669-B21865C072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A905DDD-8A41-244E-B68F-16ACDC0004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8A3EC8-1305-6045-90C7-0EC7B1B41E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8C7399-A3B9-AE43-B48B-EA25AAC84D6F}" type="datetimeFigureOut">
              <a:rPr lang="en-US" smtClean="0"/>
              <a:t>8/26/23</a:t>
            </a:fld>
            <a:endParaRPr lang="en-US"/>
          </a:p>
        </p:txBody>
      </p:sp>
      <p:sp>
        <p:nvSpPr>
          <p:cNvPr id="5" name="Footer Placeholder 4">
            <a:extLst>
              <a:ext uri="{FF2B5EF4-FFF2-40B4-BE49-F238E27FC236}">
                <a16:creationId xmlns:a16="http://schemas.microsoft.com/office/drawing/2014/main" id="{00100BAB-C896-B440-89AE-240DD86950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975A5C-E631-CE4B-ACCE-8EACD6621B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C174B7-9B66-CE49-9597-4CBB1A91A492}" type="slidenum">
              <a:rPr lang="en-US" smtClean="0"/>
              <a:t>‹#›</a:t>
            </a:fld>
            <a:endParaRPr lang="en-US"/>
          </a:p>
        </p:txBody>
      </p:sp>
    </p:spTree>
    <p:extLst>
      <p:ext uri="{BB962C8B-B14F-4D97-AF65-F5344CB8AC3E}">
        <p14:creationId xmlns:p14="http://schemas.microsoft.com/office/powerpoint/2010/main" val="8476485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uter script on a screen">
            <a:extLst>
              <a:ext uri="{FF2B5EF4-FFF2-40B4-BE49-F238E27FC236}">
                <a16:creationId xmlns:a16="http://schemas.microsoft.com/office/drawing/2014/main" id="{D2AA753A-A793-4521-815E-44A368D0C70D}"/>
              </a:ext>
            </a:extLst>
          </p:cNvPr>
          <p:cNvPicPr>
            <a:picLocks noChangeAspect="1"/>
          </p:cNvPicPr>
          <p:nvPr/>
        </p:nvPicPr>
        <p:blipFill rotWithShape="1">
          <a:blip r:embed="rId2"/>
          <a:srcRect t="23391" r="9091"/>
          <a:stretch/>
        </p:blipFill>
        <p:spPr>
          <a:xfrm>
            <a:off x="20" y="10"/>
            <a:ext cx="12191981" cy="6857990"/>
          </a:xfrm>
          <a:prstGeom prst="rect">
            <a:avLst/>
          </a:prstGeom>
        </p:spPr>
      </p:pic>
      <p:sp>
        <p:nvSpPr>
          <p:cNvPr id="12" name="Rectangle 11">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C6DC8EE-94CC-1A4C-A3FF-9E1B5FB0019E}"/>
              </a:ext>
            </a:extLst>
          </p:cNvPr>
          <p:cNvSpPr>
            <a:spLocks noGrp="1"/>
          </p:cNvSpPr>
          <p:nvPr>
            <p:ph type="ctrTitle"/>
          </p:nvPr>
        </p:nvSpPr>
        <p:spPr>
          <a:xfrm>
            <a:off x="404553" y="3091928"/>
            <a:ext cx="9078562" cy="2387600"/>
          </a:xfrm>
        </p:spPr>
        <p:txBody>
          <a:bodyPr>
            <a:normAutofit/>
          </a:bodyPr>
          <a:lstStyle/>
          <a:p>
            <a:pPr algn="l"/>
            <a:r>
              <a:rPr lang="en-US" sz="6600" dirty="0"/>
              <a:t>Homework04</a:t>
            </a:r>
          </a:p>
        </p:txBody>
      </p:sp>
      <p:sp>
        <p:nvSpPr>
          <p:cNvPr id="14" name="Rectangle: Rounded Corners 13">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4C5A47FE-7BB7-3A4E-94B1-E340E2C801BD}"/>
              </a:ext>
            </a:extLst>
          </p:cNvPr>
          <p:cNvSpPr>
            <a:spLocks noGrp="1"/>
          </p:cNvSpPr>
          <p:nvPr>
            <p:ph type="subTitle" idx="1"/>
          </p:nvPr>
        </p:nvSpPr>
        <p:spPr>
          <a:xfrm>
            <a:off x="404553" y="5624945"/>
            <a:ext cx="9078562" cy="592975"/>
          </a:xfrm>
        </p:spPr>
        <p:txBody>
          <a:bodyPr anchor="ctr">
            <a:normAutofit/>
          </a:bodyPr>
          <a:lstStyle/>
          <a:p>
            <a:pPr algn="l"/>
            <a:r>
              <a:rPr lang="en-US" dirty="0"/>
              <a:t>JS Arrays - Loops</a:t>
            </a:r>
          </a:p>
        </p:txBody>
      </p:sp>
      <p:pic>
        <p:nvPicPr>
          <p:cNvPr id="4" name="Picture 3" descr="A blue and black logo&#10;&#10;Description automatically generated with low confidence">
            <a:extLst>
              <a:ext uri="{FF2B5EF4-FFF2-40B4-BE49-F238E27FC236}">
                <a16:creationId xmlns:a16="http://schemas.microsoft.com/office/drawing/2014/main" id="{797D17C4-AB65-BC3C-733C-C0975CE2BA0E}"/>
              </a:ext>
            </a:extLst>
          </p:cNvPr>
          <p:cNvPicPr>
            <a:picLocks noChangeAspect="1"/>
          </p:cNvPicPr>
          <p:nvPr/>
        </p:nvPicPr>
        <p:blipFill>
          <a:blip r:embed="rId3"/>
          <a:stretch>
            <a:fillRect/>
          </a:stretch>
        </p:blipFill>
        <p:spPr>
          <a:xfrm>
            <a:off x="914262" y="407659"/>
            <a:ext cx="1117526" cy="447528"/>
          </a:xfrm>
          <a:prstGeom prst="rect">
            <a:avLst/>
          </a:prstGeom>
        </p:spPr>
      </p:pic>
    </p:spTree>
    <p:extLst>
      <p:ext uri="{BB962C8B-B14F-4D97-AF65-F5344CB8AC3E}">
        <p14:creationId xmlns:p14="http://schemas.microsoft.com/office/powerpoint/2010/main" val="53252596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8C1D9B7-793D-644F-A636-766BFE2A6268}"/>
              </a:ext>
            </a:extLst>
          </p:cNvPr>
          <p:cNvSpPr>
            <a:spLocks noGrp="1"/>
          </p:cNvSpPr>
          <p:nvPr>
            <p:ph type="title"/>
          </p:nvPr>
        </p:nvSpPr>
        <p:spPr>
          <a:xfrm>
            <a:off x="838200" y="713312"/>
            <a:ext cx="4038600" cy="5431376"/>
          </a:xfrm>
        </p:spPr>
        <p:txBody>
          <a:bodyPr>
            <a:normAutofit/>
          </a:bodyPr>
          <a:lstStyle/>
          <a:p>
            <a:r>
              <a:rPr lang="en-US" b="1" dirty="0"/>
              <a:t>Task-8</a:t>
            </a:r>
            <a:endParaRPr lang="en-US" dirty="0"/>
          </a:p>
        </p:txBody>
      </p:sp>
      <p:sp>
        <p:nvSpPr>
          <p:cNvPr id="3" name="Content Placeholder 2">
            <a:extLst>
              <a:ext uri="{FF2B5EF4-FFF2-40B4-BE49-F238E27FC236}">
                <a16:creationId xmlns:a16="http://schemas.microsoft.com/office/drawing/2014/main" id="{D62CB12A-B7BD-C34E-A5FF-324AF1F62E0A}"/>
              </a:ext>
            </a:extLst>
          </p:cNvPr>
          <p:cNvSpPr>
            <a:spLocks noGrp="1"/>
          </p:cNvSpPr>
          <p:nvPr>
            <p:ph idx="1"/>
          </p:nvPr>
        </p:nvSpPr>
        <p:spPr>
          <a:xfrm>
            <a:off x="6095999" y="713313"/>
            <a:ext cx="5257801" cy="5431376"/>
          </a:xfrm>
        </p:spPr>
        <p:txBody>
          <a:bodyPr anchor="ctr">
            <a:normAutofit/>
          </a:bodyPr>
          <a:lstStyle/>
          <a:p>
            <a:pPr marL="0" indent="0">
              <a:buNone/>
            </a:pPr>
            <a:r>
              <a:rPr lang="en-US" sz="1400" b="1" i="1" dirty="0"/>
              <a:t>Requirement:</a:t>
            </a:r>
          </a:p>
          <a:p>
            <a:pPr marL="0" indent="0">
              <a:buNone/>
            </a:pPr>
            <a:r>
              <a:rPr lang="en-US" sz="1400" dirty="0"/>
              <a:t>-Create an array that stores countries below.</a:t>
            </a:r>
          </a:p>
          <a:p>
            <a:pPr marL="0" indent="0">
              <a:buNone/>
            </a:pPr>
            <a:r>
              <a:rPr lang="en-US" sz="1400" dirty="0"/>
              <a:t>Germany, Argentina, Ukraine, Romania</a:t>
            </a:r>
          </a:p>
          <a:p>
            <a:pPr marL="0" indent="0">
              <a:buNone/>
            </a:pPr>
            <a:endParaRPr lang="en-US" sz="1400" dirty="0"/>
          </a:p>
          <a:p>
            <a:pPr marL="0" indent="0">
              <a:buNone/>
            </a:pPr>
            <a:r>
              <a:rPr lang="en-US" sz="1400" b="1" i="1" dirty="0"/>
              <a:t>THEN:</a:t>
            </a:r>
          </a:p>
          <a:p>
            <a:pPr marL="0" indent="0">
              <a:buNone/>
            </a:pPr>
            <a:r>
              <a:rPr lang="en-US" sz="1400" dirty="0"/>
              <a:t>-Output the entire array</a:t>
            </a:r>
          </a:p>
          <a:p>
            <a:pPr marL="0" indent="0">
              <a:buNone/>
            </a:pPr>
            <a:r>
              <a:rPr lang="en-US" sz="1400" dirty="0"/>
              <a:t>-</a:t>
            </a:r>
            <a:r>
              <a:rPr lang="en-US" sz="1400" dirty="0" err="1"/>
              <a:t>Ouput</a:t>
            </a:r>
            <a:r>
              <a:rPr lang="en-US" sz="1400" dirty="0"/>
              <a:t> the entire array sorted lexicographically</a:t>
            </a:r>
          </a:p>
          <a:p>
            <a:pPr marL="0" indent="0">
              <a:buNone/>
            </a:pPr>
            <a:endParaRPr lang="en-US" sz="1400" dirty="0"/>
          </a:p>
          <a:p>
            <a:pPr marL="0" indent="0">
              <a:buNone/>
            </a:pPr>
            <a:r>
              <a:rPr lang="en-US" sz="1400" b="1" i="1" dirty="0"/>
              <a:t>Expected Result:</a:t>
            </a:r>
          </a:p>
          <a:p>
            <a:pPr marL="0" indent="0">
              <a:buNone/>
            </a:pPr>
            <a:r>
              <a:rPr lang="en-US" sz="1400" dirty="0"/>
              <a:t>['Germany', 'Argentina', 'Ukraine', 'Romania' ]</a:t>
            </a:r>
            <a:endParaRPr lang="en-US" sz="1400" b="1" i="1" dirty="0"/>
          </a:p>
          <a:p>
            <a:pPr marL="0" indent="0">
              <a:buNone/>
            </a:pPr>
            <a:r>
              <a:rPr lang="en-US" sz="1400" dirty="0"/>
              <a:t>[ 'Argentina', 'Germany', 'Romania', 'Ukraine' ]</a:t>
            </a:r>
          </a:p>
        </p:txBody>
      </p:sp>
      <p:pic>
        <p:nvPicPr>
          <p:cNvPr id="4" name="Picture 3" descr="A blue and black logo&#10;&#10;Description automatically generated with low confidence">
            <a:extLst>
              <a:ext uri="{FF2B5EF4-FFF2-40B4-BE49-F238E27FC236}">
                <a16:creationId xmlns:a16="http://schemas.microsoft.com/office/drawing/2014/main" id="{60296585-37C4-48E7-A99E-E7D02CF1AD40}"/>
              </a:ext>
            </a:extLst>
          </p:cNvPr>
          <p:cNvPicPr>
            <a:picLocks noChangeAspect="1"/>
          </p:cNvPicPr>
          <p:nvPr/>
        </p:nvPicPr>
        <p:blipFill>
          <a:blip r:embed="rId2"/>
          <a:stretch>
            <a:fillRect/>
          </a:stretch>
        </p:blipFill>
        <p:spPr>
          <a:xfrm>
            <a:off x="914262" y="407659"/>
            <a:ext cx="1117526" cy="447528"/>
          </a:xfrm>
          <a:prstGeom prst="rect">
            <a:avLst/>
          </a:prstGeom>
        </p:spPr>
      </p:pic>
    </p:spTree>
    <p:extLst>
      <p:ext uri="{BB962C8B-B14F-4D97-AF65-F5344CB8AC3E}">
        <p14:creationId xmlns:p14="http://schemas.microsoft.com/office/powerpoint/2010/main" val="3304504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8C1D9B7-793D-644F-A636-766BFE2A6268}"/>
              </a:ext>
            </a:extLst>
          </p:cNvPr>
          <p:cNvSpPr>
            <a:spLocks noGrp="1"/>
          </p:cNvSpPr>
          <p:nvPr>
            <p:ph type="title"/>
          </p:nvPr>
        </p:nvSpPr>
        <p:spPr>
          <a:xfrm>
            <a:off x="838200" y="713312"/>
            <a:ext cx="4038600" cy="5431376"/>
          </a:xfrm>
        </p:spPr>
        <p:txBody>
          <a:bodyPr>
            <a:normAutofit/>
          </a:bodyPr>
          <a:lstStyle/>
          <a:p>
            <a:r>
              <a:rPr lang="en-US" b="1" dirty="0"/>
              <a:t>Task-9</a:t>
            </a:r>
            <a:endParaRPr lang="en-US" dirty="0"/>
          </a:p>
        </p:txBody>
      </p:sp>
      <p:sp>
        <p:nvSpPr>
          <p:cNvPr id="3" name="Content Placeholder 2">
            <a:extLst>
              <a:ext uri="{FF2B5EF4-FFF2-40B4-BE49-F238E27FC236}">
                <a16:creationId xmlns:a16="http://schemas.microsoft.com/office/drawing/2014/main" id="{D62CB12A-B7BD-C34E-A5FF-324AF1F62E0A}"/>
              </a:ext>
            </a:extLst>
          </p:cNvPr>
          <p:cNvSpPr>
            <a:spLocks noGrp="1"/>
          </p:cNvSpPr>
          <p:nvPr>
            <p:ph idx="1"/>
          </p:nvPr>
        </p:nvSpPr>
        <p:spPr>
          <a:xfrm>
            <a:off x="6095999" y="713313"/>
            <a:ext cx="5257801" cy="5431376"/>
          </a:xfrm>
        </p:spPr>
        <p:txBody>
          <a:bodyPr anchor="ctr">
            <a:normAutofit/>
          </a:bodyPr>
          <a:lstStyle/>
          <a:p>
            <a:pPr marL="0" indent="0">
              <a:buNone/>
            </a:pPr>
            <a:r>
              <a:rPr lang="en-US" sz="1400" b="1" i="1" dirty="0"/>
              <a:t>Requirement:</a:t>
            </a:r>
          </a:p>
          <a:p>
            <a:pPr marL="0" indent="0">
              <a:buNone/>
            </a:pPr>
            <a:r>
              <a:rPr lang="en-US" sz="1400" dirty="0"/>
              <a:t>-Create a String array that stores cartoon dogs below</a:t>
            </a:r>
          </a:p>
          <a:p>
            <a:pPr marL="0" indent="0">
              <a:buNone/>
            </a:pPr>
            <a:r>
              <a:rPr lang="en-US" sz="1400" dirty="0"/>
              <a:t>Scooby Doo, Snoopy, Blue, Pluto, Dino, Sparky </a:t>
            </a:r>
          </a:p>
          <a:p>
            <a:pPr marL="0" indent="0">
              <a:buNone/>
            </a:pPr>
            <a:endParaRPr lang="en-US" sz="1400" dirty="0"/>
          </a:p>
          <a:p>
            <a:pPr marL="0" indent="0">
              <a:buNone/>
            </a:pPr>
            <a:r>
              <a:rPr lang="en-US" sz="1400" b="1" i="1" dirty="0"/>
              <a:t>THEN:</a:t>
            </a:r>
          </a:p>
          <a:p>
            <a:pPr marL="0" indent="0">
              <a:buNone/>
            </a:pPr>
            <a:r>
              <a:rPr lang="en-US" sz="1400" dirty="0"/>
              <a:t>-Output the entire array</a:t>
            </a:r>
          </a:p>
          <a:p>
            <a:pPr marL="0" indent="0">
              <a:buNone/>
            </a:pPr>
            <a:r>
              <a:rPr lang="en-US" sz="1400" dirty="0"/>
              <a:t>-Then, check if the array has Pluto element</a:t>
            </a:r>
          </a:p>
          <a:p>
            <a:pPr marL="0" indent="0">
              <a:buNone/>
            </a:pPr>
            <a:r>
              <a:rPr lang="en-US" sz="1400" dirty="0"/>
              <a:t>	if it has Pluto, then output true</a:t>
            </a:r>
          </a:p>
          <a:p>
            <a:pPr marL="0" indent="0">
              <a:buNone/>
            </a:pPr>
            <a:r>
              <a:rPr lang="en-US" sz="1400" dirty="0"/>
              <a:t>	if it does not have Pluto, output false</a:t>
            </a:r>
          </a:p>
          <a:p>
            <a:pPr marL="0" indent="0">
              <a:buNone/>
            </a:pPr>
            <a:endParaRPr lang="en-US" sz="1400" dirty="0"/>
          </a:p>
          <a:p>
            <a:pPr marL="0" indent="0">
              <a:buNone/>
            </a:pPr>
            <a:r>
              <a:rPr lang="en-US" sz="1400" b="1" i="1" dirty="0"/>
              <a:t>Expected Result:</a:t>
            </a:r>
          </a:p>
          <a:p>
            <a:pPr marL="0" indent="0">
              <a:buNone/>
            </a:pPr>
            <a:r>
              <a:rPr lang="en-US" sz="1400" dirty="0"/>
              <a:t>[ 'Scooby Doo', 'Snoopy', 'Blue', 'Pluto', 'Dino', 'Sparky' ]</a:t>
            </a:r>
            <a:endParaRPr lang="en-US" sz="1400" b="1" i="1" dirty="0"/>
          </a:p>
          <a:p>
            <a:pPr marL="0" indent="0">
              <a:buNone/>
            </a:pPr>
            <a:r>
              <a:rPr lang="en-US" sz="1400" dirty="0"/>
              <a:t>true</a:t>
            </a:r>
          </a:p>
        </p:txBody>
      </p:sp>
      <p:pic>
        <p:nvPicPr>
          <p:cNvPr id="4" name="Picture 3" descr="A blue and black logo&#10;&#10;Description automatically generated with low confidence">
            <a:extLst>
              <a:ext uri="{FF2B5EF4-FFF2-40B4-BE49-F238E27FC236}">
                <a16:creationId xmlns:a16="http://schemas.microsoft.com/office/drawing/2014/main" id="{82C42ECC-8413-AC44-CCBB-10E3CF2AA268}"/>
              </a:ext>
            </a:extLst>
          </p:cNvPr>
          <p:cNvPicPr>
            <a:picLocks noChangeAspect="1"/>
          </p:cNvPicPr>
          <p:nvPr/>
        </p:nvPicPr>
        <p:blipFill>
          <a:blip r:embed="rId2"/>
          <a:stretch>
            <a:fillRect/>
          </a:stretch>
        </p:blipFill>
        <p:spPr>
          <a:xfrm>
            <a:off x="914262" y="407659"/>
            <a:ext cx="1117526" cy="447528"/>
          </a:xfrm>
          <a:prstGeom prst="rect">
            <a:avLst/>
          </a:prstGeom>
        </p:spPr>
      </p:pic>
    </p:spTree>
    <p:extLst>
      <p:ext uri="{BB962C8B-B14F-4D97-AF65-F5344CB8AC3E}">
        <p14:creationId xmlns:p14="http://schemas.microsoft.com/office/powerpoint/2010/main" val="1849486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8C1D9B7-793D-644F-A636-766BFE2A6268}"/>
              </a:ext>
            </a:extLst>
          </p:cNvPr>
          <p:cNvSpPr>
            <a:spLocks noGrp="1"/>
          </p:cNvSpPr>
          <p:nvPr>
            <p:ph type="title"/>
          </p:nvPr>
        </p:nvSpPr>
        <p:spPr>
          <a:xfrm>
            <a:off x="838200" y="713312"/>
            <a:ext cx="4038600" cy="5431376"/>
          </a:xfrm>
        </p:spPr>
        <p:txBody>
          <a:bodyPr>
            <a:normAutofit/>
          </a:bodyPr>
          <a:lstStyle/>
          <a:p>
            <a:r>
              <a:rPr lang="en-US" b="1" dirty="0"/>
              <a:t>Task-10</a:t>
            </a:r>
            <a:endParaRPr lang="en-US" dirty="0"/>
          </a:p>
        </p:txBody>
      </p:sp>
      <p:sp>
        <p:nvSpPr>
          <p:cNvPr id="3" name="Content Placeholder 2">
            <a:extLst>
              <a:ext uri="{FF2B5EF4-FFF2-40B4-BE49-F238E27FC236}">
                <a16:creationId xmlns:a16="http://schemas.microsoft.com/office/drawing/2014/main" id="{D62CB12A-B7BD-C34E-A5FF-324AF1F62E0A}"/>
              </a:ext>
            </a:extLst>
          </p:cNvPr>
          <p:cNvSpPr>
            <a:spLocks noGrp="1"/>
          </p:cNvSpPr>
          <p:nvPr>
            <p:ph idx="1"/>
          </p:nvPr>
        </p:nvSpPr>
        <p:spPr>
          <a:xfrm>
            <a:off x="6095999" y="713313"/>
            <a:ext cx="5257801" cy="5431376"/>
          </a:xfrm>
        </p:spPr>
        <p:txBody>
          <a:bodyPr anchor="ctr">
            <a:normAutofit/>
          </a:bodyPr>
          <a:lstStyle/>
          <a:p>
            <a:pPr marL="0" indent="0">
              <a:buNone/>
            </a:pPr>
            <a:r>
              <a:rPr lang="en-US" sz="1400" b="1" i="1" dirty="0"/>
              <a:t>Requirement:</a:t>
            </a:r>
          </a:p>
          <a:p>
            <a:pPr marL="0" indent="0">
              <a:buNone/>
            </a:pPr>
            <a:r>
              <a:rPr lang="en-US" sz="1400" dirty="0"/>
              <a:t>-Create an array that stores cartoon cats below.</a:t>
            </a:r>
          </a:p>
          <a:p>
            <a:pPr marL="0" indent="0">
              <a:buNone/>
            </a:pPr>
            <a:r>
              <a:rPr lang="en-US" sz="1400" dirty="0"/>
              <a:t>Garfield, Tom, Sylvester, Azrael</a:t>
            </a:r>
          </a:p>
          <a:p>
            <a:pPr marL="0" indent="0">
              <a:buNone/>
            </a:pPr>
            <a:endParaRPr lang="en-US" sz="1400" dirty="0"/>
          </a:p>
          <a:p>
            <a:pPr marL="0" indent="0">
              <a:buNone/>
            </a:pPr>
            <a:r>
              <a:rPr lang="en-US" sz="1400" b="1" i="1" dirty="0"/>
              <a:t>THEN:</a:t>
            </a:r>
          </a:p>
          <a:p>
            <a:pPr marL="0" indent="0">
              <a:buNone/>
            </a:pPr>
            <a:r>
              <a:rPr lang="en-US" sz="1400" dirty="0"/>
              <a:t>-Output the entire array sorted lexicographically</a:t>
            </a:r>
          </a:p>
          <a:p>
            <a:pPr marL="0" indent="0">
              <a:buNone/>
            </a:pPr>
            <a:r>
              <a:rPr lang="en-US" sz="1400" dirty="0"/>
              <a:t>-Then, check if the array has both Garfield and Felix</a:t>
            </a:r>
          </a:p>
          <a:p>
            <a:pPr marL="0" indent="0">
              <a:buNone/>
            </a:pPr>
            <a:r>
              <a:rPr lang="en-US" sz="1400" dirty="0"/>
              <a:t>	if it has both, then output true</a:t>
            </a:r>
          </a:p>
          <a:p>
            <a:pPr marL="0" indent="0">
              <a:buNone/>
            </a:pPr>
            <a:r>
              <a:rPr lang="en-US" sz="1400" dirty="0"/>
              <a:t>	if it does not have both, output false</a:t>
            </a:r>
          </a:p>
          <a:p>
            <a:pPr marL="0" indent="0">
              <a:buNone/>
            </a:pPr>
            <a:endParaRPr lang="en-US" sz="1400" dirty="0"/>
          </a:p>
          <a:p>
            <a:pPr marL="0" indent="0">
              <a:buNone/>
            </a:pPr>
            <a:r>
              <a:rPr lang="en-US" sz="1400" b="1" i="1" dirty="0"/>
              <a:t>Expected Result:</a:t>
            </a:r>
          </a:p>
          <a:p>
            <a:pPr marL="0" indent="0">
              <a:buNone/>
            </a:pPr>
            <a:r>
              <a:rPr lang="en-US" sz="1400" dirty="0"/>
              <a:t>[ 'Azrael', 'Garfield', 'Sylvester', 'Tom' ]</a:t>
            </a:r>
            <a:endParaRPr lang="en-US" sz="1400" b="1" i="1" dirty="0"/>
          </a:p>
          <a:p>
            <a:pPr marL="0" indent="0">
              <a:buNone/>
            </a:pPr>
            <a:r>
              <a:rPr lang="en-US" sz="1400" dirty="0"/>
              <a:t>false</a:t>
            </a:r>
          </a:p>
        </p:txBody>
      </p:sp>
      <p:pic>
        <p:nvPicPr>
          <p:cNvPr id="4" name="Picture 3" descr="A blue and black logo&#10;&#10;Description automatically generated with low confidence">
            <a:extLst>
              <a:ext uri="{FF2B5EF4-FFF2-40B4-BE49-F238E27FC236}">
                <a16:creationId xmlns:a16="http://schemas.microsoft.com/office/drawing/2014/main" id="{5950D899-48D9-5C23-F670-03F7A534F347}"/>
              </a:ext>
            </a:extLst>
          </p:cNvPr>
          <p:cNvPicPr>
            <a:picLocks noChangeAspect="1"/>
          </p:cNvPicPr>
          <p:nvPr/>
        </p:nvPicPr>
        <p:blipFill>
          <a:blip r:embed="rId2"/>
          <a:stretch>
            <a:fillRect/>
          </a:stretch>
        </p:blipFill>
        <p:spPr>
          <a:xfrm>
            <a:off x="914262" y="407659"/>
            <a:ext cx="1117526" cy="447528"/>
          </a:xfrm>
          <a:prstGeom prst="rect">
            <a:avLst/>
          </a:prstGeom>
        </p:spPr>
      </p:pic>
    </p:spTree>
    <p:extLst>
      <p:ext uri="{BB962C8B-B14F-4D97-AF65-F5344CB8AC3E}">
        <p14:creationId xmlns:p14="http://schemas.microsoft.com/office/powerpoint/2010/main" val="506915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8C1D9B7-793D-644F-A636-766BFE2A6268}"/>
              </a:ext>
            </a:extLst>
          </p:cNvPr>
          <p:cNvSpPr>
            <a:spLocks noGrp="1"/>
          </p:cNvSpPr>
          <p:nvPr>
            <p:ph type="title"/>
          </p:nvPr>
        </p:nvSpPr>
        <p:spPr>
          <a:xfrm>
            <a:off x="838200" y="713312"/>
            <a:ext cx="4038600" cy="5431376"/>
          </a:xfrm>
        </p:spPr>
        <p:txBody>
          <a:bodyPr>
            <a:normAutofit/>
          </a:bodyPr>
          <a:lstStyle/>
          <a:p>
            <a:r>
              <a:rPr lang="en-US" b="1" dirty="0"/>
              <a:t>Task-11</a:t>
            </a:r>
            <a:endParaRPr lang="en-US" dirty="0"/>
          </a:p>
        </p:txBody>
      </p:sp>
      <p:sp>
        <p:nvSpPr>
          <p:cNvPr id="3" name="Content Placeholder 2">
            <a:extLst>
              <a:ext uri="{FF2B5EF4-FFF2-40B4-BE49-F238E27FC236}">
                <a16:creationId xmlns:a16="http://schemas.microsoft.com/office/drawing/2014/main" id="{D62CB12A-B7BD-C34E-A5FF-324AF1F62E0A}"/>
              </a:ext>
            </a:extLst>
          </p:cNvPr>
          <p:cNvSpPr>
            <a:spLocks noGrp="1"/>
          </p:cNvSpPr>
          <p:nvPr>
            <p:ph idx="1"/>
          </p:nvPr>
        </p:nvSpPr>
        <p:spPr>
          <a:xfrm>
            <a:off x="6095999" y="713313"/>
            <a:ext cx="5257801" cy="5431376"/>
          </a:xfrm>
        </p:spPr>
        <p:txBody>
          <a:bodyPr anchor="ctr">
            <a:normAutofit/>
          </a:bodyPr>
          <a:lstStyle/>
          <a:p>
            <a:pPr marL="0" indent="0">
              <a:buNone/>
            </a:pPr>
            <a:r>
              <a:rPr lang="en-US" sz="1400" b="1" i="1" dirty="0"/>
              <a:t>Requirement:</a:t>
            </a:r>
          </a:p>
          <a:p>
            <a:pPr marL="0" indent="0">
              <a:buNone/>
            </a:pPr>
            <a:r>
              <a:rPr lang="en-US" sz="1400" dirty="0"/>
              <a:t>-Create an array that stores numbers below</a:t>
            </a:r>
          </a:p>
          <a:p>
            <a:pPr marL="0" indent="0">
              <a:buNone/>
            </a:pPr>
            <a:r>
              <a:rPr lang="en-US" sz="1400" dirty="0"/>
              <a:t>10.5, 20.75, 70, 80, 15.75</a:t>
            </a:r>
          </a:p>
          <a:p>
            <a:pPr marL="0" indent="0">
              <a:buNone/>
            </a:pPr>
            <a:endParaRPr lang="en-US" sz="1400" dirty="0"/>
          </a:p>
          <a:p>
            <a:pPr marL="0" indent="0">
              <a:buNone/>
            </a:pPr>
            <a:r>
              <a:rPr lang="en-US" sz="1400" b="1" i="1" dirty="0"/>
              <a:t>THEN:</a:t>
            </a:r>
          </a:p>
          <a:p>
            <a:pPr marL="0" indent="0">
              <a:buNone/>
            </a:pPr>
            <a:r>
              <a:rPr lang="en-US" sz="1400" dirty="0"/>
              <a:t>-Output the entire array</a:t>
            </a:r>
          </a:p>
          <a:p>
            <a:pPr marL="0" indent="0">
              <a:buNone/>
            </a:pPr>
            <a:r>
              <a:rPr lang="en-US" sz="1400" dirty="0"/>
              <a:t>-</a:t>
            </a:r>
            <a:r>
              <a:rPr lang="en-US" sz="1400" dirty="0" err="1"/>
              <a:t>Ouput</a:t>
            </a:r>
            <a:r>
              <a:rPr lang="en-US" sz="1400" dirty="0"/>
              <a:t> each element</a:t>
            </a:r>
          </a:p>
          <a:p>
            <a:pPr marL="0" indent="0">
              <a:buNone/>
            </a:pPr>
            <a:endParaRPr lang="en-US" sz="1400" dirty="0"/>
          </a:p>
          <a:p>
            <a:pPr marL="0" indent="0">
              <a:buNone/>
            </a:pPr>
            <a:r>
              <a:rPr lang="en-US" sz="1400" b="1" i="1" dirty="0"/>
              <a:t>Expected Result:</a:t>
            </a:r>
          </a:p>
          <a:p>
            <a:pPr marL="0" indent="0">
              <a:buNone/>
            </a:pPr>
            <a:r>
              <a:rPr lang="en-US" sz="1400" dirty="0"/>
              <a:t>[ 10.5, 20.75, 70, 80, 15.75 ]</a:t>
            </a:r>
          </a:p>
          <a:p>
            <a:pPr marL="0" indent="0">
              <a:buNone/>
            </a:pPr>
            <a:r>
              <a:rPr lang="en-US" sz="1400" dirty="0"/>
              <a:t>10.5</a:t>
            </a:r>
          </a:p>
          <a:p>
            <a:pPr marL="0" indent="0">
              <a:buNone/>
            </a:pPr>
            <a:r>
              <a:rPr lang="en-US" sz="1400" dirty="0"/>
              <a:t>20.75</a:t>
            </a:r>
          </a:p>
          <a:p>
            <a:pPr marL="0" indent="0">
              <a:buNone/>
            </a:pPr>
            <a:r>
              <a:rPr lang="en-US" sz="1400" dirty="0"/>
              <a:t>70</a:t>
            </a:r>
          </a:p>
          <a:p>
            <a:pPr marL="0" indent="0">
              <a:buNone/>
            </a:pPr>
            <a:r>
              <a:rPr lang="en-US" sz="1400" dirty="0"/>
              <a:t>80</a:t>
            </a:r>
          </a:p>
          <a:p>
            <a:pPr marL="0" indent="0">
              <a:buNone/>
            </a:pPr>
            <a:r>
              <a:rPr lang="en-US" sz="1400" dirty="0"/>
              <a:t>15.75</a:t>
            </a:r>
          </a:p>
        </p:txBody>
      </p:sp>
      <p:pic>
        <p:nvPicPr>
          <p:cNvPr id="4" name="Picture 3" descr="A blue and black logo&#10;&#10;Description automatically generated with low confidence">
            <a:extLst>
              <a:ext uri="{FF2B5EF4-FFF2-40B4-BE49-F238E27FC236}">
                <a16:creationId xmlns:a16="http://schemas.microsoft.com/office/drawing/2014/main" id="{C2D5F48B-DA62-9E2F-C3A7-1AF863663EAA}"/>
              </a:ext>
            </a:extLst>
          </p:cNvPr>
          <p:cNvPicPr>
            <a:picLocks noChangeAspect="1"/>
          </p:cNvPicPr>
          <p:nvPr/>
        </p:nvPicPr>
        <p:blipFill>
          <a:blip r:embed="rId2"/>
          <a:stretch>
            <a:fillRect/>
          </a:stretch>
        </p:blipFill>
        <p:spPr>
          <a:xfrm>
            <a:off x="914262" y="407659"/>
            <a:ext cx="1117526" cy="447528"/>
          </a:xfrm>
          <a:prstGeom prst="rect">
            <a:avLst/>
          </a:prstGeom>
        </p:spPr>
      </p:pic>
    </p:spTree>
    <p:extLst>
      <p:ext uri="{BB962C8B-B14F-4D97-AF65-F5344CB8AC3E}">
        <p14:creationId xmlns:p14="http://schemas.microsoft.com/office/powerpoint/2010/main" val="2299535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8C1D9B7-793D-644F-A636-766BFE2A6268}"/>
              </a:ext>
            </a:extLst>
          </p:cNvPr>
          <p:cNvSpPr>
            <a:spLocks noGrp="1"/>
          </p:cNvSpPr>
          <p:nvPr>
            <p:ph type="title"/>
          </p:nvPr>
        </p:nvSpPr>
        <p:spPr>
          <a:xfrm>
            <a:off x="838200" y="713312"/>
            <a:ext cx="4038600" cy="5431376"/>
          </a:xfrm>
        </p:spPr>
        <p:txBody>
          <a:bodyPr>
            <a:normAutofit/>
          </a:bodyPr>
          <a:lstStyle/>
          <a:p>
            <a:r>
              <a:rPr lang="en-US" b="1" dirty="0"/>
              <a:t>Task-12</a:t>
            </a:r>
            <a:endParaRPr lang="en-US" dirty="0"/>
          </a:p>
        </p:txBody>
      </p:sp>
      <p:sp>
        <p:nvSpPr>
          <p:cNvPr id="3" name="Content Placeholder 2">
            <a:extLst>
              <a:ext uri="{FF2B5EF4-FFF2-40B4-BE49-F238E27FC236}">
                <a16:creationId xmlns:a16="http://schemas.microsoft.com/office/drawing/2014/main" id="{D62CB12A-B7BD-C34E-A5FF-324AF1F62E0A}"/>
              </a:ext>
            </a:extLst>
          </p:cNvPr>
          <p:cNvSpPr>
            <a:spLocks noGrp="1"/>
          </p:cNvSpPr>
          <p:nvPr>
            <p:ph idx="1"/>
          </p:nvPr>
        </p:nvSpPr>
        <p:spPr>
          <a:xfrm>
            <a:off x="6095999" y="713313"/>
            <a:ext cx="5257801" cy="5431376"/>
          </a:xfrm>
        </p:spPr>
        <p:txBody>
          <a:bodyPr anchor="ctr">
            <a:normAutofit/>
          </a:bodyPr>
          <a:lstStyle/>
          <a:p>
            <a:pPr marL="0" indent="0">
              <a:buNone/>
            </a:pPr>
            <a:r>
              <a:rPr lang="en-US" sz="1400" b="1" i="1" dirty="0"/>
              <a:t>Requirement:</a:t>
            </a:r>
          </a:p>
          <a:p>
            <a:pPr marL="0" indent="0">
              <a:buNone/>
            </a:pPr>
            <a:r>
              <a:rPr lang="en-US" sz="1400" dirty="0"/>
              <a:t>-Create an array that stores objects below.</a:t>
            </a:r>
          </a:p>
          <a:p>
            <a:pPr marL="0" indent="0">
              <a:buNone/>
            </a:pPr>
            <a:r>
              <a:rPr lang="en-US" sz="1400" dirty="0"/>
              <a:t>Pen, notebook, Book, paper, bag, pencil, Ruler</a:t>
            </a:r>
          </a:p>
          <a:p>
            <a:pPr marL="0" indent="0">
              <a:buNone/>
            </a:pPr>
            <a:endParaRPr lang="en-US" sz="1400" dirty="0"/>
          </a:p>
          <a:p>
            <a:pPr marL="0" indent="0">
              <a:buNone/>
            </a:pPr>
            <a:r>
              <a:rPr lang="en-US" sz="1400" b="1" i="1" dirty="0"/>
              <a:t>THEN:</a:t>
            </a:r>
          </a:p>
          <a:p>
            <a:pPr marL="0" indent="0">
              <a:buNone/>
            </a:pPr>
            <a:r>
              <a:rPr lang="en-US" sz="1400" dirty="0"/>
              <a:t>-Output the entire array.</a:t>
            </a:r>
          </a:p>
          <a:p>
            <a:pPr marL="0" indent="0">
              <a:buNone/>
            </a:pPr>
            <a:r>
              <a:rPr lang="en-US" sz="1400" dirty="0"/>
              <a:t>-Output how many elements starts with 'B' or 'P', ignoring cases.</a:t>
            </a:r>
          </a:p>
          <a:p>
            <a:pPr marL="0" indent="0">
              <a:buNone/>
            </a:pPr>
            <a:r>
              <a:rPr lang="en-US" sz="1400" dirty="0"/>
              <a:t>-Output how many elements has 'book' or 'pen' partial strings, ignoring cases.</a:t>
            </a:r>
          </a:p>
          <a:p>
            <a:pPr marL="0" indent="0">
              <a:buNone/>
            </a:pPr>
            <a:endParaRPr lang="en-US" sz="1400" dirty="0"/>
          </a:p>
          <a:p>
            <a:pPr marL="0" indent="0">
              <a:buNone/>
            </a:pPr>
            <a:r>
              <a:rPr lang="en-US" sz="1400" b="1" i="1" dirty="0"/>
              <a:t>Expected Result:</a:t>
            </a:r>
          </a:p>
          <a:p>
            <a:pPr marL="0" indent="0">
              <a:buNone/>
            </a:pPr>
            <a:r>
              <a:rPr lang="en-US" sz="1400" dirty="0"/>
              <a:t>['Pen', 'notebook', 'Book', 'paper', 'bag', 'pencil', 'Ruler' ]</a:t>
            </a:r>
          </a:p>
          <a:p>
            <a:pPr marL="0" indent="0">
              <a:buNone/>
            </a:pPr>
            <a:r>
              <a:rPr lang="en-US" sz="1400" dirty="0"/>
              <a:t>Elements starting with 'B' or 'P' = 5</a:t>
            </a:r>
          </a:p>
          <a:p>
            <a:pPr marL="0" indent="0">
              <a:buNone/>
            </a:pPr>
            <a:r>
              <a:rPr lang="en-US" sz="1400" dirty="0"/>
              <a:t>Elements having 'book' or 'pen' = 4 </a:t>
            </a:r>
          </a:p>
        </p:txBody>
      </p:sp>
      <p:pic>
        <p:nvPicPr>
          <p:cNvPr id="4" name="Picture 3" descr="A blue and black logo&#10;&#10;Description automatically generated with low confidence">
            <a:extLst>
              <a:ext uri="{FF2B5EF4-FFF2-40B4-BE49-F238E27FC236}">
                <a16:creationId xmlns:a16="http://schemas.microsoft.com/office/drawing/2014/main" id="{272AFDD3-6DB0-4D55-E3CD-CAD138F4D425}"/>
              </a:ext>
            </a:extLst>
          </p:cNvPr>
          <p:cNvPicPr>
            <a:picLocks noChangeAspect="1"/>
          </p:cNvPicPr>
          <p:nvPr/>
        </p:nvPicPr>
        <p:blipFill>
          <a:blip r:embed="rId2"/>
          <a:stretch>
            <a:fillRect/>
          </a:stretch>
        </p:blipFill>
        <p:spPr>
          <a:xfrm>
            <a:off x="914262" y="407659"/>
            <a:ext cx="1117526" cy="447528"/>
          </a:xfrm>
          <a:prstGeom prst="rect">
            <a:avLst/>
          </a:prstGeom>
        </p:spPr>
      </p:pic>
    </p:spTree>
    <p:extLst>
      <p:ext uri="{BB962C8B-B14F-4D97-AF65-F5344CB8AC3E}">
        <p14:creationId xmlns:p14="http://schemas.microsoft.com/office/powerpoint/2010/main" val="3067521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8C1D9B7-793D-644F-A636-766BFE2A6268}"/>
              </a:ext>
            </a:extLst>
          </p:cNvPr>
          <p:cNvSpPr>
            <a:spLocks noGrp="1"/>
          </p:cNvSpPr>
          <p:nvPr>
            <p:ph type="title"/>
          </p:nvPr>
        </p:nvSpPr>
        <p:spPr>
          <a:xfrm>
            <a:off x="838200" y="713312"/>
            <a:ext cx="4038600" cy="5431376"/>
          </a:xfrm>
        </p:spPr>
        <p:txBody>
          <a:bodyPr>
            <a:normAutofit/>
          </a:bodyPr>
          <a:lstStyle/>
          <a:p>
            <a:r>
              <a:rPr lang="en-US" b="1" dirty="0"/>
              <a:t>Task-13</a:t>
            </a:r>
            <a:endParaRPr lang="en-US" dirty="0"/>
          </a:p>
        </p:txBody>
      </p:sp>
      <p:sp>
        <p:nvSpPr>
          <p:cNvPr id="3" name="Content Placeholder 2">
            <a:extLst>
              <a:ext uri="{FF2B5EF4-FFF2-40B4-BE49-F238E27FC236}">
                <a16:creationId xmlns:a16="http://schemas.microsoft.com/office/drawing/2014/main" id="{D62CB12A-B7BD-C34E-A5FF-324AF1F62E0A}"/>
              </a:ext>
            </a:extLst>
          </p:cNvPr>
          <p:cNvSpPr>
            <a:spLocks noGrp="1"/>
          </p:cNvSpPr>
          <p:nvPr>
            <p:ph idx="1"/>
          </p:nvPr>
        </p:nvSpPr>
        <p:spPr>
          <a:xfrm>
            <a:off x="6095999" y="713313"/>
            <a:ext cx="5257801" cy="5431376"/>
          </a:xfrm>
        </p:spPr>
        <p:txBody>
          <a:bodyPr anchor="ctr">
            <a:normAutofit/>
          </a:bodyPr>
          <a:lstStyle/>
          <a:p>
            <a:pPr marL="0" indent="0">
              <a:buNone/>
            </a:pPr>
            <a:r>
              <a:rPr lang="en-US" sz="1400" b="1" i="1" dirty="0"/>
              <a:t>Requirement:</a:t>
            </a:r>
          </a:p>
          <a:p>
            <a:pPr marL="0" indent="0">
              <a:buNone/>
            </a:pPr>
            <a:r>
              <a:rPr lang="en-US" sz="1400" dirty="0"/>
              <a:t>-Create an array that stores numbers below.</a:t>
            </a:r>
          </a:p>
          <a:p>
            <a:pPr marL="0" indent="0">
              <a:buNone/>
            </a:pPr>
            <a:r>
              <a:rPr lang="en-US" sz="1400" dirty="0"/>
              <a:t>3, 5, 7, 10, 0, 20, 17, 10, 23, 56, 78</a:t>
            </a:r>
          </a:p>
          <a:p>
            <a:pPr marL="0" indent="0">
              <a:buNone/>
            </a:pPr>
            <a:endParaRPr lang="en-US" sz="1400" dirty="0"/>
          </a:p>
          <a:p>
            <a:pPr marL="0" indent="0">
              <a:buNone/>
            </a:pPr>
            <a:r>
              <a:rPr lang="en-US" sz="1400" b="1" i="1" dirty="0"/>
              <a:t>THEN:</a:t>
            </a:r>
          </a:p>
          <a:p>
            <a:pPr marL="0" indent="0">
              <a:buNone/>
            </a:pPr>
            <a:r>
              <a:rPr lang="en-US" sz="1400" dirty="0"/>
              <a:t>-Output the entire array</a:t>
            </a:r>
          </a:p>
          <a:p>
            <a:pPr marL="0" indent="0">
              <a:buNone/>
            </a:pPr>
            <a:r>
              <a:rPr lang="en-US" sz="1400" dirty="0"/>
              <a:t>-Output how many elements are more than 10</a:t>
            </a:r>
          </a:p>
          <a:p>
            <a:pPr marL="0" indent="0">
              <a:buNone/>
            </a:pPr>
            <a:r>
              <a:rPr lang="en-US" sz="1400" dirty="0"/>
              <a:t>-Output how many elements are less than 10</a:t>
            </a:r>
          </a:p>
          <a:p>
            <a:pPr marL="0" indent="0">
              <a:buNone/>
            </a:pPr>
            <a:r>
              <a:rPr lang="en-US" sz="1400" dirty="0"/>
              <a:t>-Output how many elements are 10</a:t>
            </a:r>
          </a:p>
          <a:p>
            <a:pPr marL="0" indent="0">
              <a:buNone/>
            </a:pPr>
            <a:endParaRPr lang="en-US" sz="1400" dirty="0"/>
          </a:p>
          <a:p>
            <a:pPr marL="0" indent="0">
              <a:buNone/>
            </a:pPr>
            <a:r>
              <a:rPr lang="en-US" sz="1400" b="1" i="1" dirty="0"/>
              <a:t>Expected Result:</a:t>
            </a:r>
          </a:p>
          <a:p>
            <a:pPr marL="0" indent="0">
              <a:buNone/>
            </a:pPr>
            <a:r>
              <a:rPr lang="en-US" sz="1400" dirty="0"/>
              <a:t>[ 3, 5, 7, 10, 0, 20, 17, 10, 23, 56, 78 ]</a:t>
            </a:r>
          </a:p>
          <a:p>
            <a:pPr marL="0" indent="0">
              <a:buNone/>
            </a:pPr>
            <a:r>
              <a:rPr lang="en-US" sz="1400" dirty="0"/>
              <a:t>Elements that are more than 10 = 5</a:t>
            </a:r>
          </a:p>
          <a:p>
            <a:pPr marL="0" indent="0">
              <a:buNone/>
            </a:pPr>
            <a:r>
              <a:rPr lang="en-US" sz="1400" dirty="0"/>
              <a:t>Elements that are less than 10 = 4</a:t>
            </a:r>
          </a:p>
          <a:p>
            <a:pPr marL="0" indent="0">
              <a:buNone/>
            </a:pPr>
            <a:r>
              <a:rPr lang="en-US" sz="1400" dirty="0"/>
              <a:t>Elements that are 10 = 2</a:t>
            </a:r>
          </a:p>
          <a:p>
            <a:pPr marL="0" indent="0">
              <a:buNone/>
            </a:pPr>
            <a:endParaRPr lang="en-US" sz="1400" dirty="0"/>
          </a:p>
        </p:txBody>
      </p:sp>
      <p:pic>
        <p:nvPicPr>
          <p:cNvPr id="4" name="Picture 3" descr="A blue and black logo&#10;&#10;Description automatically generated with low confidence">
            <a:extLst>
              <a:ext uri="{FF2B5EF4-FFF2-40B4-BE49-F238E27FC236}">
                <a16:creationId xmlns:a16="http://schemas.microsoft.com/office/drawing/2014/main" id="{BD1761DF-BE6C-DDB3-2B2E-E5D95FF588AC}"/>
              </a:ext>
            </a:extLst>
          </p:cNvPr>
          <p:cNvPicPr>
            <a:picLocks noChangeAspect="1"/>
          </p:cNvPicPr>
          <p:nvPr/>
        </p:nvPicPr>
        <p:blipFill>
          <a:blip r:embed="rId2"/>
          <a:stretch>
            <a:fillRect/>
          </a:stretch>
        </p:blipFill>
        <p:spPr>
          <a:xfrm>
            <a:off x="914262" y="407659"/>
            <a:ext cx="1117526" cy="447528"/>
          </a:xfrm>
          <a:prstGeom prst="rect">
            <a:avLst/>
          </a:prstGeom>
        </p:spPr>
      </p:pic>
    </p:spTree>
    <p:extLst>
      <p:ext uri="{BB962C8B-B14F-4D97-AF65-F5344CB8AC3E}">
        <p14:creationId xmlns:p14="http://schemas.microsoft.com/office/powerpoint/2010/main" val="3635242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8C1D9B7-793D-644F-A636-766BFE2A6268}"/>
              </a:ext>
            </a:extLst>
          </p:cNvPr>
          <p:cNvSpPr>
            <a:spLocks noGrp="1"/>
          </p:cNvSpPr>
          <p:nvPr>
            <p:ph type="title"/>
          </p:nvPr>
        </p:nvSpPr>
        <p:spPr>
          <a:xfrm>
            <a:off x="838200" y="713312"/>
            <a:ext cx="4038600" cy="5431376"/>
          </a:xfrm>
        </p:spPr>
        <p:txBody>
          <a:bodyPr>
            <a:normAutofit/>
          </a:bodyPr>
          <a:lstStyle/>
          <a:p>
            <a:r>
              <a:rPr lang="en-US" b="1" dirty="0"/>
              <a:t>Task-14</a:t>
            </a:r>
            <a:endParaRPr lang="en-US" dirty="0"/>
          </a:p>
        </p:txBody>
      </p:sp>
      <p:sp>
        <p:nvSpPr>
          <p:cNvPr id="3" name="Content Placeholder 2">
            <a:extLst>
              <a:ext uri="{FF2B5EF4-FFF2-40B4-BE49-F238E27FC236}">
                <a16:creationId xmlns:a16="http://schemas.microsoft.com/office/drawing/2014/main" id="{D62CB12A-B7BD-C34E-A5FF-324AF1F62E0A}"/>
              </a:ext>
            </a:extLst>
          </p:cNvPr>
          <p:cNvSpPr>
            <a:spLocks noGrp="1"/>
          </p:cNvSpPr>
          <p:nvPr>
            <p:ph idx="1"/>
          </p:nvPr>
        </p:nvSpPr>
        <p:spPr>
          <a:xfrm>
            <a:off x="6095999" y="713313"/>
            <a:ext cx="5257801" cy="5431376"/>
          </a:xfrm>
        </p:spPr>
        <p:txBody>
          <a:bodyPr anchor="ctr">
            <a:normAutofit/>
          </a:bodyPr>
          <a:lstStyle/>
          <a:p>
            <a:pPr marL="0" indent="0">
              <a:buNone/>
            </a:pPr>
            <a:r>
              <a:rPr lang="en-US" sz="1400" b="1" i="1" dirty="0"/>
              <a:t>Requirement:</a:t>
            </a:r>
          </a:p>
          <a:p>
            <a:pPr marL="0" indent="0">
              <a:buNone/>
            </a:pPr>
            <a:r>
              <a:rPr lang="en-US" sz="1400" dirty="0"/>
              <a:t>-Create 2 arrays that stores numbers below.</a:t>
            </a:r>
          </a:p>
          <a:p>
            <a:pPr marL="0" indent="0">
              <a:buNone/>
            </a:pPr>
            <a:r>
              <a:rPr lang="en-US" sz="1400" dirty="0"/>
              <a:t>First array-&gt; 		[ 5, 8, 13, 1, 2 ]</a:t>
            </a:r>
          </a:p>
          <a:p>
            <a:pPr marL="0" indent="0">
              <a:buNone/>
            </a:pPr>
            <a:r>
              <a:rPr lang="en-US" sz="1400" dirty="0"/>
              <a:t>Second array -&gt; 	[ 9, 3, 67, 1, 0 ]</a:t>
            </a:r>
          </a:p>
          <a:p>
            <a:pPr marL="0" indent="0">
              <a:buNone/>
            </a:pPr>
            <a:endParaRPr lang="en-US" sz="1400" dirty="0"/>
          </a:p>
          <a:p>
            <a:pPr marL="0" indent="0">
              <a:buNone/>
            </a:pPr>
            <a:r>
              <a:rPr lang="en-US" sz="1400" b="1" i="1" dirty="0"/>
              <a:t>THEN:</a:t>
            </a:r>
          </a:p>
          <a:p>
            <a:pPr marL="0" indent="0">
              <a:buNone/>
            </a:pPr>
            <a:r>
              <a:rPr lang="en-US" sz="1400" dirty="0"/>
              <a:t>-Output both arrays</a:t>
            </a:r>
          </a:p>
          <a:p>
            <a:pPr marL="0" indent="0">
              <a:buNone/>
            </a:pPr>
            <a:r>
              <a:rPr lang="en-US" sz="1400" dirty="0"/>
              <a:t>–Then, create a new array that will take the greatest value of same index from first 2 arrays and output the third array as well.</a:t>
            </a:r>
          </a:p>
          <a:p>
            <a:pPr marL="0" indent="0">
              <a:buNone/>
            </a:pPr>
            <a:endParaRPr lang="en-US" sz="1400" dirty="0"/>
          </a:p>
          <a:p>
            <a:pPr marL="0" indent="0">
              <a:buNone/>
            </a:pPr>
            <a:r>
              <a:rPr lang="en-US" sz="1400" b="1" i="1" dirty="0"/>
              <a:t>Expected Result:</a:t>
            </a:r>
          </a:p>
          <a:p>
            <a:pPr marL="0" indent="0">
              <a:buNone/>
            </a:pPr>
            <a:r>
              <a:rPr lang="en-US" sz="1400" dirty="0"/>
              <a:t>1st array is =  [ 5, 8, 13, 1, 2 ]</a:t>
            </a:r>
          </a:p>
          <a:p>
            <a:pPr marL="0" indent="0">
              <a:buNone/>
            </a:pPr>
            <a:r>
              <a:rPr lang="en-US" sz="1400" dirty="0"/>
              <a:t>2nd array is = [ 9, 3, 67, 1, 0 ]</a:t>
            </a:r>
          </a:p>
          <a:p>
            <a:pPr marL="0" indent="0">
              <a:buNone/>
            </a:pPr>
            <a:r>
              <a:rPr lang="en-US" sz="1400" dirty="0"/>
              <a:t>3rd array is =  [ 9, 8, 67, 1, 2 ]</a:t>
            </a:r>
          </a:p>
          <a:p>
            <a:pPr marL="0" indent="0">
              <a:buNone/>
            </a:pPr>
            <a:endParaRPr lang="en-US" sz="1400" dirty="0"/>
          </a:p>
          <a:p>
            <a:pPr marL="0" indent="0">
              <a:buNone/>
            </a:pPr>
            <a:endParaRPr lang="en-US" sz="1400" dirty="0"/>
          </a:p>
        </p:txBody>
      </p:sp>
      <p:pic>
        <p:nvPicPr>
          <p:cNvPr id="4" name="Picture 3" descr="A blue and black logo&#10;&#10;Description automatically generated with low confidence">
            <a:extLst>
              <a:ext uri="{FF2B5EF4-FFF2-40B4-BE49-F238E27FC236}">
                <a16:creationId xmlns:a16="http://schemas.microsoft.com/office/drawing/2014/main" id="{006B327D-BB74-B805-8C19-F7B1F2323BDE}"/>
              </a:ext>
            </a:extLst>
          </p:cNvPr>
          <p:cNvPicPr>
            <a:picLocks noChangeAspect="1"/>
          </p:cNvPicPr>
          <p:nvPr/>
        </p:nvPicPr>
        <p:blipFill>
          <a:blip r:embed="rId2"/>
          <a:stretch>
            <a:fillRect/>
          </a:stretch>
        </p:blipFill>
        <p:spPr>
          <a:xfrm>
            <a:off x="914262" y="407659"/>
            <a:ext cx="1117526" cy="447528"/>
          </a:xfrm>
          <a:prstGeom prst="rect">
            <a:avLst/>
          </a:prstGeom>
        </p:spPr>
      </p:pic>
    </p:spTree>
    <p:extLst>
      <p:ext uri="{BB962C8B-B14F-4D97-AF65-F5344CB8AC3E}">
        <p14:creationId xmlns:p14="http://schemas.microsoft.com/office/powerpoint/2010/main" val="19683947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8C1D9B7-793D-644F-A636-766BFE2A6268}"/>
              </a:ext>
            </a:extLst>
          </p:cNvPr>
          <p:cNvSpPr>
            <a:spLocks noGrp="1"/>
          </p:cNvSpPr>
          <p:nvPr>
            <p:ph type="title"/>
          </p:nvPr>
        </p:nvSpPr>
        <p:spPr>
          <a:xfrm>
            <a:off x="838200" y="713312"/>
            <a:ext cx="4038600" cy="5431376"/>
          </a:xfrm>
        </p:spPr>
        <p:txBody>
          <a:bodyPr>
            <a:normAutofit/>
          </a:bodyPr>
          <a:lstStyle/>
          <a:p>
            <a:r>
              <a:rPr lang="en-US" b="1" dirty="0"/>
              <a:t>Task-15</a:t>
            </a:r>
            <a:endParaRPr lang="en-US" dirty="0"/>
          </a:p>
        </p:txBody>
      </p:sp>
      <p:sp>
        <p:nvSpPr>
          <p:cNvPr id="3" name="Content Placeholder 2">
            <a:extLst>
              <a:ext uri="{FF2B5EF4-FFF2-40B4-BE49-F238E27FC236}">
                <a16:creationId xmlns:a16="http://schemas.microsoft.com/office/drawing/2014/main" id="{D62CB12A-B7BD-C34E-A5FF-324AF1F62E0A}"/>
              </a:ext>
            </a:extLst>
          </p:cNvPr>
          <p:cNvSpPr>
            <a:spLocks noGrp="1"/>
          </p:cNvSpPr>
          <p:nvPr>
            <p:ph idx="1"/>
          </p:nvPr>
        </p:nvSpPr>
        <p:spPr>
          <a:xfrm>
            <a:off x="5511705" y="713313"/>
            <a:ext cx="5842095" cy="5431376"/>
          </a:xfrm>
        </p:spPr>
        <p:txBody>
          <a:bodyPr anchor="ctr">
            <a:normAutofit/>
          </a:bodyPr>
          <a:lstStyle/>
          <a:p>
            <a:pPr marL="0" indent="0">
              <a:buNone/>
            </a:pPr>
            <a:r>
              <a:rPr lang="en-US" sz="1400" b="1" i="1" dirty="0"/>
              <a:t>Requirement:</a:t>
            </a:r>
          </a:p>
          <a:p>
            <a:pPr marL="0" indent="0">
              <a:buNone/>
            </a:pPr>
            <a:r>
              <a:rPr lang="en-US" sz="1400" dirty="0"/>
              <a:t>Write a function named as </a:t>
            </a:r>
            <a:r>
              <a:rPr lang="en-US" sz="1400" b="1" dirty="0" err="1">
                <a:solidFill>
                  <a:srgbClr val="3C78D8"/>
                </a:solidFill>
              </a:rPr>
              <a:t>firstDuplicate</a:t>
            </a:r>
            <a:r>
              <a:rPr lang="en-US" sz="1400" b="1" dirty="0">
                <a:solidFill>
                  <a:srgbClr val="3C78D8"/>
                </a:solidFill>
              </a:rPr>
              <a:t>()</a:t>
            </a:r>
            <a:r>
              <a:rPr lang="en-US" sz="1400" dirty="0"/>
              <a:t> which takes an array argument and returns the first duplicated number in the array when invoked.</a:t>
            </a:r>
          </a:p>
          <a:p>
            <a:pPr marL="0" indent="0">
              <a:buNone/>
            </a:pPr>
            <a:r>
              <a:rPr lang="en-US" sz="1400" dirty="0"/>
              <a:t>NOTE: Make your code dynamic that works for any array and return -1 if there are no duplicates in the array. For two elements to be considered as duplicated, value and data types of the elements must be same.</a:t>
            </a:r>
          </a:p>
          <a:p>
            <a:pPr marL="0" indent="0">
              <a:buNone/>
            </a:pPr>
            <a:endParaRPr lang="en-US" sz="1400" dirty="0"/>
          </a:p>
          <a:p>
            <a:pPr marL="0" indent="0" rtl="0">
              <a:spcBef>
                <a:spcPts val="0"/>
              </a:spcBef>
              <a:spcAft>
                <a:spcPts val="0"/>
              </a:spcAft>
              <a:buNone/>
            </a:pPr>
            <a:r>
              <a:rPr lang="en-US" sz="1400" b="1" i="0" u="none" strike="noStrike" dirty="0">
                <a:solidFill>
                  <a:srgbClr val="000000"/>
                </a:solidFill>
                <a:effectLst/>
              </a:rPr>
              <a:t>Examples:</a:t>
            </a:r>
            <a:endParaRPr lang="en-US" sz="1400" b="0" dirty="0">
              <a:effectLst/>
            </a:endParaRPr>
          </a:p>
          <a:p>
            <a:pPr marL="0" indent="0">
              <a:spcBef>
                <a:spcPts val="0"/>
              </a:spcBef>
              <a:buNone/>
            </a:pPr>
            <a:r>
              <a:rPr lang="en-US" sz="1400" dirty="0" err="1">
                <a:solidFill>
                  <a:srgbClr val="000000"/>
                </a:solidFill>
              </a:rPr>
              <a:t>firstDuplicate</a:t>
            </a:r>
            <a:r>
              <a:rPr lang="en-US" sz="1400" b="0" i="0" u="none" strike="noStrike" dirty="0">
                <a:solidFill>
                  <a:srgbClr val="000000"/>
                </a:solidFill>
                <a:effectLst/>
              </a:rPr>
              <a:t>(</a:t>
            </a:r>
            <a:r>
              <a:rPr lang="en-US" sz="1400" dirty="0"/>
              <a:t>[ 3, 7, 10, 0, 3, 10 ])</a:t>
            </a:r>
            <a:r>
              <a:rPr lang="en-US" sz="1400" dirty="0">
                <a:solidFill>
                  <a:srgbClr val="000000"/>
                </a:solidFill>
              </a:rPr>
              <a:t>		</a:t>
            </a:r>
            <a:r>
              <a:rPr lang="en-US" sz="1400" b="0" i="0" u="none" strike="noStrike" dirty="0">
                <a:solidFill>
                  <a:srgbClr val="000000"/>
                </a:solidFill>
                <a:effectLst/>
              </a:rPr>
              <a:t>-&gt; </a:t>
            </a:r>
            <a:r>
              <a:rPr lang="en-US" sz="1400" dirty="0">
                <a:solidFill>
                  <a:srgbClr val="000000"/>
                </a:solidFill>
              </a:rPr>
              <a:t>3</a:t>
            </a:r>
            <a:endParaRPr lang="en-US" sz="1400" b="0" i="0" u="none" strike="noStrike" dirty="0">
              <a:solidFill>
                <a:srgbClr val="000000"/>
              </a:solidFill>
              <a:effectLst/>
            </a:endParaRPr>
          </a:p>
          <a:p>
            <a:pPr marL="0" indent="0">
              <a:spcBef>
                <a:spcPts val="0"/>
              </a:spcBef>
              <a:buNone/>
            </a:pPr>
            <a:r>
              <a:rPr lang="en-US" sz="1400" dirty="0" err="1">
                <a:solidFill>
                  <a:srgbClr val="000000"/>
                </a:solidFill>
              </a:rPr>
              <a:t>firstDuplicate</a:t>
            </a:r>
            <a:r>
              <a:rPr lang="en-US" sz="1400" b="0" i="0" u="none" strike="noStrike" dirty="0">
                <a:solidFill>
                  <a:srgbClr val="000000"/>
                </a:solidFill>
                <a:effectLst/>
              </a:rPr>
              <a:t>(</a:t>
            </a:r>
            <a:r>
              <a:rPr lang="en-US" sz="1400" dirty="0"/>
              <a:t>[ 5, 7, 7, 0, 5, 10 ])</a:t>
            </a:r>
            <a:r>
              <a:rPr lang="en-US" sz="1400" dirty="0">
                <a:solidFill>
                  <a:srgbClr val="000000"/>
                </a:solidFill>
              </a:rPr>
              <a:t>		</a:t>
            </a:r>
            <a:r>
              <a:rPr lang="en-US" sz="1400" b="0" i="0" u="none" strike="noStrike" dirty="0">
                <a:solidFill>
                  <a:srgbClr val="000000"/>
                </a:solidFill>
                <a:effectLst/>
              </a:rPr>
              <a:t>-&gt; 5</a:t>
            </a:r>
          </a:p>
          <a:p>
            <a:pPr marL="0" indent="0">
              <a:spcBef>
                <a:spcPts val="0"/>
              </a:spcBef>
              <a:buNone/>
            </a:pPr>
            <a:r>
              <a:rPr lang="en-US" sz="1400" dirty="0" err="1">
                <a:solidFill>
                  <a:srgbClr val="000000"/>
                </a:solidFill>
              </a:rPr>
              <a:t>firstDuplicate</a:t>
            </a:r>
            <a:r>
              <a:rPr lang="en-US" sz="1400" b="0" i="0" u="none" strike="noStrike" dirty="0">
                <a:solidFill>
                  <a:srgbClr val="000000"/>
                </a:solidFill>
                <a:effectLst/>
              </a:rPr>
              <a:t>(</a:t>
            </a:r>
            <a:r>
              <a:rPr lang="en-US" sz="1400" dirty="0"/>
              <a:t>[ 5, '5', 3, 7, 4 ])</a:t>
            </a:r>
            <a:r>
              <a:rPr lang="en-US" sz="1400" dirty="0">
                <a:solidFill>
                  <a:srgbClr val="000000"/>
                </a:solidFill>
              </a:rPr>
              <a:t>		</a:t>
            </a:r>
            <a:r>
              <a:rPr lang="en-US" sz="1400" b="0" i="0" u="none" strike="noStrike" dirty="0">
                <a:solidFill>
                  <a:srgbClr val="000000"/>
                </a:solidFill>
                <a:effectLst/>
              </a:rPr>
              <a:t>-&gt; -1</a:t>
            </a:r>
          </a:p>
          <a:p>
            <a:pPr marL="0" indent="0">
              <a:spcBef>
                <a:spcPts val="0"/>
              </a:spcBef>
              <a:buNone/>
            </a:pPr>
            <a:r>
              <a:rPr lang="en-US" sz="1400" dirty="0" err="1">
                <a:solidFill>
                  <a:srgbClr val="000000"/>
                </a:solidFill>
              </a:rPr>
              <a:t>firstDuplicate</a:t>
            </a:r>
            <a:r>
              <a:rPr lang="en-US" sz="1400" b="0" i="0" u="none" strike="noStrike" dirty="0">
                <a:solidFill>
                  <a:srgbClr val="000000"/>
                </a:solidFill>
                <a:effectLst/>
              </a:rPr>
              <a:t>(</a:t>
            </a:r>
            <a:r>
              <a:rPr lang="en-US" sz="1400" dirty="0"/>
              <a:t>[ 123, '</a:t>
            </a:r>
            <a:r>
              <a:rPr lang="en-US" sz="1400" dirty="0" err="1"/>
              <a:t>abc</a:t>
            </a:r>
            <a:r>
              <a:rPr lang="en-US" sz="1400" dirty="0"/>
              <a:t>', '123', 3, '</a:t>
            </a:r>
            <a:r>
              <a:rPr lang="en-US" sz="1400" dirty="0" err="1"/>
              <a:t>abc</a:t>
            </a:r>
            <a:r>
              <a:rPr lang="en-US" sz="1400" dirty="0"/>
              <a:t>' ])</a:t>
            </a:r>
            <a:r>
              <a:rPr lang="en-US" sz="1400" dirty="0">
                <a:solidFill>
                  <a:srgbClr val="000000"/>
                </a:solidFill>
              </a:rPr>
              <a:t>	</a:t>
            </a:r>
            <a:r>
              <a:rPr lang="en-US" sz="1400" b="0" i="0" u="none" strike="noStrike" dirty="0">
                <a:solidFill>
                  <a:srgbClr val="000000"/>
                </a:solidFill>
                <a:effectLst/>
              </a:rPr>
              <a:t>-&gt; </a:t>
            </a:r>
            <a:r>
              <a:rPr lang="en-US" sz="1400" dirty="0"/>
              <a:t>'</a:t>
            </a:r>
            <a:r>
              <a:rPr lang="en-US" sz="1400" dirty="0" err="1"/>
              <a:t>abc</a:t>
            </a:r>
            <a:r>
              <a:rPr lang="en-US" sz="1400" dirty="0"/>
              <a:t>'</a:t>
            </a:r>
          </a:p>
          <a:p>
            <a:pPr marL="0" indent="0">
              <a:spcBef>
                <a:spcPts val="0"/>
              </a:spcBef>
              <a:buNone/>
            </a:pPr>
            <a:r>
              <a:rPr lang="en-US" sz="1400" dirty="0" err="1">
                <a:solidFill>
                  <a:srgbClr val="000000"/>
                </a:solidFill>
              </a:rPr>
              <a:t>firstDuplicate</a:t>
            </a:r>
            <a:r>
              <a:rPr lang="en-US" sz="1400" b="0" i="0" u="none" strike="noStrike" dirty="0">
                <a:solidFill>
                  <a:srgbClr val="000000"/>
                </a:solidFill>
                <a:effectLst/>
              </a:rPr>
              <a:t>(</a:t>
            </a:r>
            <a:r>
              <a:rPr lang="en-US" sz="1400" dirty="0"/>
              <a:t>[ 1, 2, 3])</a:t>
            </a:r>
            <a:r>
              <a:rPr lang="en-US" sz="1400" dirty="0">
                <a:solidFill>
                  <a:srgbClr val="000000"/>
                </a:solidFill>
              </a:rPr>
              <a:t>			</a:t>
            </a:r>
            <a:r>
              <a:rPr lang="en-US" sz="1400" b="0" i="0" u="none" strike="noStrike" dirty="0">
                <a:solidFill>
                  <a:srgbClr val="000000"/>
                </a:solidFill>
                <a:effectLst/>
              </a:rPr>
              <a:t>-&gt; -1</a:t>
            </a:r>
          </a:p>
          <a:p>
            <a:pPr marL="0" indent="0">
              <a:spcBef>
                <a:spcPts val="0"/>
              </a:spcBef>
              <a:buNone/>
            </a:pPr>
            <a:r>
              <a:rPr lang="en-US" sz="1400" dirty="0" err="1">
                <a:solidFill>
                  <a:srgbClr val="000000"/>
                </a:solidFill>
              </a:rPr>
              <a:t>firstDuplicate</a:t>
            </a:r>
            <a:r>
              <a:rPr lang="en-US" sz="1400" b="0" i="0" u="none" strike="noStrike" dirty="0">
                <a:solidFill>
                  <a:srgbClr val="000000"/>
                </a:solidFill>
                <a:effectLst/>
              </a:rPr>
              <a:t>(</a:t>
            </a:r>
            <a:r>
              <a:rPr lang="en-US" sz="1400" dirty="0"/>
              <a:t>[ 'foo', '</a:t>
            </a:r>
            <a:r>
              <a:rPr lang="en-US" sz="1400" dirty="0" err="1"/>
              <a:t>abc</a:t>
            </a:r>
            <a:r>
              <a:rPr lang="en-US" sz="1400" dirty="0"/>
              <a:t>', '123', 'bar’ ]) 	-&gt; -1</a:t>
            </a:r>
            <a:endParaRPr lang="en-US" sz="1400" b="0" dirty="0">
              <a:effectLst/>
            </a:endParaRPr>
          </a:p>
          <a:p>
            <a:pPr marL="0" indent="0">
              <a:spcBef>
                <a:spcPts val="0"/>
              </a:spcBef>
              <a:buNone/>
            </a:pPr>
            <a:endParaRPr lang="en-US" sz="1400" b="0" dirty="0">
              <a:effectLst/>
            </a:endParaRPr>
          </a:p>
          <a:p>
            <a:pPr marL="0" indent="0">
              <a:spcBef>
                <a:spcPts val="0"/>
              </a:spcBef>
              <a:buNone/>
            </a:pPr>
            <a:endParaRPr lang="en-US" sz="1400" b="0" dirty="0">
              <a:effectLst/>
            </a:endParaRPr>
          </a:p>
          <a:p>
            <a:pPr marL="0" indent="0">
              <a:spcBef>
                <a:spcPts val="0"/>
              </a:spcBef>
              <a:buNone/>
            </a:pPr>
            <a:endParaRPr lang="en-US" sz="1400" b="0" dirty="0">
              <a:effectLst/>
            </a:endParaRPr>
          </a:p>
        </p:txBody>
      </p:sp>
      <p:pic>
        <p:nvPicPr>
          <p:cNvPr id="4" name="Picture 3" descr="A blue and black logo&#10;&#10;Description automatically generated with low confidence">
            <a:extLst>
              <a:ext uri="{FF2B5EF4-FFF2-40B4-BE49-F238E27FC236}">
                <a16:creationId xmlns:a16="http://schemas.microsoft.com/office/drawing/2014/main" id="{484D3914-EA3A-E59A-7517-18B6F92AE597}"/>
              </a:ext>
            </a:extLst>
          </p:cNvPr>
          <p:cNvPicPr>
            <a:picLocks noChangeAspect="1"/>
          </p:cNvPicPr>
          <p:nvPr/>
        </p:nvPicPr>
        <p:blipFill>
          <a:blip r:embed="rId2"/>
          <a:stretch>
            <a:fillRect/>
          </a:stretch>
        </p:blipFill>
        <p:spPr>
          <a:xfrm>
            <a:off x="914262" y="407659"/>
            <a:ext cx="1117526" cy="447528"/>
          </a:xfrm>
          <a:prstGeom prst="rect">
            <a:avLst/>
          </a:prstGeom>
        </p:spPr>
      </p:pic>
    </p:spTree>
    <p:extLst>
      <p:ext uri="{BB962C8B-B14F-4D97-AF65-F5344CB8AC3E}">
        <p14:creationId xmlns:p14="http://schemas.microsoft.com/office/powerpoint/2010/main" val="1394021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8C1D9B7-793D-644F-A636-766BFE2A6268}"/>
              </a:ext>
            </a:extLst>
          </p:cNvPr>
          <p:cNvSpPr>
            <a:spLocks noGrp="1"/>
          </p:cNvSpPr>
          <p:nvPr>
            <p:ph type="title"/>
          </p:nvPr>
        </p:nvSpPr>
        <p:spPr>
          <a:xfrm>
            <a:off x="838200" y="713312"/>
            <a:ext cx="4038600" cy="5431376"/>
          </a:xfrm>
        </p:spPr>
        <p:txBody>
          <a:bodyPr>
            <a:normAutofit/>
          </a:bodyPr>
          <a:lstStyle/>
          <a:p>
            <a:r>
              <a:rPr lang="en-US" b="1" dirty="0"/>
              <a:t>Task-16</a:t>
            </a:r>
            <a:endParaRPr lang="en-US" dirty="0"/>
          </a:p>
        </p:txBody>
      </p:sp>
      <p:sp>
        <p:nvSpPr>
          <p:cNvPr id="3" name="Content Placeholder 2">
            <a:extLst>
              <a:ext uri="{FF2B5EF4-FFF2-40B4-BE49-F238E27FC236}">
                <a16:creationId xmlns:a16="http://schemas.microsoft.com/office/drawing/2014/main" id="{D62CB12A-B7BD-C34E-A5FF-324AF1F62E0A}"/>
              </a:ext>
            </a:extLst>
          </p:cNvPr>
          <p:cNvSpPr>
            <a:spLocks noGrp="1"/>
          </p:cNvSpPr>
          <p:nvPr>
            <p:ph idx="1"/>
          </p:nvPr>
        </p:nvSpPr>
        <p:spPr>
          <a:xfrm>
            <a:off x="5590903" y="713313"/>
            <a:ext cx="5762897" cy="5431376"/>
          </a:xfrm>
        </p:spPr>
        <p:txBody>
          <a:bodyPr anchor="ctr">
            <a:normAutofit/>
          </a:bodyPr>
          <a:lstStyle/>
          <a:p>
            <a:pPr marL="0" indent="0">
              <a:buNone/>
            </a:pPr>
            <a:r>
              <a:rPr lang="en-US" sz="1400" b="1" i="1" dirty="0"/>
              <a:t>Requirement:</a:t>
            </a:r>
          </a:p>
          <a:p>
            <a:pPr marL="0" indent="0">
              <a:buNone/>
            </a:pPr>
            <a:r>
              <a:rPr lang="en-US" sz="1400" dirty="0"/>
              <a:t>Write a function named as </a:t>
            </a:r>
            <a:r>
              <a:rPr lang="en-US" sz="1400" b="1" dirty="0" err="1">
                <a:solidFill>
                  <a:srgbClr val="3C78D8"/>
                </a:solidFill>
              </a:rPr>
              <a:t>getDuplicates</a:t>
            </a:r>
            <a:r>
              <a:rPr lang="en-US" sz="1400" b="1" dirty="0">
                <a:solidFill>
                  <a:srgbClr val="3C78D8"/>
                </a:solidFill>
              </a:rPr>
              <a:t>()</a:t>
            </a:r>
            <a:r>
              <a:rPr lang="en-US" sz="1400" dirty="0"/>
              <a:t> which takes an array argument and returns all the duplicated elements in the array when invoked.</a:t>
            </a:r>
          </a:p>
          <a:p>
            <a:pPr marL="0" indent="0">
              <a:buNone/>
            </a:pPr>
            <a:endParaRPr lang="en-US" sz="1400" dirty="0"/>
          </a:p>
          <a:p>
            <a:pPr marL="0" indent="0">
              <a:buNone/>
            </a:pPr>
            <a:r>
              <a:rPr lang="en-US" sz="1400" dirty="0"/>
              <a:t>NOTE: Make your code dynamic that works for any array and return empty array if there are no duplicates in the array. For two elements to be considered as duplicated, value and data types of the elements must be same.</a:t>
            </a:r>
          </a:p>
          <a:p>
            <a:pPr marL="0" indent="0">
              <a:buNone/>
            </a:pPr>
            <a:endParaRPr lang="en-US" sz="1400" b="1" i="1" dirty="0"/>
          </a:p>
          <a:p>
            <a:pPr marL="0" indent="0" rtl="0">
              <a:spcBef>
                <a:spcPts val="0"/>
              </a:spcBef>
              <a:spcAft>
                <a:spcPts val="0"/>
              </a:spcAft>
              <a:buNone/>
            </a:pPr>
            <a:r>
              <a:rPr lang="en-US" sz="1400" b="1" i="0" u="none" strike="noStrike" dirty="0">
                <a:solidFill>
                  <a:srgbClr val="000000"/>
                </a:solidFill>
                <a:effectLst/>
              </a:rPr>
              <a:t>Examples:</a:t>
            </a:r>
            <a:endParaRPr lang="en-US" sz="1400" b="0" dirty="0">
              <a:effectLst/>
            </a:endParaRPr>
          </a:p>
          <a:p>
            <a:pPr marL="0" indent="0">
              <a:spcBef>
                <a:spcPts val="0"/>
              </a:spcBef>
              <a:buNone/>
            </a:pPr>
            <a:r>
              <a:rPr lang="en-US" sz="1400" dirty="0" err="1">
                <a:solidFill>
                  <a:srgbClr val="000000"/>
                </a:solidFill>
              </a:rPr>
              <a:t>getDuplicates</a:t>
            </a:r>
            <a:r>
              <a:rPr lang="en-US" sz="1400" b="0" i="0" u="none" strike="noStrike" dirty="0">
                <a:solidFill>
                  <a:srgbClr val="000000"/>
                </a:solidFill>
                <a:effectLst/>
              </a:rPr>
              <a:t>(</a:t>
            </a:r>
            <a:r>
              <a:rPr lang="en-US" sz="1400" dirty="0"/>
              <a:t>[ 0, -4, -7, 0, 5, 10, 45, -7, 0 ])		</a:t>
            </a:r>
            <a:r>
              <a:rPr lang="en-US" sz="1400" b="0" i="0" u="none" strike="noStrike" dirty="0">
                <a:solidFill>
                  <a:srgbClr val="000000"/>
                </a:solidFill>
                <a:effectLst/>
              </a:rPr>
              <a:t>-&gt; </a:t>
            </a:r>
            <a:r>
              <a:rPr lang="en-US" sz="1400" dirty="0"/>
              <a:t>[ 0, -7 ]</a:t>
            </a:r>
            <a:endParaRPr lang="en-US" sz="1400" dirty="0">
              <a:solidFill>
                <a:srgbClr val="000000"/>
              </a:solidFill>
            </a:endParaRPr>
          </a:p>
          <a:p>
            <a:pPr marL="0" indent="0">
              <a:spcBef>
                <a:spcPts val="0"/>
              </a:spcBef>
              <a:buNone/>
            </a:pPr>
            <a:r>
              <a:rPr lang="en-US" sz="1400" dirty="0" err="1">
                <a:solidFill>
                  <a:srgbClr val="000000"/>
                </a:solidFill>
              </a:rPr>
              <a:t>getDuplicates</a:t>
            </a:r>
            <a:r>
              <a:rPr lang="en-US" sz="1400" b="0" i="0" u="none" strike="noStrike" dirty="0">
                <a:solidFill>
                  <a:srgbClr val="000000"/>
                </a:solidFill>
                <a:effectLst/>
              </a:rPr>
              <a:t>(</a:t>
            </a:r>
            <a:r>
              <a:rPr lang="en-US" sz="1400" dirty="0"/>
              <a:t>[ 1, 2, 5, 0, 7 ])			</a:t>
            </a:r>
            <a:r>
              <a:rPr lang="en-US" sz="1400" b="0" i="0" u="none" strike="noStrike" dirty="0">
                <a:solidFill>
                  <a:srgbClr val="000000"/>
                </a:solidFill>
                <a:effectLst/>
              </a:rPr>
              <a:t>-&gt; </a:t>
            </a:r>
            <a:r>
              <a:rPr lang="en-US" sz="1400" dirty="0"/>
              <a:t>[ ]</a:t>
            </a:r>
          </a:p>
          <a:p>
            <a:pPr marL="0" indent="0">
              <a:spcBef>
                <a:spcPts val="0"/>
              </a:spcBef>
              <a:buNone/>
            </a:pPr>
            <a:r>
              <a:rPr lang="en-US" sz="1400" dirty="0" err="1">
                <a:solidFill>
                  <a:srgbClr val="000000"/>
                </a:solidFill>
              </a:rPr>
              <a:t>getDuplicates</a:t>
            </a:r>
            <a:r>
              <a:rPr lang="en-US" sz="1400" b="0" i="0" u="none" strike="noStrike" dirty="0">
                <a:solidFill>
                  <a:srgbClr val="000000"/>
                </a:solidFill>
                <a:effectLst/>
              </a:rPr>
              <a:t>(</a:t>
            </a:r>
            <a:r>
              <a:rPr lang="en-US" sz="1400" dirty="0"/>
              <a:t>['A', 'foo', '12’ , 12, 'bar', 'a', 'a', 'foo' ])	-</a:t>
            </a:r>
            <a:r>
              <a:rPr lang="en-US" sz="1400" b="0" i="0" u="none" strike="noStrike" dirty="0">
                <a:solidFill>
                  <a:srgbClr val="000000"/>
                </a:solidFill>
                <a:effectLst/>
              </a:rPr>
              <a:t>&gt; </a:t>
            </a:r>
            <a:r>
              <a:rPr lang="en-US" sz="1400" dirty="0"/>
              <a:t>[ 'foo', 'a’ ]</a:t>
            </a:r>
            <a:endParaRPr lang="en-US" sz="1400" b="0" i="0" u="none" strike="noStrike" dirty="0">
              <a:solidFill>
                <a:srgbClr val="000000"/>
              </a:solidFill>
              <a:effectLst/>
            </a:endParaRPr>
          </a:p>
          <a:p>
            <a:pPr marL="0" indent="0">
              <a:spcBef>
                <a:spcPts val="0"/>
              </a:spcBef>
              <a:buNone/>
            </a:pPr>
            <a:r>
              <a:rPr lang="en-US" sz="1400" dirty="0" err="1">
                <a:solidFill>
                  <a:srgbClr val="000000"/>
                </a:solidFill>
              </a:rPr>
              <a:t>getDuplicates</a:t>
            </a:r>
            <a:r>
              <a:rPr lang="en-US" sz="1400" b="0" i="0" u="none" strike="noStrike" dirty="0">
                <a:solidFill>
                  <a:srgbClr val="000000"/>
                </a:solidFill>
                <a:effectLst/>
              </a:rPr>
              <a:t>(</a:t>
            </a:r>
            <a:r>
              <a:rPr lang="en-US" sz="1400" dirty="0"/>
              <a:t>[ 'foo', '12' , 12, 'bar', 'a' ])		</a:t>
            </a:r>
            <a:r>
              <a:rPr lang="en-US" sz="1400" b="0" i="0" u="none" strike="noStrike" dirty="0">
                <a:solidFill>
                  <a:srgbClr val="000000"/>
                </a:solidFill>
                <a:effectLst/>
              </a:rPr>
              <a:t>-&gt; </a:t>
            </a:r>
            <a:r>
              <a:rPr lang="en-US" sz="1400" dirty="0"/>
              <a:t>[ ]</a:t>
            </a:r>
            <a:endParaRPr lang="en-US" sz="1400" b="0" i="0" u="none" strike="noStrike" dirty="0">
              <a:solidFill>
                <a:srgbClr val="000000"/>
              </a:solidFill>
              <a:effectLst/>
            </a:endParaRPr>
          </a:p>
          <a:p>
            <a:pPr marL="0" indent="0">
              <a:spcBef>
                <a:spcPts val="0"/>
              </a:spcBef>
              <a:buNone/>
            </a:pPr>
            <a:endParaRPr lang="en-US" sz="1400" b="0" i="0" u="none" strike="noStrike" dirty="0">
              <a:solidFill>
                <a:srgbClr val="000000"/>
              </a:solidFill>
              <a:effectLst/>
            </a:endParaRPr>
          </a:p>
          <a:p>
            <a:pPr marL="0" indent="0">
              <a:buNone/>
            </a:pPr>
            <a:endParaRPr lang="en-US" sz="1400" b="1" i="1" dirty="0"/>
          </a:p>
        </p:txBody>
      </p:sp>
      <p:pic>
        <p:nvPicPr>
          <p:cNvPr id="4" name="Picture 3" descr="A blue and black logo&#10;&#10;Description automatically generated with low confidence">
            <a:extLst>
              <a:ext uri="{FF2B5EF4-FFF2-40B4-BE49-F238E27FC236}">
                <a16:creationId xmlns:a16="http://schemas.microsoft.com/office/drawing/2014/main" id="{1430BBCC-8887-BE99-FBAB-F7AE5C0194DF}"/>
              </a:ext>
            </a:extLst>
          </p:cNvPr>
          <p:cNvPicPr>
            <a:picLocks noChangeAspect="1"/>
          </p:cNvPicPr>
          <p:nvPr/>
        </p:nvPicPr>
        <p:blipFill>
          <a:blip r:embed="rId2"/>
          <a:stretch>
            <a:fillRect/>
          </a:stretch>
        </p:blipFill>
        <p:spPr>
          <a:xfrm>
            <a:off x="914262" y="407659"/>
            <a:ext cx="1117526" cy="447528"/>
          </a:xfrm>
          <a:prstGeom prst="rect">
            <a:avLst/>
          </a:prstGeom>
        </p:spPr>
      </p:pic>
    </p:spTree>
    <p:extLst>
      <p:ext uri="{BB962C8B-B14F-4D97-AF65-F5344CB8AC3E}">
        <p14:creationId xmlns:p14="http://schemas.microsoft.com/office/powerpoint/2010/main" val="811655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8C1D9B7-793D-644F-A636-766BFE2A6268}"/>
              </a:ext>
            </a:extLst>
          </p:cNvPr>
          <p:cNvSpPr>
            <a:spLocks noGrp="1"/>
          </p:cNvSpPr>
          <p:nvPr>
            <p:ph type="title"/>
          </p:nvPr>
        </p:nvSpPr>
        <p:spPr>
          <a:xfrm>
            <a:off x="838200" y="713312"/>
            <a:ext cx="4038600" cy="5431376"/>
          </a:xfrm>
        </p:spPr>
        <p:txBody>
          <a:bodyPr>
            <a:normAutofit/>
          </a:bodyPr>
          <a:lstStyle/>
          <a:p>
            <a:r>
              <a:rPr lang="en-US" b="1" dirty="0"/>
              <a:t>Task-17</a:t>
            </a:r>
            <a:endParaRPr lang="en-US" dirty="0"/>
          </a:p>
        </p:txBody>
      </p:sp>
      <p:sp>
        <p:nvSpPr>
          <p:cNvPr id="3" name="Content Placeholder 2">
            <a:extLst>
              <a:ext uri="{FF2B5EF4-FFF2-40B4-BE49-F238E27FC236}">
                <a16:creationId xmlns:a16="http://schemas.microsoft.com/office/drawing/2014/main" id="{D62CB12A-B7BD-C34E-A5FF-324AF1F62E0A}"/>
              </a:ext>
            </a:extLst>
          </p:cNvPr>
          <p:cNvSpPr>
            <a:spLocks noGrp="1"/>
          </p:cNvSpPr>
          <p:nvPr>
            <p:ph idx="1"/>
          </p:nvPr>
        </p:nvSpPr>
        <p:spPr>
          <a:xfrm>
            <a:off x="5207726" y="713313"/>
            <a:ext cx="6775267" cy="5431376"/>
          </a:xfrm>
        </p:spPr>
        <p:txBody>
          <a:bodyPr anchor="ctr">
            <a:normAutofit/>
          </a:bodyPr>
          <a:lstStyle/>
          <a:p>
            <a:pPr marL="0" indent="0">
              <a:buNone/>
            </a:pPr>
            <a:r>
              <a:rPr lang="en-US" sz="1400" b="1" i="1" dirty="0"/>
              <a:t>Requirement:</a:t>
            </a:r>
          </a:p>
          <a:p>
            <a:pPr marL="0" indent="0">
              <a:buNone/>
            </a:pPr>
            <a:r>
              <a:rPr lang="en-US" sz="1400" dirty="0"/>
              <a:t>Write a function named as </a:t>
            </a:r>
            <a:r>
              <a:rPr lang="en-US" sz="1400" b="1" dirty="0" err="1">
                <a:solidFill>
                  <a:srgbClr val="3C78D8"/>
                </a:solidFill>
              </a:rPr>
              <a:t>reverseStringWords</a:t>
            </a:r>
            <a:r>
              <a:rPr lang="en-US" sz="1400" b="1" dirty="0">
                <a:solidFill>
                  <a:srgbClr val="3C78D8"/>
                </a:solidFill>
              </a:rPr>
              <a:t>()</a:t>
            </a:r>
            <a:r>
              <a:rPr lang="en-US" sz="1400" dirty="0"/>
              <a:t> which takes a </a:t>
            </a:r>
            <a:r>
              <a:rPr lang="en-US" sz="1400" b="1" dirty="0">
                <a:solidFill>
                  <a:srgbClr val="3C78D8"/>
                </a:solidFill>
              </a:rPr>
              <a:t>string</a:t>
            </a:r>
            <a:r>
              <a:rPr lang="en-US" sz="1400" dirty="0"/>
              <a:t> as an argument and returns string back with each word separately reversed when invoked.</a:t>
            </a:r>
          </a:p>
          <a:p>
            <a:pPr marL="0" indent="0">
              <a:buNone/>
            </a:pPr>
            <a:endParaRPr lang="en-US" sz="1400" dirty="0"/>
          </a:p>
          <a:p>
            <a:pPr marL="0" indent="0">
              <a:buNone/>
            </a:pPr>
            <a:r>
              <a:rPr lang="en-US" sz="1400" dirty="0"/>
              <a:t>NOTE: Make your code dynamic that works for any string. Make sure you consider extra spaces before and after words in the given string.</a:t>
            </a:r>
          </a:p>
          <a:p>
            <a:pPr marL="0" indent="0">
              <a:buNone/>
            </a:pPr>
            <a:endParaRPr lang="en-US" sz="1400" b="1" i="1" dirty="0"/>
          </a:p>
          <a:p>
            <a:pPr marL="0" indent="0" rtl="0">
              <a:spcBef>
                <a:spcPts val="0"/>
              </a:spcBef>
              <a:spcAft>
                <a:spcPts val="0"/>
              </a:spcAft>
              <a:buNone/>
            </a:pPr>
            <a:r>
              <a:rPr lang="en-US" sz="1400" b="1" i="0" u="none" strike="noStrike" dirty="0">
                <a:solidFill>
                  <a:srgbClr val="000000"/>
                </a:solidFill>
                <a:effectLst/>
              </a:rPr>
              <a:t>Examples:</a:t>
            </a:r>
            <a:endParaRPr lang="en-US" sz="1400" b="0" dirty="0">
              <a:effectLst/>
            </a:endParaRPr>
          </a:p>
          <a:p>
            <a:pPr marL="0" indent="0" rtl="0">
              <a:spcBef>
                <a:spcPts val="0"/>
              </a:spcBef>
              <a:spcAft>
                <a:spcPts val="0"/>
              </a:spcAft>
              <a:buNone/>
            </a:pPr>
            <a:r>
              <a:rPr lang="en-US" sz="1400" dirty="0" err="1">
                <a:solidFill>
                  <a:srgbClr val="000000"/>
                </a:solidFill>
              </a:rPr>
              <a:t>reverseStringWords</a:t>
            </a:r>
            <a:r>
              <a:rPr lang="en-US" sz="1400" b="0" i="0" u="none" strike="noStrike" dirty="0">
                <a:solidFill>
                  <a:srgbClr val="000000"/>
                </a:solidFill>
                <a:effectLst/>
              </a:rPr>
              <a:t>("Hello World") 		-&gt; "</a:t>
            </a:r>
            <a:r>
              <a:rPr lang="en-US" sz="1400" b="0" i="0" u="none" strike="noStrike" dirty="0" err="1">
                <a:solidFill>
                  <a:srgbClr val="000000"/>
                </a:solidFill>
                <a:effectLst/>
              </a:rPr>
              <a:t>olleH</a:t>
            </a:r>
            <a:r>
              <a:rPr lang="en-US" sz="1400" b="0" i="0" u="none" strike="noStrike" dirty="0">
                <a:solidFill>
                  <a:srgbClr val="000000"/>
                </a:solidFill>
                <a:effectLst/>
              </a:rPr>
              <a:t> </a:t>
            </a:r>
            <a:r>
              <a:rPr lang="en-US" sz="1400" b="0" i="0" u="none" strike="noStrike" dirty="0" err="1">
                <a:solidFill>
                  <a:srgbClr val="000000"/>
                </a:solidFill>
                <a:effectLst/>
              </a:rPr>
              <a:t>dlroW</a:t>
            </a:r>
            <a:r>
              <a:rPr lang="en-US" sz="1400" b="0" i="0" u="none" strike="noStrike" dirty="0">
                <a:solidFill>
                  <a:srgbClr val="000000"/>
                </a:solidFill>
                <a:effectLst/>
              </a:rPr>
              <a:t>"</a:t>
            </a:r>
            <a:endParaRPr lang="en-US" sz="1400" b="0" dirty="0">
              <a:effectLst/>
            </a:endParaRPr>
          </a:p>
          <a:p>
            <a:pPr marL="0" indent="0">
              <a:spcBef>
                <a:spcPts val="0"/>
              </a:spcBef>
              <a:buNone/>
            </a:pPr>
            <a:r>
              <a:rPr lang="en-US" sz="1400" dirty="0" err="1">
                <a:solidFill>
                  <a:srgbClr val="000000"/>
                </a:solidFill>
              </a:rPr>
              <a:t>reverseStringWords</a:t>
            </a:r>
            <a:r>
              <a:rPr lang="en-US" sz="1400" b="0" i="0" u="none" strike="noStrike" dirty="0">
                <a:solidFill>
                  <a:srgbClr val="000000"/>
                </a:solidFill>
                <a:effectLst/>
              </a:rPr>
              <a:t>("I like JavaScript") 	-&gt; "I </a:t>
            </a:r>
            <a:r>
              <a:rPr lang="en-US" sz="1400" b="0" i="0" u="none" strike="noStrike" dirty="0" err="1">
                <a:solidFill>
                  <a:srgbClr val="000000"/>
                </a:solidFill>
                <a:effectLst/>
              </a:rPr>
              <a:t>ekil</a:t>
            </a:r>
            <a:r>
              <a:rPr lang="en-US" sz="1400" b="0" i="0" u="none" strike="noStrike" dirty="0">
                <a:solidFill>
                  <a:srgbClr val="000000"/>
                </a:solidFill>
                <a:effectLst/>
              </a:rPr>
              <a:t> </a:t>
            </a:r>
            <a:r>
              <a:rPr lang="en-US" sz="1400" b="0" i="0" u="none" strike="noStrike" dirty="0" err="1">
                <a:solidFill>
                  <a:srgbClr val="000000"/>
                </a:solidFill>
                <a:effectLst/>
              </a:rPr>
              <a:t>tpircSavaJ</a:t>
            </a:r>
            <a:r>
              <a:rPr lang="en-US" sz="1400" b="0" i="0" u="none" strike="noStrike" dirty="0">
                <a:solidFill>
                  <a:srgbClr val="000000"/>
                </a:solidFill>
                <a:effectLst/>
              </a:rPr>
              <a:t>"</a:t>
            </a:r>
          </a:p>
          <a:p>
            <a:pPr marL="0" indent="0">
              <a:spcBef>
                <a:spcPts val="0"/>
              </a:spcBef>
              <a:buNone/>
            </a:pPr>
            <a:r>
              <a:rPr lang="en-US" sz="1400" dirty="0" err="1">
                <a:solidFill>
                  <a:srgbClr val="000000"/>
                </a:solidFill>
              </a:rPr>
              <a:t>reverseStringWords</a:t>
            </a:r>
            <a:r>
              <a:rPr lang="en-US" sz="1400" b="0" i="0" u="none" strike="noStrike" dirty="0">
                <a:solidFill>
                  <a:srgbClr val="000000"/>
                </a:solidFill>
                <a:effectLst/>
              </a:rPr>
              <a:t>("Hello") 		-&gt; "</a:t>
            </a:r>
            <a:r>
              <a:rPr lang="en-US" sz="1400" b="0" i="0" u="none" strike="noStrike" dirty="0" err="1">
                <a:solidFill>
                  <a:srgbClr val="000000"/>
                </a:solidFill>
                <a:effectLst/>
              </a:rPr>
              <a:t>olleH</a:t>
            </a:r>
            <a:r>
              <a:rPr lang="en-US" sz="1400" b="0" i="0" u="none" strike="noStrike" dirty="0">
                <a:solidFill>
                  <a:srgbClr val="000000"/>
                </a:solidFill>
                <a:effectLst/>
              </a:rPr>
              <a:t>"</a:t>
            </a:r>
            <a:endParaRPr lang="en-US" sz="1400" b="0" dirty="0">
              <a:effectLst/>
            </a:endParaRPr>
          </a:p>
          <a:p>
            <a:pPr marL="0" indent="0">
              <a:spcBef>
                <a:spcPts val="0"/>
              </a:spcBef>
              <a:buNone/>
            </a:pPr>
            <a:r>
              <a:rPr lang="en-US" sz="1400" dirty="0" err="1">
                <a:solidFill>
                  <a:srgbClr val="000000"/>
                </a:solidFill>
              </a:rPr>
              <a:t>reverseStringWords</a:t>
            </a:r>
            <a:r>
              <a:rPr lang="en-US" sz="1400" b="0" i="0" u="none" strike="noStrike" dirty="0">
                <a:solidFill>
                  <a:srgbClr val="000000"/>
                </a:solidFill>
                <a:effectLst/>
              </a:rPr>
              <a:t>("") 			-&gt; ""</a:t>
            </a:r>
            <a:endParaRPr lang="en-US" sz="1400" b="0" dirty="0">
              <a:effectLst/>
            </a:endParaRPr>
          </a:p>
          <a:p>
            <a:pPr marL="0" indent="0">
              <a:spcBef>
                <a:spcPts val="0"/>
              </a:spcBef>
              <a:buNone/>
            </a:pPr>
            <a:r>
              <a:rPr lang="en-US" sz="1400" dirty="0" err="1">
                <a:solidFill>
                  <a:srgbClr val="000000"/>
                </a:solidFill>
              </a:rPr>
              <a:t>reverseStringWords</a:t>
            </a:r>
            <a:r>
              <a:rPr lang="en-US" sz="1400" b="0" i="0" u="none" strike="noStrike" dirty="0">
                <a:solidFill>
                  <a:srgbClr val="000000"/>
                </a:solidFill>
                <a:effectLst/>
              </a:rPr>
              <a:t>("    ") 		-&gt; ""</a:t>
            </a:r>
            <a:endParaRPr lang="en-US" sz="1400" b="0" dirty="0">
              <a:effectLst/>
            </a:endParaRPr>
          </a:p>
          <a:p>
            <a:pPr marL="0" indent="0">
              <a:buNone/>
            </a:pPr>
            <a:endParaRPr lang="en-US" sz="1400" b="1" i="1" dirty="0"/>
          </a:p>
        </p:txBody>
      </p:sp>
      <p:pic>
        <p:nvPicPr>
          <p:cNvPr id="4" name="Picture 3" descr="A blue and black logo&#10;&#10;Description automatically generated with low confidence">
            <a:extLst>
              <a:ext uri="{FF2B5EF4-FFF2-40B4-BE49-F238E27FC236}">
                <a16:creationId xmlns:a16="http://schemas.microsoft.com/office/drawing/2014/main" id="{8FDDBFED-39B6-4DD3-765A-3985B701E420}"/>
              </a:ext>
            </a:extLst>
          </p:cNvPr>
          <p:cNvPicPr>
            <a:picLocks noChangeAspect="1"/>
          </p:cNvPicPr>
          <p:nvPr/>
        </p:nvPicPr>
        <p:blipFill>
          <a:blip r:embed="rId2"/>
          <a:stretch>
            <a:fillRect/>
          </a:stretch>
        </p:blipFill>
        <p:spPr>
          <a:xfrm>
            <a:off x="914262" y="407659"/>
            <a:ext cx="1117526" cy="447528"/>
          </a:xfrm>
          <a:prstGeom prst="rect">
            <a:avLst/>
          </a:prstGeom>
        </p:spPr>
      </p:pic>
    </p:spTree>
    <p:extLst>
      <p:ext uri="{BB962C8B-B14F-4D97-AF65-F5344CB8AC3E}">
        <p14:creationId xmlns:p14="http://schemas.microsoft.com/office/powerpoint/2010/main" val="3816383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14517-75FE-AC4B-8F7C-BC7804D94A05}"/>
              </a:ext>
            </a:extLst>
          </p:cNvPr>
          <p:cNvSpPr>
            <a:spLocks noGrp="1"/>
          </p:cNvSpPr>
          <p:nvPr>
            <p:ph type="title"/>
          </p:nvPr>
        </p:nvSpPr>
        <p:spPr>
          <a:xfrm>
            <a:off x="655320" y="429030"/>
            <a:ext cx="2834640" cy="5457589"/>
          </a:xfrm>
        </p:spPr>
        <p:txBody>
          <a:bodyPr anchor="ctr">
            <a:normAutofit/>
          </a:bodyPr>
          <a:lstStyle/>
          <a:p>
            <a:r>
              <a:rPr lang="en-US" sz="4000"/>
              <a:t>Before you start!!!</a:t>
            </a:r>
          </a:p>
        </p:txBody>
      </p:sp>
      <p:graphicFrame>
        <p:nvGraphicFramePr>
          <p:cNvPr id="15" name="Content Placeholder 2">
            <a:extLst>
              <a:ext uri="{FF2B5EF4-FFF2-40B4-BE49-F238E27FC236}">
                <a16:creationId xmlns:a16="http://schemas.microsoft.com/office/drawing/2014/main" id="{77BFE151-4453-4B00-ADF1-C2EA26C00D9E}"/>
              </a:ext>
            </a:extLst>
          </p:cNvPr>
          <p:cNvGraphicFramePr/>
          <p:nvPr>
            <p:extLst>
              <p:ext uri="{D42A27DB-BD31-4B8C-83A1-F6EECF244321}">
                <p14:modId xmlns:p14="http://schemas.microsoft.com/office/powerpoint/2010/main" val="1569739823"/>
              </p:ext>
            </p:extLst>
          </p:nvPr>
        </p:nvGraphicFramePr>
        <p:xfrm>
          <a:off x="4041648" y="429030"/>
          <a:ext cx="7452360" cy="5459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A blue and black logo&#10;&#10;Description automatically generated with low confidence">
            <a:extLst>
              <a:ext uri="{FF2B5EF4-FFF2-40B4-BE49-F238E27FC236}">
                <a16:creationId xmlns:a16="http://schemas.microsoft.com/office/drawing/2014/main" id="{6F34AC7B-1BF7-14FD-93B1-CFA40192C6C0}"/>
              </a:ext>
            </a:extLst>
          </p:cNvPr>
          <p:cNvPicPr>
            <a:picLocks noChangeAspect="1"/>
          </p:cNvPicPr>
          <p:nvPr/>
        </p:nvPicPr>
        <p:blipFill>
          <a:blip r:embed="rId7"/>
          <a:stretch>
            <a:fillRect/>
          </a:stretch>
        </p:blipFill>
        <p:spPr>
          <a:xfrm>
            <a:off x="914262" y="407659"/>
            <a:ext cx="1117526" cy="447528"/>
          </a:xfrm>
          <a:prstGeom prst="rect">
            <a:avLst/>
          </a:prstGeom>
        </p:spPr>
      </p:pic>
    </p:spTree>
    <p:extLst>
      <p:ext uri="{BB962C8B-B14F-4D97-AF65-F5344CB8AC3E}">
        <p14:creationId xmlns:p14="http://schemas.microsoft.com/office/powerpoint/2010/main" val="7225934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8C1D9B7-793D-644F-A636-766BFE2A6268}"/>
              </a:ext>
            </a:extLst>
          </p:cNvPr>
          <p:cNvSpPr>
            <a:spLocks noGrp="1"/>
          </p:cNvSpPr>
          <p:nvPr>
            <p:ph type="title"/>
          </p:nvPr>
        </p:nvSpPr>
        <p:spPr>
          <a:xfrm>
            <a:off x="838200" y="713312"/>
            <a:ext cx="4038600" cy="5431376"/>
          </a:xfrm>
        </p:spPr>
        <p:txBody>
          <a:bodyPr>
            <a:normAutofit/>
          </a:bodyPr>
          <a:lstStyle/>
          <a:p>
            <a:r>
              <a:rPr lang="en-US" b="1" dirty="0"/>
              <a:t>Task-18</a:t>
            </a:r>
            <a:endParaRPr lang="en-US" dirty="0"/>
          </a:p>
        </p:txBody>
      </p:sp>
      <p:sp>
        <p:nvSpPr>
          <p:cNvPr id="3" name="Content Placeholder 2">
            <a:extLst>
              <a:ext uri="{FF2B5EF4-FFF2-40B4-BE49-F238E27FC236}">
                <a16:creationId xmlns:a16="http://schemas.microsoft.com/office/drawing/2014/main" id="{D62CB12A-B7BD-C34E-A5FF-324AF1F62E0A}"/>
              </a:ext>
            </a:extLst>
          </p:cNvPr>
          <p:cNvSpPr>
            <a:spLocks noGrp="1"/>
          </p:cNvSpPr>
          <p:nvPr>
            <p:ph idx="1"/>
          </p:nvPr>
        </p:nvSpPr>
        <p:spPr>
          <a:xfrm>
            <a:off x="5511705" y="713313"/>
            <a:ext cx="5842095" cy="5431376"/>
          </a:xfrm>
        </p:spPr>
        <p:txBody>
          <a:bodyPr anchor="ctr">
            <a:normAutofit/>
          </a:bodyPr>
          <a:lstStyle/>
          <a:p>
            <a:pPr marL="0" indent="0">
              <a:buNone/>
            </a:pPr>
            <a:r>
              <a:rPr lang="en-US" sz="1400" b="1" i="1" dirty="0"/>
              <a:t>Requirement:</a:t>
            </a:r>
          </a:p>
          <a:p>
            <a:pPr marL="0" indent="0">
              <a:buNone/>
            </a:pPr>
            <a:r>
              <a:rPr lang="en-US" sz="1400" dirty="0"/>
              <a:t>Write a function named as </a:t>
            </a:r>
            <a:r>
              <a:rPr lang="en-US" sz="1400" b="1" dirty="0" err="1">
                <a:solidFill>
                  <a:srgbClr val="3C78D8"/>
                </a:solidFill>
              </a:rPr>
              <a:t>getEvens</a:t>
            </a:r>
            <a:r>
              <a:rPr lang="en-US" sz="1400" b="1" dirty="0">
                <a:solidFill>
                  <a:srgbClr val="3C78D8"/>
                </a:solidFill>
              </a:rPr>
              <a:t>()</a:t>
            </a:r>
            <a:r>
              <a:rPr lang="en-US" sz="1400" dirty="0"/>
              <a:t> which takes 2 number arguments and returns all the even numbers as an array stored from smallest even number to greatest even number when invoked.</a:t>
            </a:r>
          </a:p>
          <a:p>
            <a:pPr marL="0" indent="0">
              <a:buNone/>
            </a:pPr>
            <a:r>
              <a:rPr lang="en-US" sz="1400" dirty="0"/>
              <a:t>NOTE: Make your code dynamic that works for any numbers and return empty array if there are no even numbers in the range of given 2 numbers. </a:t>
            </a:r>
          </a:p>
          <a:p>
            <a:pPr marL="0" indent="0">
              <a:buNone/>
            </a:pPr>
            <a:r>
              <a:rPr lang="en-US" sz="1400" dirty="0"/>
              <a:t>Assume you will not be given negative numbers.</a:t>
            </a:r>
          </a:p>
          <a:p>
            <a:pPr marL="0" indent="0">
              <a:buNone/>
            </a:pPr>
            <a:endParaRPr lang="en-US" sz="1400" dirty="0"/>
          </a:p>
          <a:p>
            <a:pPr marL="0" indent="0" rtl="0">
              <a:spcBef>
                <a:spcPts val="0"/>
              </a:spcBef>
              <a:spcAft>
                <a:spcPts val="0"/>
              </a:spcAft>
              <a:buNone/>
            </a:pPr>
            <a:r>
              <a:rPr lang="en-US" sz="1400" b="1" i="0" u="none" strike="noStrike" dirty="0">
                <a:solidFill>
                  <a:srgbClr val="000000"/>
                </a:solidFill>
                <a:effectLst/>
              </a:rPr>
              <a:t>Examples:</a:t>
            </a:r>
            <a:endParaRPr lang="en-US" sz="1400" b="0" dirty="0">
              <a:effectLst/>
            </a:endParaRPr>
          </a:p>
          <a:p>
            <a:pPr marL="0" indent="0">
              <a:spcBef>
                <a:spcPts val="0"/>
              </a:spcBef>
              <a:buNone/>
            </a:pPr>
            <a:r>
              <a:rPr lang="en-US" sz="1400" dirty="0" err="1">
                <a:solidFill>
                  <a:srgbClr val="000000"/>
                </a:solidFill>
              </a:rPr>
              <a:t>getEvens</a:t>
            </a:r>
            <a:r>
              <a:rPr lang="en-US" sz="1400" b="0" i="0" u="none" strike="noStrike" dirty="0">
                <a:solidFill>
                  <a:srgbClr val="000000"/>
                </a:solidFill>
                <a:effectLst/>
              </a:rPr>
              <a:t>(2, 7)</a:t>
            </a:r>
            <a:r>
              <a:rPr lang="en-US" sz="1400" dirty="0">
                <a:solidFill>
                  <a:srgbClr val="000000"/>
                </a:solidFill>
              </a:rPr>
              <a:t>	</a:t>
            </a:r>
            <a:r>
              <a:rPr lang="en-US" sz="1400" b="0" i="0" u="none" strike="noStrike" dirty="0">
                <a:solidFill>
                  <a:srgbClr val="000000"/>
                </a:solidFill>
                <a:effectLst/>
              </a:rPr>
              <a:t>-&gt; </a:t>
            </a:r>
            <a:r>
              <a:rPr lang="en-US" sz="1400" dirty="0"/>
              <a:t>[ 2, 4, 6 ]</a:t>
            </a:r>
            <a:endParaRPr lang="en-US" sz="1400" b="0" i="0" u="none" strike="noStrike" dirty="0">
              <a:solidFill>
                <a:srgbClr val="000000"/>
              </a:solidFill>
              <a:effectLst/>
            </a:endParaRPr>
          </a:p>
          <a:p>
            <a:pPr marL="0" indent="0">
              <a:spcBef>
                <a:spcPts val="0"/>
              </a:spcBef>
              <a:buNone/>
            </a:pPr>
            <a:r>
              <a:rPr lang="en-US" sz="1400" dirty="0" err="1">
                <a:solidFill>
                  <a:srgbClr val="000000"/>
                </a:solidFill>
              </a:rPr>
              <a:t>getEvens</a:t>
            </a:r>
            <a:r>
              <a:rPr lang="en-US" sz="1400" b="0" i="0" u="none" strike="noStrike" dirty="0">
                <a:solidFill>
                  <a:srgbClr val="000000"/>
                </a:solidFill>
                <a:effectLst/>
              </a:rPr>
              <a:t>(17, 5)</a:t>
            </a:r>
            <a:r>
              <a:rPr lang="en-US" sz="1400" dirty="0">
                <a:solidFill>
                  <a:srgbClr val="000000"/>
                </a:solidFill>
              </a:rPr>
              <a:t>	</a:t>
            </a:r>
            <a:r>
              <a:rPr lang="en-US" sz="1400" b="0" i="0" u="none" strike="noStrike" dirty="0">
                <a:solidFill>
                  <a:srgbClr val="000000"/>
                </a:solidFill>
                <a:effectLst/>
              </a:rPr>
              <a:t>-&gt; </a:t>
            </a:r>
            <a:r>
              <a:rPr lang="en-US" sz="1400" dirty="0"/>
              <a:t>[ 6, 8, 10, 12, 14, 16 ]</a:t>
            </a:r>
          </a:p>
          <a:p>
            <a:pPr marL="0" indent="0">
              <a:spcBef>
                <a:spcPts val="0"/>
              </a:spcBef>
              <a:buNone/>
            </a:pPr>
            <a:r>
              <a:rPr lang="en-US" sz="1400" dirty="0" err="1">
                <a:solidFill>
                  <a:srgbClr val="000000"/>
                </a:solidFill>
              </a:rPr>
              <a:t>getEvens</a:t>
            </a:r>
            <a:r>
              <a:rPr lang="en-US" sz="1400" b="0" i="0" u="none" strike="noStrike" dirty="0">
                <a:solidFill>
                  <a:srgbClr val="000000"/>
                </a:solidFill>
                <a:effectLst/>
              </a:rPr>
              <a:t>(4, 4)</a:t>
            </a:r>
            <a:r>
              <a:rPr lang="en-US" sz="1400" dirty="0">
                <a:solidFill>
                  <a:srgbClr val="000000"/>
                </a:solidFill>
              </a:rPr>
              <a:t>	</a:t>
            </a:r>
            <a:r>
              <a:rPr lang="en-US" sz="1400" b="0" i="0" u="none" strike="noStrike" dirty="0">
                <a:solidFill>
                  <a:srgbClr val="000000"/>
                </a:solidFill>
                <a:effectLst/>
              </a:rPr>
              <a:t>-&gt; [ 4 ]</a:t>
            </a:r>
          </a:p>
          <a:p>
            <a:pPr marL="0" indent="0">
              <a:spcBef>
                <a:spcPts val="0"/>
              </a:spcBef>
              <a:buNone/>
            </a:pPr>
            <a:r>
              <a:rPr lang="en-US" sz="1400" dirty="0" err="1">
                <a:solidFill>
                  <a:srgbClr val="000000"/>
                </a:solidFill>
              </a:rPr>
              <a:t>getEvens</a:t>
            </a:r>
            <a:r>
              <a:rPr lang="en-US" sz="1400" b="0" i="0" u="none" strike="noStrike" dirty="0">
                <a:solidFill>
                  <a:srgbClr val="000000"/>
                </a:solidFill>
                <a:effectLst/>
              </a:rPr>
              <a:t>(3, 3)</a:t>
            </a:r>
            <a:r>
              <a:rPr lang="en-US" sz="1400" dirty="0">
                <a:solidFill>
                  <a:srgbClr val="000000"/>
                </a:solidFill>
              </a:rPr>
              <a:t>	</a:t>
            </a:r>
            <a:r>
              <a:rPr lang="en-US" sz="1400" b="0" i="0" u="none" strike="noStrike" dirty="0">
                <a:solidFill>
                  <a:srgbClr val="000000"/>
                </a:solidFill>
                <a:effectLst/>
              </a:rPr>
              <a:t>-&gt; [ ]</a:t>
            </a:r>
          </a:p>
          <a:p>
            <a:pPr marL="0" indent="0">
              <a:spcBef>
                <a:spcPts val="0"/>
              </a:spcBef>
              <a:buNone/>
            </a:pPr>
            <a:endParaRPr lang="en-US" sz="1400" b="0" dirty="0">
              <a:effectLst/>
            </a:endParaRPr>
          </a:p>
          <a:p>
            <a:pPr marL="0" indent="0">
              <a:spcBef>
                <a:spcPts val="0"/>
              </a:spcBef>
              <a:buNone/>
            </a:pPr>
            <a:endParaRPr lang="en-US" sz="1400" b="0" dirty="0">
              <a:effectLst/>
            </a:endParaRPr>
          </a:p>
          <a:p>
            <a:pPr marL="0" indent="0">
              <a:spcBef>
                <a:spcPts val="0"/>
              </a:spcBef>
              <a:buNone/>
            </a:pPr>
            <a:endParaRPr lang="en-US" sz="1400" b="0" dirty="0">
              <a:effectLst/>
            </a:endParaRPr>
          </a:p>
        </p:txBody>
      </p:sp>
      <p:pic>
        <p:nvPicPr>
          <p:cNvPr id="4" name="Picture 3" descr="A blue and black logo&#10;&#10;Description automatically generated with low confidence">
            <a:extLst>
              <a:ext uri="{FF2B5EF4-FFF2-40B4-BE49-F238E27FC236}">
                <a16:creationId xmlns:a16="http://schemas.microsoft.com/office/drawing/2014/main" id="{D470C5A0-174F-9D73-7715-A87164F1B943}"/>
              </a:ext>
            </a:extLst>
          </p:cNvPr>
          <p:cNvPicPr>
            <a:picLocks noChangeAspect="1"/>
          </p:cNvPicPr>
          <p:nvPr/>
        </p:nvPicPr>
        <p:blipFill>
          <a:blip r:embed="rId2"/>
          <a:stretch>
            <a:fillRect/>
          </a:stretch>
        </p:blipFill>
        <p:spPr>
          <a:xfrm>
            <a:off x="914262" y="407659"/>
            <a:ext cx="1117526" cy="447528"/>
          </a:xfrm>
          <a:prstGeom prst="rect">
            <a:avLst/>
          </a:prstGeom>
        </p:spPr>
      </p:pic>
    </p:spTree>
    <p:extLst>
      <p:ext uri="{BB962C8B-B14F-4D97-AF65-F5344CB8AC3E}">
        <p14:creationId xmlns:p14="http://schemas.microsoft.com/office/powerpoint/2010/main" val="8049394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8C1D9B7-793D-644F-A636-766BFE2A6268}"/>
              </a:ext>
            </a:extLst>
          </p:cNvPr>
          <p:cNvSpPr>
            <a:spLocks noGrp="1"/>
          </p:cNvSpPr>
          <p:nvPr>
            <p:ph type="title"/>
          </p:nvPr>
        </p:nvSpPr>
        <p:spPr>
          <a:xfrm>
            <a:off x="838200" y="713312"/>
            <a:ext cx="4038600" cy="5431376"/>
          </a:xfrm>
        </p:spPr>
        <p:txBody>
          <a:bodyPr>
            <a:normAutofit/>
          </a:bodyPr>
          <a:lstStyle/>
          <a:p>
            <a:r>
              <a:rPr lang="en-US" b="1" dirty="0"/>
              <a:t>Task-19</a:t>
            </a:r>
            <a:endParaRPr lang="en-US" dirty="0"/>
          </a:p>
        </p:txBody>
      </p:sp>
      <p:sp>
        <p:nvSpPr>
          <p:cNvPr id="3" name="Content Placeholder 2">
            <a:extLst>
              <a:ext uri="{FF2B5EF4-FFF2-40B4-BE49-F238E27FC236}">
                <a16:creationId xmlns:a16="http://schemas.microsoft.com/office/drawing/2014/main" id="{D62CB12A-B7BD-C34E-A5FF-324AF1F62E0A}"/>
              </a:ext>
            </a:extLst>
          </p:cNvPr>
          <p:cNvSpPr>
            <a:spLocks noGrp="1"/>
          </p:cNvSpPr>
          <p:nvPr>
            <p:ph idx="1"/>
          </p:nvPr>
        </p:nvSpPr>
        <p:spPr>
          <a:xfrm>
            <a:off x="5511705" y="713313"/>
            <a:ext cx="5842095" cy="5431376"/>
          </a:xfrm>
        </p:spPr>
        <p:txBody>
          <a:bodyPr anchor="ctr">
            <a:normAutofit/>
          </a:bodyPr>
          <a:lstStyle/>
          <a:p>
            <a:pPr marL="0" indent="0">
              <a:buNone/>
            </a:pPr>
            <a:r>
              <a:rPr lang="en-US" sz="1400" b="1" i="1" dirty="0"/>
              <a:t>Requirement:</a:t>
            </a:r>
          </a:p>
          <a:p>
            <a:pPr marL="0" indent="0">
              <a:buNone/>
            </a:pPr>
            <a:r>
              <a:rPr lang="en-US" sz="1400" dirty="0"/>
              <a:t>Write a function named as </a:t>
            </a:r>
            <a:r>
              <a:rPr lang="en-US" sz="1400" b="1" dirty="0">
                <a:solidFill>
                  <a:srgbClr val="3C78D8"/>
                </a:solidFill>
              </a:rPr>
              <a:t>getMultipleOf5()</a:t>
            </a:r>
            <a:r>
              <a:rPr lang="en-US" sz="1400" dirty="0"/>
              <a:t> which takes 2 number arguments and returns all the numbers divisible by 5 as an array stored from first found match to last found match when invoked.</a:t>
            </a:r>
          </a:p>
          <a:p>
            <a:pPr marL="0" indent="0">
              <a:buNone/>
            </a:pPr>
            <a:r>
              <a:rPr lang="en-US" sz="1400" dirty="0"/>
              <a:t>NOTE: Make your code dynamic that works for any numbers and return empty array if there are no numbers divisible by 5 in the range of given 2 numbers. </a:t>
            </a:r>
          </a:p>
          <a:p>
            <a:pPr marL="0" indent="0">
              <a:buNone/>
            </a:pPr>
            <a:r>
              <a:rPr lang="en-US" sz="1400" dirty="0"/>
              <a:t>Assume you will not be given negative numbers.</a:t>
            </a:r>
          </a:p>
          <a:p>
            <a:pPr marL="0" indent="0">
              <a:buNone/>
            </a:pPr>
            <a:endParaRPr lang="en-US" sz="1400" dirty="0"/>
          </a:p>
          <a:p>
            <a:pPr marL="0" indent="0" rtl="0">
              <a:spcBef>
                <a:spcPts val="0"/>
              </a:spcBef>
              <a:spcAft>
                <a:spcPts val="0"/>
              </a:spcAft>
              <a:buNone/>
            </a:pPr>
            <a:r>
              <a:rPr lang="en-US" sz="1400" b="1" i="0" u="none" strike="noStrike" dirty="0">
                <a:solidFill>
                  <a:srgbClr val="000000"/>
                </a:solidFill>
                <a:effectLst/>
              </a:rPr>
              <a:t>Examples:</a:t>
            </a:r>
            <a:endParaRPr lang="en-US" sz="1400" b="0" dirty="0">
              <a:effectLst/>
            </a:endParaRPr>
          </a:p>
          <a:p>
            <a:pPr marL="0" indent="0">
              <a:spcBef>
                <a:spcPts val="0"/>
              </a:spcBef>
              <a:buNone/>
            </a:pPr>
            <a:r>
              <a:rPr lang="en-US" sz="1400" dirty="0">
                <a:solidFill>
                  <a:srgbClr val="000000"/>
                </a:solidFill>
              </a:rPr>
              <a:t>getMultipleOf5</a:t>
            </a:r>
            <a:r>
              <a:rPr lang="en-US" sz="1400" b="0" i="0" u="none" strike="noStrike" dirty="0">
                <a:solidFill>
                  <a:srgbClr val="000000"/>
                </a:solidFill>
                <a:effectLst/>
              </a:rPr>
              <a:t>(3, 17)</a:t>
            </a:r>
            <a:r>
              <a:rPr lang="en-US" sz="1400" dirty="0">
                <a:solidFill>
                  <a:srgbClr val="000000"/>
                </a:solidFill>
              </a:rPr>
              <a:t>	</a:t>
            </a:r>
            <a:r>
              <a:rPr lang="en-US" sz="1400" b="0" i="0" u="none" strike="noStrike" dirty="0">
                <a:solidFill>
                  <a:srgbClr val="000000"/>
                </a:solidFill>
                <a:effectLst/>
              </a:rPr>
              <a:t>-&gt; </a:t>
            </a:r>
            <a:r>
              <a:rPr lang="en-US" sz="1400" dirty="0"/>
              <a:t>[ 5, 10, 15]</a:t>
            </a:r>
            <a:endParaRPr lang="en-US" sz="1400" b="0" i="0" u="none" strike="noStrike" dirty="0">
              <a:solidFill>
                <a:srgbClr val="000000"/>
              </a:solidFill>
              <a:effectLst/>
            </a:endParaRPr>
          </a:p>
          <a:p>
            <a:pPr marL="0" indent="0">
              <a:spcBef>
                <a:spcPts val="0"/>
              </a:spcBef>
              <a:buNone/>
            </a:pPr>
            <a:r>
              <a:rPr lang="en-US" sz="1400" dirty="0">
                <a:solidFill>
                  <a:srgbClr val="000000"/>
                </a:solidFill>
              </a:rPr>
              <a:t>getMultipleOf5</a:t>
            </a:r>
            <a:r>
              <a:rPr lang="en-US" sz="1400" b="0" i="0" u="none" strike="noStrike" dirty="0">
                <a:solidFill>
                  <a:srgbClr val="000000"/>
                </a:solidFill>
                <a:effectLst/>
              </a:rPr>
              <a:t>(23, 5)</a:t>
            </a:r>
            <a:r>
              <a:rPr lang="en-US" sz="1400" dirty="0">
                <a:solidFill>
                  <a:srgbClr val="000000"/>
                </a:solidFill>
              </a:rPr>
              <a:t>	</a:t>
            </a:r>
            <a:r>
              <a:rPr lang="en-US" sz="1400" b="0" i="0" u="none" strike="noStrike" dirty="0">
                <a:solidFill>
                  <a:srgbClr val="000000"/>
                </a:solidFill>
                <a:effectLst/>
              </a:rPr>
              <a:t>-&gt; </a:t>
            </a:r>
            <a:r>
              <a:rPr lang="en-US" sz="1400" dirty="0"/>
              <a:t>[ 20, 15, 10, 5 ]</a:t>
            </a:r>
          </a:p>
          <a:p>
            <a:pPr marL="0" indent="0">
              <a:spcBef>
                <a:spcPts val="0"/>
              </a:spcBef>
              <a:buNone/>
            </a:pPr>
            <a:r>
              <a:rPr lang="en-US" sz="1400" dirty="0">
                <a:solidFill>
                  <a:srgbClr val="000000"/>
                </a:solidFill>
              </a:rPr>
              <a:t>getMultipleOf5</a:t>
            </a:r>
            <a:r>
              <a:rPr lang="en-US" sz="1400" b="0" i="0" u="none" strike="noStrike" dirty="0">
                <a:solidFill>
                  <a:srgbClr val="000000"/>
                </a:solidFill>
                <a:effectLst/>
              </a:rPr>
              <a:t>(5, 5)</a:t>
            </a:r>
            <a:r>
              <a:rPr lang="en-US" sz="1400" dirty="0">
                <a:solidFill>
                  <a:srgbClr val="000000"/>
                </a:solidFill>
              </a:rPr>
              <a:t>	</a:t>
            </a:r>
            <a:r>
              <a:rPr lang="en-US" sz="1400" b="0" i="0" u="none" strike="noStrike" dirty="0">
                <a:solidFill>
                  <a:srgbClr val="000000"/>
                </a:solidFill>
                <a:effectLst/>
              </a:rPr>
              <a:t>-&gt; [ 5 ]</a:t>
            </a:r>
          </a:p>
          <a:p>
            <a:pPr marL="0" indent="0">
              <a:spcBef>
                <a:spcPts val="0"/>
              </a:spcBef>
              <a:buNone/>
            </a:pPr>
            <a:r>
              <a:rPr lang="en-US" sz="1400" dirty="0">
                <a:solidFill>
                  <a:srgbClr val="000000"/>
                </a:solidFill>
              </a:rPr>
              <a:t>getMultipleOf5</a:t>
            </a:r>
            <a:r>
              <a:rPr lang="en-US" sz="1400" b="0" i="0" u="none" strike="noStrike" dirty="0">
                <a:solidFill>
                  <a:srgbClr val="000000"/>
                </a:solidFill>
                <a:effectLst/>
              </a:rPr>
              <a:t>(2, </a:t>
            </a:r>
            <a:r>
              <a:rPr lang="en-US" sz="1400" dirty="0">
                <a:solidFill>
                  <a:srgbClr val="000000"/>
                </a:solidFill>
              </a:rPr>
              <a:t>4</a:t>
            </a:r>
            <a:r>
              <a:rPr lang="en-US" sz="1400" b="0" i="0" u="none" strike="noStrike" dirty="0">
                <a:solidFill>
                  <a:srgbClr val="000000"/>
                </a:solidFill>
                <a:effectLst/>
              </a:rPr>
              <a:t>)</a:t>
            </a:r>
            <a:r>
              <a:rPr lang="en-US" sz="1400" dirty="0">
                <a:solidFill>
                  <a:srgbClr val="000000"/>
                </a:solidFill>
              </a:rPr>
              <a:t>	</a:t>
            </a:r>
            <a:r>
              <a:rPr lang="en-US" sz="1400" b="0" i="0" u="none" strike="noStrike" dirty="0">
                <a:solidFill>
                  <a:srgbClr val="000000"/>
                </a:solidFill>
                <a:effectLst/>
              </a:rPr>
              <a:t>-&gt; [ ]</a:t>
            </a:r>
          </a:p>
          <a:p>
            <a:pPr marL="0" indent="0">
              <a:spcBef>
                <a:spcPts val="0"/>
              </a:spcBef>
              <a:buNone/>
            </a:pPr>
            <a:endParaRPr lang="en-US" sz="1400" b="0" dirty="0">
              <a:effectLst/>
            </a:endParaRPr>
          </a:p>
          <a:p>
            <a:pPr marL="0" indent="0">
              <a:spcBef>
                <a:spcPts val="0"/>
              </a:spcBef>
              <a:buNone/>
            </a:pPr>
            <a:endParaRPr lang="en-US" sz="1400" b="0" dirty="0">
              <a:effectLst/>
            </a:endParaRPr>
          </a:p>
          <a:p>
            <a:pPr marL="0" indent="0">
              <a:spcBef>
                <a:spcPts val="0"/>
              </a:spcBef>
              <a:buNone/>
            </a:pPr>
            <a:endParaRPr lang="en-US" sz="1400" b="0" dirty="0">
              <a:effectLst/>
            </a:endParaRPr>
          </a:p>
        </p:txBody>
      </p:sp>
      <p:pic>
        <p:nvPicPr>
          <p:cNvPr id="4" name="Picture 3" descr="A blue and black logo&#10;&#10;Description automatically generated with low confidence">
            <a:extLst>
              <a:ext uri="{FF2B5EF4-FFF2-40B4-BE49-F238E27FC236}">
                <a16:creationId xmlns:a16="http://schemas.microsoft.com/office/drawing/2014/main" id="{AF6D4DE8-F655-F221-A88F-469E9B207AD3}"/>
              </a:ext>
            </a:extLst>
          </p:cNvPr>
          <p:cNvPicPr>
            <a:picLocks noChangeAspect="1"/>
          </p:cNvPicPr>
          <p:nvPr/>
        </p:nvPicPr>
        <p:blipFill>
          <a:blip r:embed="rId2"/>
          <a:stretch>
            <a:fillRect/>
          </a:stretch>
        </p:blipFill>
        <p:spPr>
          <a:xfrm>
            <a:off x="914262" y="407659"/>
            <a:ext cx="1117526" cy="447528"/>
          </a:xfrm>
          <a:prstGeom prst="rect">
            <a:avLst/>
          </a:prstGeom>
        </p:spPr>
      </p:pic>
    </p:spTree>
    <p:extLst>
      <p:ext uri="{BB962C8B-B14F-4D97-AF65-F5344CB8AC3E}">
        <p14:creationId xmlns:p14="http://schemas.microsoft.com/office/powerpoint/2010/main" val="26446076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8C1D9B7-793D-644F-A636-766BFE2A6268}"/>
              </a:ext>
            </a:extLst>
          </p:cNvPr>
          <p:cNvSpPr>
            <a:spLocks noGrp="1"/>
          </p:cNvSpPr>
          <p:nvPr>
            <p:ph type="title"/>
          </p:nvPr>
        </p:nvSpPr>
        <p:spPr>
          <a:xfrm>
            <a:off x="838200" y="713312"/>
            <a:ext cx="4038600" cy="5431376"/>
          </a:xfrm>
        </p:spPr>
        <p:txBody>
          <a:bodyPr>
            <a:normAutofit/>
          </a:bodyPr>
          <a:lstStyle/>
          <a:p>
            <a:r>
              <a:rPr lang="en-US" b="1" dirty="0"/>
              <a:t>Task-20</a:t>
            </a:r>
            <a:endParaRPr lang="en-US" dirty="0"/>
          </a:p>
        </p:txBody>
      </p:sp>
      <p:sp>
        <p:nvSpPr>
          <p:cNvPr id="3" name="Content Placeholder 2">
            <a:extLst>
              <a:ext uri="{FF2B5EF4-FFF2-40B4-BE49-F238E27FC236}">
                <a16:creationId xmlns:a16="http://schemas.microsoft.com/office/drawing/2014/main" id="{D62CB12A-B7BD-C34E-A5FF-324AF1F62E0A}"/>
              </a:ext>
            </a:extLst>
          </p:cNvPr>
          <p:cNvSpPr>
            <a:spLocks noGrp="1"/>
          </p:cNvSpPr>
          <p:nvPr>
            <p:ph idx="1"/>
          </p:nvPr>
        </p:nvSpPr>
        <p:spPr>
          <a:xfrm>
            <a:off x="5511705" y="713313"/>
            <a:ext cx="5842095" cy="5431376"/>
          </a:xfrm>
        </p:spPr>
        <p:txBody>
          <a:bodyPr anchor="ctr">
            <a:normAutofit/>
          </a:bodyPr>
          <a:lstStyle/>
          <a:p>
            <a:pPr marL="0" indent="0">
              <a:buNone/>
            </a:pPr>
            <a:r>
              <a:rPr lang="en-US" sz="1400" b="1" i="1" dirty="0"/>
              <a:t>Requirement:</a:t>
            </a:r>
          </a:p>
          <a:p>
            <a:pPr marL="0" indent="0">
              <a:buNone/>
            </a:pPr>
            <a:r>
              <a:rPr lang="en-US" sz="1400" dirty="0"/>
              <a:t>Write a function named as </a:t>
            </a:r>
            <a:r>
              <a:rPr lang="en-US" sz="1400" b="1" dirty="0" err="1">
                <a:solidFill>
                  <a:srgbClr val="3C78D8"/>
                </a:solidFill>
              </a:rPr>
              <a:t>fizzBuzz</a:t>
            </a:r>
            <a:r>
              <a:rPr lang="en-US" sz="1400" b="1" dirty="0">
                <a:solidFill>
                  <a:srgbClr val="3C78D8"/>
                </a:solidFill>
              </a:rPr>
              <a:t>()</a:t>
            </a:r>
            <a:r>
              <a:rPr lang="en-US" sz="1400" dirty="0"/>
              <a:t> which takes 2 number arguments and returns a string composed with below requirements when invoked.</a:t>
            </a:r>
          </a:p>
          <a:p>
            <a:r>
              <a:rPr lang="en-US" sz="1400" dirty="0"/>
              <a:t>You need to find all the numbers within the range of given 2 numbers (both inclusive) and store them in a string from smallest to greatest number with a ' | ' separator for each number.</a:t>
            </a:r>
          </a:p>
          <a:p>
            <a:r>
              <a:rPr lang="en-US" sz="1400" dirty="0"/>
              <a:t>You will need to convert numbers divisible by 3 to 'Fizz'</a:t>
            </a:r>
          </a:p>
          <a:p>
            <a:r>
              <a:rPr lang="en-US" sz="1400" dirty="0"/>
              <a:t>You will need to convert numbers divisible by 5 to 'Buzz'</a:t>
            </a:r>
          </a:p>
          <a:p>
            <a:r>
              <a:rPr lang="en-US" sz="1400" dirty="0"/>
              <a:t>You will need to convert numbers divisible by both 3 and 5 to '</a:t>
            </a:r>
            <a:r>
              <a:rPr lang="en-US" sz="1400" dirty="0" err="1"/>
              <a:t>FizzBuzz</a:t>
            </a:r>
            <a:r>
              <a:rPr lang="en-US" sz="1400" dirty="0"/>
              <a:t>’</a:t>
            </a:r>
          </a:p>
          <a:p>
            <a:r>
              <a:rPr lang="en-US" sz="1400" dirty="0"/>
              <a:t>The rest will stay the same.</a:t>
            </a:r>
          </a:p>
          <a:p>
            <a:pPr marL="0" indent="0">
              <a:buNone/>
            </a:pPr>
            <a:r>
              <a:rPr lang="en-US" sz="1400" dirty="0"/>
              <a:t>NOTE: Make your code dynamic that works for any numbers.</a:t>
            </a:r>
          </a:p>
          <a:p>
            <a:pPr marL="0" indent="0">
              <a:buNone/>
            </a:pPr>
            <a:r>
              <a:rPr lang="en-US" sz="1400" dirty="0"/>
              <a:t>Assume you will not be given negative numbers.</a:t>
            </a:r>
          </a:p>
          <a:p>
            <a:pPr marL="0" indent="0">
              <a:buNone/>
            </a:pPr>
            <a:endParaRPr lang="en-US" sz="1400" dirty="0"/>
          </a:p>
          <a:p>
            <a:pPr marL="0" indent="0" rtl="0">
              <a:spcBef>
                <a:spcPts val="0"/>
              </a:spcBef>
              <a:spcAft>
                <a:spcPts val="0"/>
              </a:spcAft>
              <a:buNone/>
            </a:pPr>
            <a:r>
              <a:rPr lang="en-US" sz="1400" b="1" i="0" u="none" strike="noStrike" dirty="0">
                <a:solidFill>
                  <a:srgbClr val="000000"/>
                </a:solidFill>
                <a:effectLst/>
              </a:rPr>
              <a:t>Examples:</a:t>
            </a:r>
            <a:endParaRPr lang="en-US" sz="1400" b="0" dirty="0">
              <a:effectLst/>
            </a:endParaRPr>
          </a:p>
          <a:p>
            <a:pPr marL="0" indent="0">
              <a:spcBef>
                <a:spcPts val="0"/>
              </a:spcBef>
              <a:buNone/>
            </a:pPr>
            <a:r>
              <a:rPr lang="en-US" sz="1400" dirty="0" err="1">
                <a:solidFill>
                  <a:srgbClr val="000000"/>
                </a:solidFill>
              </a:rPr>
              <a:t>fizzBuzz</a:t>
            </a:r>
            <a:r>
              <a:rPr lang="en-US" sz="1400" b="0" i="0" u="none" strike="noStrike" dirty="0">
                <a:solidFill>
                  <a:srgbClr val="000000"/>
                </a:solidFill>
                <a:effectLst/>
              </a:rPr>
              <a:t>(</a:t>
            </a:r>
            <a:r>
              <a:rPr lang="en-US" sz="1400" dirty="0">
                <a:solidFill>
                  <a:srgbClr val="000000"/>
                </a:solidFill>
              </a:rPr>
              <a:t>13</a:t>
            </a:r>
            <a:r>
              <a:rPr lang="en-US" sz="1400" b="0" i="0" u="none" strike="noStrike" dirty="0">
                <a:solidFill>
                  <a:srgbClr val="000000"/>
                </a:solidFill>
                <a:effectLst/>
              </a:rPr>
              <a:t>, 18)</a:t>
            </a:r>
            <a:r>
              <a:rPr lang="en-US" sz="1400" dirty="0">
                <a:solidFill>
                  <a:srgbClr val="000000"/>
                </a:solidFill>
              </a:rPr>
              <a:t>	</a:t>
            </a:r>
            <a:r>
              <a:rPr lang="en-US" sz="1400" b="0" i="0" u="none" strike="noStrike" dirty="0">
                <a:solidFill>
                  <a:srgbClr val="000000"/>
                </a:solidFill>
                <a:effectLst/>
              </a:rPr>
              <a:t>-&gt; 13 | 14 | </a:t>
            </a:r>
            <a:r>
              <a:rPr lang="en-US" sz="1400" b="0" i="0" u="none" strike="noStrike" dirty="0" err="1">
                <a:solidFill>
                  <a:srgbClr val="000000"/>
                </a:solidFill>
                <a:effectLst/>
              </a:rPr>
              <a:t>FizzBuzz</a:t>
            </a:r>
            <a:r>
              <a:rPr lang="en-US" sz="1400" b="0" i="0" u="none" strike="noStrike" dirty="0">
                <a:solidFill>
                  <a:srgbClr val="000000"/>
                </a:solidFill>
                <a:effectLst/>
              </a:rPr>
              <a:t> | 16 | 17 | Fizz </a:t>
            </a:r>
          </a:p>
          <a:p>
            <a:pPr marL="0" indent="0">
              <a:spcBef>
                <a:spcPts val="0"/>
              </a:spcBef>
              <a:buNone/>
            </a:pPr>
            <a:r>
              <a:rPr lang="en-US" sz="1400" dirty="0" err="1">
                <a:solidFill>
                  <a:srgbClr val="000000"/>
                </a:solidFill>
              </a:rPr>
              <a:t>fizzBuzz</a:t>
            </a:r>
            <a:r>
              <a:rPr lang="en-US" sz="1400" dirty="0">
                <a:solidFill>
                  <a:srgbClr val="000000"/>
                </a:solidFill>
              </a:rPr>
              <a:t>(12</a:t>
            </a:r>
            <a:r>
              <a:rPr lang="en-US" sz="1400" b="0" i="0" u="none" strike="noStrike" dirty="0">
                <a:solidFill>
                  <a:srgbClr val="000000"/>
                </a:solidFill>
                <a:effectLst/>
              </a:rPr>
              <a:t>, 5)</a:t>
            </a:r>
            <a:r>
              <a:rPr lang="en-US" sz="1400" dirty="0">
                <a:solidFill>
                  <a:srgbClr val="000000"/>
                </a:solidFill>
              </a:rPr>
              <a:t>	</a:t>
            </a:r>
            <a:r>
              <a:rPr lang="en-US" sz="1400" b="0" i="0" u="none" strike="noStrike" dirty="0">
                <a:solidFill>
                  <a:srgbClr val="000000"/>
                </a:solidFill>
                <a:effectLst/>
              </a:rPr>
              <a:t>-&gt; </a:t>
            </a:r>
            <a:r>
              <a:rPr lang="en-US" sz="1400" dirty="0">
                <a:solidFill>
                  <a:srgbClr val="000000"/>
                </a:solidFill>
              </a:rPr>
              <a:t>Buzz | Fizz | 7 | 8 | Fizz | Buzz | 11 | Fizz</a:t>
            </a:r>
            <a:endParaRPr lang="en-US" sz="1400" b="0" i="0" u="none" strike="noStrike" dirty="0">
              <a:solidFill>
                <a:srgbClr val="000000"/>
              </a:solidFill>
              <a:effectLst/>
            </a:endParaRPr>
          </a:p>
          <a:p>
            <a:pPr marL="0" indent="0">
              <a:spcBef>
                <a:spcPts val="0"/>
              </a:spcBef>
              <a:buNone/>
            </a:pPr>
            <a:r>
              <a:rPr lang="en-US" sz="1400" dirty="0" err="1">
                <a:solidFill>
                  <a:srgbClr val="000000"/>
                </a:solidFill>
              </a:rPr>
              <a:t>fizzBuzz</a:t>
            </a:r>
            <a:r>
              <a:rPr lang="en-US" sz="1400" dirty="0">
                <a:solidFill>
                  <a:srgbClr val="000000"/>
                </a:solidFill>
              </a:rPr>
              <a:t>(5</a:t>
            </a:r>
            <a:r>
              <a:rPr lang="en-US" sz="1400" b="0" i="0" u="none" strike="noStrike" dirty="0">
                <a:solidFill>
                  <a:srgbClr val="000000"/>
                </a:solidFill>
                <a:effectLst/>
              </a:rPr>
              <a:t>, 5)</a:t>
            </a:r>
            <a:r>
              <a:rPr lang="en-US" sz="1400" dirty="0">
                <a:solidFill>
                  <a:srgbClr val="000000"/>
                </a:solidFill>
              </a:rPr>
              <a:t>	</a:t>
            </a:r>
            <a:r>
              <a:rPr lang="en-US" sz="1400" b="0" i="0" u="none" strike="noStrike" dirty="0">
                <a:solidFill>
                  <a:srgbClr val="000000"/>
                </a:solidFill>
                <a:effectLst/>
              </a:rPr>
              <a:t>-&gt; </a:t>
            </a:r>
            <a:r>
              <a:rPr lang="en-US" sz="1400" dirty="0">
                <a:solidFill>
                  <a:srgbClr val="000000"/>
                </a:solidFill>
              </a:rPr>
              <a:t>Buzz</a:t>
            </a:r>
            <a:endParaRPr lang="en-US" sz="1400" b="0" i="0" u="none" strike="noStrike" dirty="0">
              <a:solidFill>
                <a:srgbClr val="000000"/>
              </a:solidFill>
              <a:effectLst/>
            </a:endParaRPr>
          </a:p>
          <a:p>
            <a:pPr marL="0" indent="0">
              <a:spcBef>
                <a:spcPts val="0"/>
              </a:spcBef>
              <a:buNone/>
            </a:pPr>
            <a:r>
              <a:rPr lang="en-US" sz="1400" dirty="0" err="1">
                <a:solidFill>
                  <a:srgbClr val="000000"/>
                </a:solidFill>
              </a:rPr>
              <a:t>fizzBuzz</a:t>
            </a:r>
            <a:r>
              <a:rPr lang="en-US" sz="1400" dirty="0">
                <a:solidFill>
                  <a:srgbClr val="000000"/>
                </a:solidFill>
              </a:rPr>
              <a:t>(9</a:t>
            </a:r>
            <a:r>
              <a:rPr lang="en-US" sz="1400" b="0" i="0" u="none" strike="noStrike" dirty="0">
                <a:solidFill>
                  <a:srgbClr val="000000"/>
                </a:solidFill>
                <a:effectLst/>
              </a:rPr>
              <a:t>, 6)</a:t>
            </a:r>
            <a:r>
              <a:rPr lang="en-US" sz="1400" dirty="0">
                <a:solidFill>
                  <a:srgbClr val="000000"/>
                </a:solidFill>
              </a:rPr>
              <a:t>	</a:t>
            </a:r>
            <a:r>
              <a:rPr lang="en-US" sz="1400" b="0" i="0" u="none" strike="noStrike" dirty="0">
                <a:solidFill>
                  <a:srgbClr val="000000"/>
                </a:solidFill>
                <a:effectLst/>
              </a:rPr>
              <a:t>-&gt; </a:t>
            </a:r>
            <a:r>
              <a:rPr lang="en-US" sz="1400" dirty="0">
                <a:solidFill>
                  <a:srgbClr val="000000"/>
                </a:solidFill>
              </a:rPr>
              <a:t>Fizz | 7 | 8 | Fizz</a:t>
            </a:r>
            <a:endParaRPr lang="en-US" sz="1400" b="0" dirty="0">
              <a:effectLst/>
            </a:endParaRPr>
          </a:p>
          <a:p>
            <a:pPr marL="0" indent="0">
              <a:spcBef>
                <a:spcPts val="0"/>
              </a:spcBef>
              <a:buNone/>
            </a:pPr>
            <a:endParaRPr lang="en-US" sz="1400" b="0" dirty="0">
              <a:effectLst/>
            </a:endParaRPr>
          </a:p>
          <a:p>
            <a:pPr marL="0" indent="0">
              <a:spcBef>
                <a:spcPts val="0"/>
              </a:spcBef>
              <a:buNone/>
            </a:pPr>
            <a:endParaRPr lang="en-US" sz="1400" b="0" dirty="0">
              <a:effectLst/>
            </a:endParaRPr>
          </a:p>
        </p:txBody>
      </p:sp>
      <p:pic>
        <p:nvPicPr>
          <p:cNvPr id="4" name="Picture 3" descr="A blue and black logo&#10;&#10;Description automatically generated with low confidence">
            <a:extLst>
              <a:ext uri="{FF2B5EF4-FFF2-40B4-BE49-F238E27FC236}">
                <a16:creationId xmlns:a16="http://schemas.microsoft.com/office/drawing/2014/main" id="{5FCC2D45-26A9-2256-9B42-32341F556A61}"/>
              </a:ext>
            </a:extLst>
          </p:cNvPr>
          <p:cNvPicPr>
            <a:picLocks noChangeAspect="1"/>
          </p:cNvPicPr>
          <p:nvPr/>
        </p:nvPicPr>
        <p:blipFill>
          <a:blip r:embed="rId2"/>
          <a:stretch>
            <a:fillRect/>
          </a:stretch>
        </p:blipFill>
        <p:spPr>
          <a:xfrm>
            <a:off x="914262" y="407659"/>
            <a:ext cx="1117526" cy="447528"/>
          </a:xfrm>
          <a:prstGeom prst="rect">
            <a:avLst/>
          </a:prstGeom>
        </p:spPr>
      </p:pic>
    </p:spTree>
    <p:extLst>
      <p:ext uri="{BB962C8B-B14F-4D97-AF65-F5344CB8AC3E}">
        <p14:creationId xmlns:p14="http://schemas.microsoft.com/office/powerpoint/2010/main" val="21382191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lessidra e un calendario">
            <a:extLst>
              <a:ext uri="{FF2B5EF4-FFF2-40B4-BE49-F238E27FC236}">
                <a16:creationId xmlns:a16="http://schemas.microsoft.com/office/drawing/2014/main" id="{E6C7A3AD-E7E2-435F-8551-DF5EBA2C56B1}"/>
              </a:ext>
            </a:extLst>
          </p:cNvPr>
          <p:cNvPicPr>
            <a:picLocks noChangeAspect="1"/>
          </p:cNvPicPr>
          <p:nvPr/>
        </p:nvPicPr>
        <p:blipFill rotWithShape="1">
          <a:blip r:embed="rId2"/>
          <a:srcRect l="22593" t="9091" r="417" b="-2"/>
          <a:stretch/>
        </p:blipFill>
        <p:spPr>
          <a:xfrm>
            <a:off x="3523488" y="10"/>
            <a:ext cx="8668512" cy="6857990"/>
          </a:xfrm>
          <a:prstGeom prst="rect">
            <a:avLst/>
          </a:prstGeom>
        </p:spPr>
      </p:pic>
      <p:sp>
        <p:nvSpPr>
          <p:cNvPr id="17" name="Rectangle 16">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F6FFC61-067A-1E44-B522-A89D31314A72}"/>
              </a:ext>
            </a:extLst>
          </p:cNvPr>
          <p:cNvSpPr>
            <a:spLocks noGrp="1"/>
          </p:cNvSpPr>
          <p:nvPr>
            <p:ph type="ctrTitle"/>
          </p:nvPr>
        </p:nvSpPr>
        <p:spPr>
          <a:xfrm>
            <a:off x="477981" y="1122363"/>
            <a:ext cx="4023360" cy="3204134"/>
          </a:xfrm>
        </p:spPr>
        <p:txBody>
          <a:bodyPr anchor="b">
            <a:normAutofit/>
          </a:bodyPr>
          <a:lstStyle/>
          <a:p>
            <a:pPr algn="l"/>
            <a:r>
              <a:rPr lang="en-US" sz="4800" dirty="0"/>
              <a:t>DUE DATE</a:t>
            </a:r>
          </a:p>
        </p:txBody>
      </p:sp>
      <p:sp>
        <p:nvSpPr>
          <p:cNvPr id="3" name="Subtitle 2">
            <a:extLst>
              <a:ext uri="{FF2B5EF4-FFF2-40B4-BE49-F238E27FC236}">
                <a16:creationId xmlns:a16="http://schemas.microsoft.com/office/drawing/2014/main" id="{9E1D28E9-81DD-DE4C-9A05-617BB01E226D}"/>
              </a:ext>
            </a:extLst>
          </p:cNvPr>
          <p:cNvSpPr>
            <a:spLocks noGrp="1"/>
          </p:cNvSpPr>
          <p:nvPr>
            <p:ph type="subTitle" idx="1"/>
          </p:nvPr>
        </p:nvSpPr>
        <p:spPr>
          <a:xfrm>
            <a:off x="477980" y="4872922"/>
            <a:ext cx="4629279" cy="1208141"/>
          </a:xfrm>
        </p:spPr>
        <p:txBody>
          <a:bodyPr>
            <a:normAutofit/>
          </a:bodyPr>
          <a:lstStyle/>
          <a:p>
            <a:pPr algn="l"/>
            <a:r>
              <a:rPr lang="en-US" sz="1800" dirty="0">
                <a:solidFill>
                  <a:srgbClr val="C00000"/>
                </a:solidFill>
              </a:rPr>
              <a:t>08/30/2023 04:00 PM CST </a:t>
            </a:r>
          </a:p>
          <a:p>
            <a:pPr algn="l"/>
            <a:r>
              <a:rPr lang="en-US" sz="1400" dirty="0"/>
              <a:t>Homework needs to be submitted to Bilal on Slack in private</a:t>
            </a:r>
          </a:p>
          <a:p>
            <a:pPr algn="l"/>
            <a:endParaRPr lang="en-US" sz="2000" dirty="0"/>
          </a:p>
        </p:txBody>
      </p:sp>
      <p:sp>
        <p:nvSpPr>
          <p:cNvPr id="19" name="Rectangle 1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A blue and black logo&#10;&#10;Description automatically generated with low confidence">
            <a:extLst>
              <a:ext uri="{FF2B5EF4-FFF2-40B4-BE49-F238E27FC236}">
                <a16:creationId xmlns:a16="http://schemas.microsoft.com/office/drawing/2014/main" id="{0A5B255F-8105-641B-466A-EC9839762FF1}"/>
              </a:ext>
            </a:extLst>
          </p:cNvPr>
          <p:cNvPicPr>
            <a:picLocks noChangeAspect="1"/>
          </p:cNvPicPr>
          <p:nvPr/>
        </p:nvPicPr>
        <p:blipFill>
          <a:blip r:embed="rId3"/>
          <a:stretch>
            <a:fillRect/>
          </a:stretch>
        </p:blipFill>
        <p:spPr>
          <a:xfrm>
            <a:off x="406652" y="992411"/>
            <a:ext cx="1117526" cy="447528"/>
          </a:xfrm>
          <a:prstGeom prst="rect">
            <a:avLst/>
          </a:prstGeom>
        </p:spPr>
      </p:pic>
    </p:spTree>
    <p:extLst>
      <p:ext uri="{BB962C8B-B14F-4D97-AF65-F5344CB8AC3E}">
        <p14:creationId xmlns:p14="http://schemas.microsoft.com/office/powerpoint/2010/main" val="167352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400"/>
                                        <p:tgtEl>
                                          <p:spTgt spid="3">
                                            <p:txEl>
                                              <p:pRg st="1" end="1"/>
                                            </p:txEl>
                                          </p:spTgt>
                                        </p:tgtEl>
                                      </p:cBhvr>
                                    </p:animEffect>
                                  </p:childTnLst>
                                </p:cTn>
                              </p:par>
                              <p:par>
                                <p:cTn id="11" presetID="10" presetClass="entr" presetSubtype="0" fill="hold" grpId="0" nodeType="withEffect">
                                  <p:stCondLst>
                                    <p:cond delay="1000"/>
                                  </p:stCondLst>
                                  <p:iterate type="lt">
                                    <p:tmPct val="10000"/>
                                  </p:iterate>
                                  <p:childTnLst>
                                    <p:set>
                                      <p:cBhvr>
                                        <p:cTn id="12" dur="1" fill="hold">
                                          <p:stCondLst>
                                            <p:cond delay="0"/>
                                          </p:stCondLst>
                                        </p:cTn>
                                        <p:tgtEl>
                                          <p:spTgt spid="2"/>
                                        </p:tgtEl>
                                        <p:attrNameLst>
                                          <p:attrName>style.visibility</p:attrName>
                                        </p:attrNameLst>
                                      </p:cBhvr>
                                      <p:to>
                                        <p:strVal val="visible"/>
                                      </p:to>
                                    </p:set>
                                    <p:animEffect transition="in" filter="fade">
                                      <p:cBhvr>
                                        <p:cTn id="13"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8C1D9B7-793D-644F-A636-766BFE2A6268}"/>
              </a:ext>
            </a:extLst>
          </p:cNvPr>
          <p:cNvSpPr>
            <a:spLocks noGrp="1"/>
          </p:cNvSpPr>
          <p:nvPr>
            <p:ph type="title"/>
          </p:nvPr>
        </p:nvSpPr>
        <p:spPr>
          <a:xfrm>
            <a:off x="838200" y="713312"/>
            <a:ext cx="4038600" cy="5431376"/>
          </a:xfrm>
        </p:spPr>
        <p:txBody>
          <a:bodyPr>
            <a:normAutofit/>
          </a:bodyPr>
          <a:lstStyle/>
          <a:p>
            <a:r>
              <a:rPr lang="en-US" b="1" dirty="0"/>
              <a:t>Task-1</a:t>
            </a:r>
            <a:endParaRPr lang="en-US" dirty="0"/>
          </a:p>
        </p:txBody>
      </p:sp>
      <p:sp>
        <p:nvSpPr>
          <p:cNvPr id="3" name="Content Placeholder 2">
            <a:extLst>
              <a:ext uri="{FF2B5EF4-FFF2-40B4-BE49-F238E27FC236}">
                <a16:creationId xmlns:a16="http://schemas.microsoft.com/office/drawing/2014/main" id="{D62CB12A-B7BD-C34E-A5FF-324AF1F62E0A}"/>
              </a:ext>
            </a:extLst>
          </p:cNvPr>
          <p:cNvSpPr>
            <a:spLocks noGrp="1"/>
          </p:cNvSpPr>
          <p:nvPr>
            <p:ph idx="1"/>
          </p:nvPr>
        </p:nvSpPr>
        <p:spPr>
          <a:xfrm>
            <a:off x="6095999" y="713313"/>
            <a:ext cx="5257801" cy="5309800"/>
          </a:xfrm>
        </p:spPr>
        <p:txBody>
          <a:bodyPr anchor="ctr">
            <a:normAutofit/>
          </a:bodyPr>
          <a:lstStyle/>
          <a:p>
            <a:pPr marL="0" indent="0">
              <a:buNone/>
            </a:pPr>
            <a:r>
              <a:rPr lang="en-US" sz="1400" b="1" i="1" dirty="0"/>
              <a:t>Requirement:</a:t>
            </a:r>
          </a:p>
          <a:p>
            <a:pPr marL="0" indent="0">
              <a:buNone/>
            </a:pPr>
            <a:r>
              <a:rPr lang="en-US" sz="1400" dirty="0"/>
              <a:t>Write a program that outputs all the numbers that are divisible by 7 starting from 1 to 100 (both inclusive).</a:t>
            </a:r>
          </a:p>
          <a:p>
            <a:pPr marL="0" indent="0">
              <a:buNone/>
            </a:pPr>
            <a:endParaRPr lang="en-US" sz="1400" dirty="0"/>
          </a:p>
          <a:p>
            <a:pPr marL="0" indent="0">
              <a:buNone/>
            </a:pPr>
            <a:r>
              <a:rPr lang="en-US" sz="1400" b="1" i="1" dirty="0"/>
              <a:t>Expected Output</a:t>
            </a:r>
            <a:r>
              <a:rPr lang="en-US" sz="1400" b="1" dirty="0"/>
              <a:t>:</a:t>
            </a:r>
            <a:br>
              <a:rPr lang="en-US" sz="1400" dirty="0"/>
            </a:br>
            <a:r>
              <a:rPr lang="en-US" sz="1400" dirty="0"/>
              <a:t>7 </a:t>
            </a:r>
          </a:p>
          <a:p>
            <a:pPr marL="0" indent="0">
              <a:buNone/>
            </a:pPr>
            <a:r>
              <a:rPr lang="en-US" sz="1400" dirty="0"/>
              <a:t>14</a:t>
            </a:r>
          </a:p>
          <a:p>
            <a:pPr marL="0" indent="0">
              <a:buNone/>
            </a:pPr>
            <a:r>
              <a:rPr lang="en-US" sz="1400" dirty="0"/>
              <a:t>21</a:t>
            </a:r>
          </a:p>
          <a:p>
            <a:pPr marL="0" indent="0">
              <a:buNone/>
            </a:pPr>
            <a:r>
              <a:rPr lang="en-US" sz="1400" dirty="0"/>
              <a:t>.</a:t>
            </a:r>
          </a:p>
          <a:p>
            <a:pPr marL="0" indent="0">
              <a:buNone/>
            </a:pPr>
            <a:r>
              <a:rPr lang="en-US" sz="1400" dirty="0"/>
              <a:t>.</a:t>
            </a:r>
          </a:p>
          <a:p>
            <a:pPr marL="0" indent="0">
              <a:buNone/>
            </a:pPr>
            <a:r>
              <a:rPr lang="en-US" sz="1400" dirty="0"/>
              <a:t>.</a:t>
            </a:r>
          </a:p>
          <a:p>
            <a:pPr marL="0" indent="0">
              <a:buNone/>
            </a:pPr>
            <a:r>
              <a:rPr lang="en-US" sz="1400" dirty="0"/>
              <a:t>.</a:t>
            </a:r>
          </a:p>
          <a:p>
            <a:pPr marL="0" indent="0">
              <a:buNone/>
            </a:pPr>
            <a:r>
              <a:rPr lang="en-US" sz="1400" dirty="0"/>
              <a:t>91</a:t>
            </a:r>
          </a:p>
          <a:p>
            <a:pPr marL="0" indent="0">
              <a:buNone/>
            </a:pPr>
            <a:r>
              <a:rPr lang="en-US" sz="1400" dirty="0"/>
              <a:t>98</a:t>
            </a:r>
          </a:p>
        </p:txBody>
      </p:sp>
      <p:pic>
        <p:nvPicPr>
          <p:cNvPr id="6" name="Picture 5" descr="A blue and black logo&#10;&#10;Description automatically generated with low confidence">
            <a:extLst>
              <a:ext uri="{FF2B5EF4-FFF2-40B4-BE49-F238E27FC236}">
                <a16:creationId xmlns:a16="http://schemas.microsoft.com/office/drawing/2014/main" id="{AE47F17B-1530-3673-5DA6-6E587118C449}"/>
              </a:ext>
            </a:extLst>
          </p:cNvPr>
          <p:cNvPicPr>
            <a:picLocks noChangeAspect="1"/>
          </p:cNvPicPr>
          <p:nvPr/>
        </p:nvPicPr>
        <p:blipFill>
          <a:blip r:embed="rId2"/>
          <a:stretch>
            <a:fillRect/>
          </a:stretch>
        </p:blipFill>
        <p:spPr>
          <a:xfrm>
            <a:off x="914262" y="407659"/>
            <a:ext cx="1117526" cy="447528"/>
          </a:xfrm>
          <a:prstGeom prst="rect">
            <a:avLst/>
          </a:prstGeom>
        </p:spPr>
      </p:pic>
    </p:spTree>
    <p:extLst>
      <p:ext uri="{BB962C8B-B14F-4D97-AF65-F5344CB8AC3E}">
        <p14:creationId xmlns:p14="http://schemas.microsoft.com/office/powerpoint/2010/main" val="900078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8C1D9B7-793D-644F-A636-766BFE2A6268}"/>
              </a:ext>
            </a:extLst>
          </p:cNvPr>
          <p:cNvSpPr>
            <a:spLocks noGrp="1"/>
          </p:cNvSpPr>
          <p:nvPr>
            <p:ph type="title"/>
          </p:nvPr>
        </p:nvSpPr>
        <p:spPr>
          <a:xfrm>
            <a:off x="838200" y="713312"/>
            <a:ext cx="4038600" cy="5431376"/>
          </a:xfrm>
        </p:spPr>
        <p:txBody>
          <a:bodyPr>
            <a:normAutofit/>
          </a:bodyPr>
          <a:lstStyle/>
          <a:p>
            <a:r>
              <a:rPr lang="en-US" b="1"/>
              <a:t>Task-2</a:t>
            </a:r>
            <a:endParaRPr lang="en-US"/>
          </a:p>
        </p:txBody>
      </p:sp>
      <p:sp>
        <p:nvSpPr>
          <p:cNvPr id="3" name="Content Placeholder 2">
            <a:extLst>
              <a:ext uri="{FF2B5EF4-FFF2-40B4-BE49-F238E27FC236}">
                <a16:creationId xmlns:a16="http://schemas.microsoft.com/office/drawing/2014/main" id="{D62CB12A-B7BD-C34E-A5FF-324AF1F62E0A}"/>
              </a:ext>
            </a:extLst>
          </p:cNvPr>
          <p:cNvSpPr>
            <a:spLocks noGrp="1"/>
          </p:cNvSpPr>
          <p:nvPr>
            <p:ph idx="1"/>
          </p:nvPr>
        </p:nvSpPr>
        <p:spPr>
          <a:xfrm>
            <a:off x="6095999" y="713313"/>
            <a:ext cx="5257801" cy="5431376"/>
          </a:xfrm>
        </p:spPr>
        <p:txBody>
          <a:bodyPr anchor="ctr">
            <a:normAutofit/>
          </a:bodyPr>
          <a:lstStyle/>
          <a:p>
            <a:pPr marL="0" indent="0">
              <a:buNone/>
            </a:pPr>
            <a:r>
              <a:rPr lang="en-US" sz="1400" b="1" i="1" dirty="0"/>
              <a:t>Requirement:</a:t>
            </a:r>
          </a:p>
          <a:p>
            <a:pPr marL="0" indent="0">
              <a:buNone/>
            </a:pPr>
            <a:r>
              <a:rPr lang="en-US" sz="1400" dirty="0"/>
              <a:t>Write a program that outputs all the numbers that are divisible by both 2 and 3 starting from 1 to 50 (both inclusive).</a:t>
            </a:r>
          </a:p>
          <a:p>
            <a:pPr marL="0" indent="0">
              <a:buNone/>
            </a:pPr>
            <a:endParaRPr lang="en-US" sz="1400" dirty="0"/>
          </a:p>
          <a:p>
            <a:pPr marL="0" indent="0">
              <a:buNone/>
            </a:pPr>
            <a:r>
              <a:rPr lang="en-US" sz="1400" b="1" i="1" dirty="0"/>
              <a:t>Expected Output</a:t>
            </a:r>
            <a:r>
              <a:rPr lang="en-US" sz="1400" b="1" dirty="0"/>
              <a:t>:</a:t>
            </a:r>
            <a:br>
              <a:rPr lang="en-US" sz="1400" dirty="0"/>
            </a:br>
            <a:r>
              <a:rPr lang="en-US" sz="1400" dirty="0"/>
              <a:t>6</a:t>
            </a:r>
          </a:p>
          <a:p>
            <a:pPr marL="0" indent="0">
              <a:buNone/>
            </a:pPr>
            <a:r>
              <a:rPr lang="en-US" sz="1400" dirty="0"/>
              <a:t>12</a:t>
            </a:r>
          </a:p>
          <a:p>
            <a:pPr marL="0" indent="0">
              <a:buNone/>
            </a:pPr>
            <a:r>
              <a:rPr lang="en-US" sz="1400" dirty="0"/>
              <a:t>18 </a:t>
            </a:r>
          </a:p>
          <a:p>
            <a:pPr marL="0" indent="0">
              <a:buNone/>
            </a:pPr>
            <a:r>
              <a:rPr lang="en-US" sz="1400" dirty="0"/>
              <a:t>.</a:t>
            </a:r>
          </a:p>
          <a:p>
            <a:pPr marL="0" indent="0">
              <a:buNone/>
            </a:pPr>
            <a:r>
              <a:rPr lang="en-US" sz="1400" dirty="0"/>
              <a:t>.</a:t>
            </a:r>
          </a:p>
          <a:p>
            <a:pPr marL="0" indent="0">
              <a:buNone/>
            </a:pPr>
            <a:r>
              <a:rPr lang="en-US" sz="1400" dirty="0"/>
              <a:t>36</a:t>
            </a:r>
          </a:p>
          <a:p>
            <a:pPr marL="0" indent="0">
              <a:buNone/>
            </a:pPr>
            <a:r>
              <a:rPr lang="en-US" sz="1400" dirty="0"/>
              <a:t>42</a:t>
            </a:r>
          </a:p>
          <a:p>
            <a:pPr marL="0" indent="0">
              <a:buNone/>
            </a:pPr>
            <a:r>
              <a:rPr lang="en-US" sz="1400" dirty="0"/>
              <a:t>48</a:t>
            </a:r>
          </a:p>
          <a:p>
            <a:pPr marL="0" indent="0">
              <a:buNone/>
            </a:pPr>
            <a:endParaRPr lang="en-US" sz="1400" dirty="0"/>
          </a:p>
        </p:txBody>
      </p:sp>
      <p:pic>
        <p:nvPicPr>
          <p:cNvPr id="4" name="Picture 3" descr="A blue and black logo&#10;&#10;Description automatically generated with low confidence">
            <a:extLst>
              <a:ext uri="{FF2B5EF4-FFF2-40B4-BE49-F238E27FC236}">
                <a16:creationId xmlns:a16="http://schemas.microsoft.com/office/drawing/2014/main" id="{1615EC4C-D7C7-E731-F6A3-0CC3C17A153B}"/>
              </a:ext>
            </a:extLst>
          </p:cNvPr>
          <p:cNvPicPr>
            <a:picLocks noChangeAspect="1"/>
          </p:cNvPicPr>
          <p:nvPr/>
        </p:nvPicPr>
        <p:blipFill>
          <a:blip r:embed="rId2"/>
          <a:stretch>
            <a:fillRect/>
          </a:stretch>
        </p:blipFill>
        <p:spPr>
          <a:xfrm>
            <a:off x="914262" y="407659"/>
            <a:ext cx="1117526" cy="447528"/>
          </a:xfrm>
          <a:prstGeom prst="rect">
            <a:avLst/>
          </a:prstGeom>
        </p:spPr>
      </p:pic>
    </p:spTree>
    <p:extLst>
      <p:ext uri="{BB962C8B-B14F-4D97-AF65-F5344CB8AC3E}">
        <p14:creationId xmlns:p14="http://schemas.microsoft.com/office/powerpoint/2010/main" val="2611752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8C1D9B7-793D-644F-A636-766BFE2A6268}"/>
              </a:ext>
            </a:extLst>
          </p:cNvPr>
          <p:cNvSpPr>
            <a:spLocks noGrp="1"/>
          </p:cNvSpPr>
          <p:nvPr>
            <p:ph type="title"/>
          </p:nvPr>
        </p:nvSpPr>
        <p:spPr>
          <a:xfrm>
            <a:off x="838200" y="713312"/>
            <a:ext cx="4038600" cy="5431376"/>
          </a:xfrm>
        </p:spPr>
        <p:txBody>
          <a:bodyPr>
            <a:normAutofit/>
          </a:bodyPr>
          <a:lstStyle/>
          <a:p>
            <a:r>
              <a:rPr lang="en-US" b="1"/>
              <a:t>Task-3</a:t>
            </a:r>
            <a:endParaRPr lang="en-US"/>
          </a:p>
        </p:txBody>
      </p:sp>
      <p:sp>
        <p:nvSpPr>
          <p:cNvPr id="3" name="Content Placeholder 2">
            <a:extLst>
              <a:ext uri="{FF2B5EF4-FFF2-40B4-BE49-F238E27FC236}">
                <a16:creationId xmlns:a16="http://schemas.microsoft.com/office/drawing/2014/main" id="{D62CB12A-B7BD-C34E-A5FF-324AF1F62E0A}"/>
              </a:ext>
            </a:extLst>
          </p:cNvPr>
          <p:cNvSpPr>
            <a:spLocks noGrp="1"/>
          </p:cNvSpPr>
          <p:nvPr>
            <p:ph idx="1"/>
          </p:nvPr>
        </p:nvSpPr>
        <p:spPr>
          <a:xfrm>
            <a:off x="6095999" y="713313"/>
            <a:ext cx="5257801" cy="5431376"/>
          </a:xfrm>
        </p:spPr>
        <p:txBody>
          <a:bodyPr anchor="ctr">
            <a:normAutofit/>
          </a:bodyPr>
          <a:lstStyle/>
          <a:p>
            <a:pPr marL="0" indent="0">
              <a:buNone/>
            </a:pPr>
            <a:r>
              <a:rPr lang="en-US" sz="1400" b="1" i="1" dirty="0"/>
              <a:t>Requirement:</a:t>
            </a:r>
          </a:p>
          <a:p>
            <a:pPr marL="0" indent="0">
              <a:buNone/>
            </a:pPr>
            <a:r>
              <a:rPr lang="en-US" sz="1400" dirty="0"/>
              <a:t>Write a program that outputs all the numbers that are divisible by 5 starting from 100 to 50 (both inclusive).</a:t>
            </a:r>
          </a:p>
          <a:p>
            <a:pPr marL="0" indent="0">
              <a:buNone/>
            </a:pPr>
            <a:endParaRPr lang="en-US" sz="1400" dirty="0"/>
          </a:p>
          <a:p>
            <a:pPr marL="0" indent="0">
              <a:buNone/>
            </a:pPr>
            <a:r>
              <a:rPr lang="en-US" sz="1400" b="1" i="1" dirty="0"/>
              <a:t>Expected Output</a:t>
            </a:r>
            <a:r>
              <a:rPr lang="en-US" sz="1400" b="1" dirty="0"/>
              <a:t>:</a:t>
            </a:r>
            <a:br>
              <a:rPr lang="en-US" sz="1400" dirty="0"/>
            </a:br>
            <a:r>
              <a:rPr lang="en-US" sz="1400" dirty="0"/>
              <a:t>100</a:t>
            </a:r>
          </a:p>
          <a:p>
            <a:pPr marL="0" indent="0">
              <a:buNone/>
            </a:pPr>
            <a:r>
              <a:rPr lang="en-US" sz="1400" dirty="0"/>
              <a:t>95</a:t>
            </a:r>
          </a:p>
          <a:p>
            <a:pPr marL="0" indent="0">
              <a:buNone/>
            </a:pPr>
            <a:r>
              <a:rPr lang="en-US" sz="1400" dirty="0"/>
              <a:t>90</a:t>
            </a:r>
          </a:p>
          <a:p>
            <a:pPr marL="0" indent="0">
              <a:buNone/>
            </a:pPr>
            <a:r>
              <a:rPr lang="en-US" sz="1400" dirty="0"/>
              <a:t>85</a:t>
            </a:r>
          </a:p>
          <a:p>
            <a:pPr marL="0" indent="0">
              <a:buNone/>
            </a:pPr>
            <a:r>
              <a:rPr lang="en-US" sz="1400" dirty="0"/>
              <a:t>.</a:t>
            </a:r>
          </a:p>
          <a:p>
            <a:pPr marL="0" indent="0">
              <a:buNone/>
            </a:pPr>
            <a:r>
              <a:rPr lang="en-US" sz="1400" dirty="0"/>
              <a:t>.</a:t>
            </a:r>
          </a:p>
          <a:p>
            <a:pPr marL="0" indent="0">
              <a:buNone/>
            </a:pPr>
            <a:r>
              <a:rPr lang="en-US" sz="1400" dirty="0"/>
              <a:t>.</a:t>
            </a:r>
          </a:p>
          <a:p>
            <a:pPr marL="0" indent="0">
              <a:buNone/>
            </a:pPr>
            <a:r>
              <a:rPr lang="en-US" sz="1400" dirty="0"/>
              <a:t>60</a:t>
            </a:r>
          </a:p>
          <a:p>
            <a:pPr marL="0" indent="0">
              <a:buNone/>
            </a:pPr>
            <a:r>
              <a:rPr lang="en-US" sz="1400" dirty="0"/>
              <a:t>55</a:t>
            </a:r>
          </a:p>
          <a:p>
            <a:pPr marL="0" indent="0">
              <a:buNone/>
            </a:pPr>
            <a:r>
              <a:rPr lang="en-US" sz="1400" dirty="0"/>
              <a:t>50</a:t>
            </a:r>
          </a:p>
        </p:txBody>
      </p:sp>
      <p:pic>
        <p:nvPicPr>
          <p:cNvPr id="4" name="Picture 3" descr="A blue and black logo&#10;&#10;Description automatically generated with low confidence">
            <a:extLst>
              <a:ext uri="{FF2B5EF4-FFF2-40B4-BE49-F238E27FC236}">
                <a16:creationId xmlns:a16="http://schemas.microsoft.com/office/drawing/2014/main" id="{F62A40F8-D75D-0A00-B018-B17406DEABFA}"/>
              </a:ext>
            </a:extLst>
          </p:cNvPr>
          <p:cNvPicPr>
            <a:picLocks noChangeAspect="1"/>
          </p:cNvPicPr>
          <p:nvPr/>
        </p:nvPicPr>
        <p:blipFill>
          <a:blip r:embed="rId2"/>
          <a:stretch>
            <a:fillRect/>
          </a:stretch>
        </p:blipFill>
        <p:spPr>
          <a:xfrm>
            <a:off x="914262" y="407659"/>
            <a:ext cx="1117526" cy="447528"/>
          </a:xfrm>
          <a:prstGeom prst="rect">
            <a:avLst/>
          </a:prstGeom>
        </p:spPr>
      </p:pic>
    </p:spTree>
    <p:extLst>
      <p:ext uri="{BB962C8B-B14F-4D97-AF65-F5344CB8AC3E}">
        <p14:creationId xmlns:p14="http://schemas.microsoft.com/office/powerpoint/2010/main" val="1386554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8C1D9B7-793D-644F-A636-766BFE2A6268}"/>
              </a:ext>
            </a:extLst>
          </p:cNvPr>
          <p:cNvSpPr>
            <a:spLocks noGrp="1"/>
          </p:cNvSpPr>
          <p:nvPr>
            <p:ph type="title"/>
          </p:nvPr>
        </p:nvSpPr>
        <p:spPr>
          <a:xfrm>
            <a:off x="838200" y="713312"/>
            <a:ext cx="4038600" cy="5431376"/>
          </a:xfrm>
        </p:spPr>
        <p:txBody>
          <a:bodyPr>
            <a:normAutofit/>
          </a:bodyPr>
          <a:lstStyle/>
          <a:p>
            <a:r>
              <a:rPr lang="en-US" b="1"/>
              <a:t>Task-4</a:t>
            </a:r>
            <a:endParaRPr lang="en-US"/>
          </a:p>
        </p:txBody>
      </p:sp>
      <p:sp>
        <p:nvSpPr>
          <p:cNvPr id="3" name="Content Placeholder 2">
            <a:extLst>
              <a:ext uri="{FF2B5EF4-FFF2-40B4-BE49-F238E27FC236}">
                <a16:creationId xmlns:a16="http://schemas.microsoft.com/office/drawing/2014/main" id="{D62CB12A-B7BD-C34E-A5FF-324AF1F62E0A}"/>
              </a:ext>
            </a:extLst>
          </p:cNvPr>
          <p:cNvSpPr>
            <a:spLocks noGrp="1"/>
          </p:cNvSpPr>
          <p:nvPr>
            <p:ph idx="1"/>
          </p:nvPr>
        </p:nvSpPr>
        <p:spPr>
          <a:xfrm>
            <a:off x="6095999" y="713313"/>
            <a:ext cx="5257801" cy="5431376"/>
          </a:xfrm>
        </p:spPr>
        <p:txBody>
          <a:bodyPr anchor="ctr">
            <a:normAutofit/>
          </a:bodyPr>
          <a:lstStyle/>
          <a:p>
            <a:pPr marL="0" indent="0">
              <a:buNone/>
            </a:pPr>
            <a:r>
              <a:rPr lang="en-US" sz="1400" b="1" i="1" dirty="0"/>
              <a:t>Requirement:</a:t>
            </a:r>
          </a:p>
          <a:p>
            <a:pPr marL="0" indent="0">
              <a:buNone/>
            </a:pPr>
            <a:r>
              <a:rPr lang="en-US" sz="1400" dirty="0"/>
              <a:t>Write a program that outputs the squares of all numbers starting from 0 to 7 (both inclusive).</a:t>
            </a:r>
          </a:p>
          <a:p>
            <a:pPr marL="0" indent="0">
              <a:buNone/>
            </a:pPr>
            <a:r>
              <a:rPr lang="en-US" sz="1400" b="1" dirty="0"/>
              <a:t>NOTE: Use loop!!!</a:t>
            </a:r>
          </a:p>
          <a:p>
            <a:pPr marL="0" indent="0">
              <a:buNone/>
            </a:pPr>
            <a:endParaRPr lang="en-US" sz="1400" dirty="0"/>
          </a:p>
          <a:p>
            <a:pPr marL="0" indent="0">
              <a:buNone/>
            </a:pPr>
            <a:r>
              <a:rPr lang="en-US" sz="1400" b="1" i="1" dirty="0"/>
              <a:t>Expected Output</a:t>
            </a:r>
            <a:r>
              <a:rPr lang="en-US" sz="1400" b="1" dirty="0"/>
              <a:t>:</a:t>
            </a:r>
            <a:br>
              <a:rPr lang="en-US" sz="1400" dirty="0"/>
            </a:br>
            <a:r>
              <a:rPr lang="en-US" sz="1400" dirty="0"/>
              <a:t>The square of 0 is =  0</a:t>
            </a:r>
          </a:p>
          <a:p>
            <a:pPr marL="0" indent="0">
              <a:buNone/>
            </a:pPr>
            <a:r>
              <a:rPr lang="en-US" sz="1400" dirty="0"/>
              <a:t>The square of 1 is =  1</a:t>
            </a:r>
          </a:p>
          <a:p>
            <a:pPr marL="0" indent="0">
              <a:buNone/>
            </a:pPr>
            <a:r>
              <a:rPr lang="en-US" sz="1400" dirty="0"/>
              <a:t>The square of 2 is =  4</a:t>
            </a:r>
          </a:p>
          <a:p>
            <a:pPr marL="0" indent="0">
              <a:buNone/>
            </a:pPr>
            <a:r>
              <a:rPr lang="en-US" sz="1400" dirty="0"/>
              <a:t>The square of 3 is =  9</a:t>
            </a:r>
          </a:p>
          <a:p>
            <a:pPr marL="0" indent="0">
              <a:buNone/>
            </a:pPr>
            <a:r>
              <a:rPr lang="en-US" sz="1400" dirty="0"/>
              <a:t>The square of 4 is =  16</a:t>
            </a:r>
          </a:p>
          <a:p>
            <a:pPr marL="0" indent="0">
              <a:buNone/>
            </a:pPr>
            <a:r>
              <a:rPr lang="en-US" sz="1400" dirty="0"/>
              <a:t>The square of 5 is =  25</a:t>
            </a:r>
          </a:p>
          <a:p>
            <a:pPr marL="0" indent="0">
              <a:buNone/>
            </a:pPr>
            <a:r>
              <a:rPr lang="en-US" sz="1400" dirty="0"/>
              <a:t>The square of 6 is =  36</a:t>
            </a:r>
          </a:p>
          <a:p>
            <a:pPr marL="0" indent="0">
              <a:buNone/>
            </a:pPr>
            <a:r>
              <a:rPr lang="en-US" sz="1400" dirty="0"/>
              <a:t>The square of 7 is =  49</a:t>
            </a:r>
          </a:p>
          <a:p>
            <a:pPr marL="0" indent="0">
              <a:buNone/>
            </a:pPr>
            <a:endParaRPr lang="en-US" sz="1400" dirty="0"/>
          </a:p>
        </p:txBody>
      </p:sp>
      <p:pic>
        <p:nvPicPr>
          <p:cNvPr id="4" name="Picture 3" descr="A blue and black logo&#10;&#10;Description automatically generated with low confidence">
            <a:extLst>
              <a:ext uri="{FF2B5EF4-FFF2-40B4-BE49-F238E27FC236}">
                <a16:creationId xmlns:a16="http://schemas.microsoft.com/office/drawing/2014/main" id="{DE2C6319-C06A-61B2-68FC-177CD1BD8314}"/>
              </a:ext>
            </a:extLst>
          </p:cNvPr>
          <p:cNvPicPr>
            <a:picLocks noChangeAspect="1"/>
          </p:cNvPicPr>
          <p:nvPr/>
        </p:nvPicPr>
        <p:blipFill>
          <a:blip r:embed="rId2"/>
          <a:stretch>
            <a:fillRect/>
          </a:stretch>
        </p:blipFill>
        <p:spPr>
          <a:xfrm>
            <a:off x="914262" y="407659"/>
            <a:ext cx="1117526" cy="447528"/>
          </a:xfrm>
          <a:prstGeom prst="rect">
            <a:avLst/>
          </a:prstGeom>
        </p:spPr>
      </p:pic>
    </p:spTree>
    <p:extLst>
      <p:ext uri="{BB962C8B-B14F-4D97-AF65-F5344CB8AC3E}">
        <p14:creationId xmlns:p14="http://schemas.microsoft.com/office/powerpoint/2010/main" val="2398857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8C1D9B7-793D-644F-A636-766BFE2A6268}"/>
              </a:ext>
            </a:extLst>
          </p:cNvPr>
          <p:cNvSpPr>
            <a:spLocks noGrp="1"/>
          </p:cNvSpPr>
          <p:nvPr>
            <p:ph type="title"/>
          </p:nvPr>
        </p:nvSpPr>
        <p:spPr>
          <a:xfrm>
            <a:off x="838200" y="713312"/>
            <a:ext cx="4038600" cy="5431376"/>
          </a:xfrm>
        </p:spPr>
        <p:txBody>
          <a:bodyPr>
            <a:normAutofit/>
          </a:bodyPr>
          <a:lstStyle/>
          <a:p>
            <a:r>
              <a:rPr lang="en-US" b="1"/>
              <a:t>Task-5</a:t>
            </a:r>
            <a:endParaRPr lang="en-US"/>
          </a:p>
        </p:txBody>
      </p:sp>
      <p:sp>
        <p:nvSpPr>
          <p:cNvPr id="3" name="Content Placeholder 2">
            <a:extLst>
              <a:ext uri="{FF2B5EF4-FFF2-40B4-BE49-F238E27FC236}">
                <a16:creationId xmlns:a16="http://schemas.microsoft.com/office/drawing/2014/main" id="{D62CB12A-B7BD-C34E-A5FF-324AF1F62E0A}"/>
              </a:ext>
            </a:extLst>
          </p:cNvPr>
          <p:cNvSpPr>
            <a:spLocks noGrp="1"/>
          </p:cNvSpPr>
          <p:nvPr>
            <p:ph idx="1"/>
          </p:nvPr>
        </p:nvSpPr>
        <p:spPr>
          <a:xfrm>
            <a:off x="6095999" y="713313"/>
            <a:ext cx="5257801" cy="5431376"/>
          </a:xfrm>
        </p:spPr>
        <p:txBody>
          <a:bodyPr anchor="ctr">
            <a:normAutofit/>
          </a:bodyPr>
          <a:lstStyle/>
          <a:p>
            <a:pPr marL="0" indent="0">
              <a:buNone/>
            </a:pPr>
            <a:r>
              <a:rPr lang="en-US" sz="1400" b="1" i="1" dirty="0"/>
              <a:t>Requirement:</a:t>
            </a:r>
          </a:p>
          <a:p>
            <a:pPr marL="0" indent="0">
              <a:buNone/>
            </a:pPr>
            <a:r>
              <a:rPr lang="en-US" sz="1400" dirty="0"/>
              <a:t>Write a program that finds sum of the numbers starting from 1 to 10 (both inclusive).</a:t>
            </a:r>
          </a:p>
          <a:p>
            <a:pPr marL="0" indent="0">
              <a:buNone/>
            </a:pPr>
            <a:r>
              <a:rPr lang="en-US" sz="1400" dirty="0"/>
              <a:t>Calculation =&gt; 1+2+3+4+5+6+7+8+9+10</a:t>
            </a:r>
          </a:p>
          <a:p>
            <a:pPr marL="0" indent="0">
              <a:buNone/>
            </a:pPr>
            <a:endParaRPr lang="en-US" sz="1400" dirty="0"/>
          </a:p>
          <a:p>
            <a:pPr marL="0" indent="0">
              <a:buNone/>
            </a:pPr>
            <a:r>
              <a:rPr lang="en-US" sz="1400" b="1" dirty="0"/>
              <a:t>NOTE: Use loop!!!</a:t>
            </a:r>
          </a:p>
          <a:p>
            <a:pPr marL="0" indent="0">
              <a:buNone/>
            </a:pPr>
            <a:endParaRPr lang="en-US" sz="1400" dirty="0"/>
          </a:p>
          <a:p>
            <a:pPr marL="0" indent="0">
              <a:buNone/>
            </a:pPr>
            <a:r>
              <a:rPr lang="en-US" sz="1400" b="1" i="1" dirty="0"/>
              <a:t>Expected Output</a:t>
            </a:r>
            <a:r>
              <a:rPr lang="en-US" sz="1400" b="1" dirty="0"/>
              <a:t>:</a:t>
            </a:r>
          </a:p>
          <a:p>
            <a:pPr marL="0" indent="0">
              <a:buNone/>
            </a:pPr>
            <a:r>
              <a:rPr lang="en-US" sz="1400" dirty="0"/>
              <a:t>55</a:t>
            </a:r>
          </a:p>
        </p:txBody>
      </p:sp>
      <p:pic>
        <p:nvPicPr>
          <p:cNvPr id="4" name="Picture 3" descr="A blue and black logo&#10;&#10;Description automatically generated with low confidence">
            <a:extLst>
              <a:ext uri="{FF2B5EF4-FFF2-40B4-BE49-F238E27FC236}">
                <a16:creationId xmlns:a16="http://schemas.microsoft.com/office/drawing/2014/main" id="{0AA723AF-9F2D-B2DC-CE43-70783665DFAA}"/>
              </a:ext>
            </a:extLst>
          </p:cNvPr>
          <p:cNvPicPr>
            <a:picLocks noChangeAspect="1"/>
          </p:cNvPicPr>
          <p:nvPr/>
        </p:nvPicPr>
        <p:blipFill>
          <a:blip r:embed="rId2"/>
          <a:stretch>
            <a:fillRect/>
          </a:stretch>
        </p:blipFill>
        <p:spPr>
          <a:xfrm>
            <a:off x="914262" y="407659"/>
            <a:ext cx="1117526" cy="447528"/>
          </a:xfrm>
          <a:prstGeom prst="rect">
            <a:avLst/>
          </a:prstGeom>
        </p:spPr>
      </p:pic>
    </p:spTree>
    <p:extLst>
      <p:ext uri="{BB962C8B-B14F-4D97-AF65-F5344CB8AC3E}">
        <p14:creationId xmlns:p14="http://schemas.microsoft.com/office/powerpoint/2010/main" val="579287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8C1D9B7-793D-644F-A636-766BFE2A6268}"/>
              </a:ext>
            </a:extLst>
          </p:cNvPr>
          <p:cNvSpPr>
            <a:spLocks noGrp="1"/>
          </p:cNvSpPr>
          <p:nvPr>
            <p:ph type="title"/>
          </p:nvPr>
        </p:nvSpPr>
        <p:spPr>
          <a:xfrm>
            <a:off x="838200" y="713312"/>
            <a:ext cx="4038600" cy="5431376"/>
          </a:xfrm>
        </p:spPr>
        <p:txBody>
          <a:bodyPr>
            <a:normAutofit/>
          </a:bodyPr>
          <a:lstStyle/>
          <a:p>
            <a:r>
              <a:rPr lang="en-US" b="1"/>
              <a:t>Task-6</a:t>
            </a:r>
            <a:endParaRPr lang="en-US"/>
          </a:p>
        </p:txBody>
      </p:sp>
      <p:sp>
        <p:nvSpPr>
          <p:cNvPr id="3" name="Content Placeholder 2">
            <a:extLst>
              <a:ext uri="{FF2B5EF4-FFF2-40B4-BE49-F238E27FC236}">
                <a16:creationId xmlns:a16="http://schemas.microsoft.com/office/drawing/2014/main" id="{D62CB12A-B7BD-C34E-A5FF-324AF1F62E0A}"/>
              </a:ext>
            </a:extLst>
          </p:cNvPr>
          <p:cNvSpPr>
            <a:spLocks noGrp="1"/>
          </p:cNvSpPr>
          <p:nvPr>
            <p:ph idx="1"/>
          </p:nvPr>
        </p:nvSpPr>
        <p:spPr>
          <a:xfrm>
            <a:off x="6095999" y="713313"/>
            <a:ext cx="5257801" cy="5431376"/>
          </a:xfrm>
        </p:spPr>
        <p:txBody>
          <a:bodyPr anchor="ctr">
            <a:normAutofit/>
          </a:bodyPr>
          <a:lstStyle/>
          <a:p>
            <a:pPr marL="0" indent="0">
              <a:buNone/>
            </a:pPr>
            <a:r>
              <a:rPr lang="en-US" sz="1400" b="1" i="1" dirty="0"/>
              <a:t>Requirement:</a:t>
            </a:r>
          </a:p>
          <a:p>
            <a:pPr marL="0" indent="0">
              <a:buNone/>
            </a:pPr>
            <a:r>
              <a:rPr lang="en-US" sz="1400" dirty="0"/>
              <a:t>Write a program generates a random number between 1 and 10 (both inclusive).</a:t>
            </a:r>
          </a:p>
          <a:p>
            <a:pPr marL="0" indent="0">
              <a:buNone/>
            </a:pPr>
            <a:r>
              <a:rPr lang="en-US" sz="1400" dirty="0"/>
              <a:t>And find the factorial of the number.</a:t>
            </a:r>
          </a:p>
          <a:p>
            <a:pPr marL="0" indent="0">
              <a:buNone/>
            </a:pPr>
            <a:endParaRPr lang="en-US" sz="1400" dirty="0"/>
          </a:p>
          <a:p>
            <a:pPr marL="0" indent="0">
              <a:buNone/>
            </a:pPr>
            <a:r>
              <a:rPr lang="en-US" sz="1400" dirty="0"/>
              <a:t>Mathematically, the factorial of a non-negative integer n is defined as:</a:t>
            </a:r>
          </a:p>
          <a:p>
            <a:pPr marL="0" indent="0">
              <a:buNone/>
            </a:pPr>
            <a:r>
              <a:rPr lang="en-US" sz="1400" dirty="0"/>
              <a:t>n! = n × (n-1) × (n-2) × ... × 2 × 1</a:t>
            </a:r>
          </a:p>
          <a:p>
            <a:pPr marL="0" indent="0">
              <a:buNone/>
            </a:pPr>
            <a:endParaRPr lang="en-US" sz="1400" dirty="0"/>
          </a:p>
          <a:p>
            <a:pPr marL="0" indent="0">
              <a:buNone/>
            </a:pPr>
            <a:r>
              <a:rPr lang="en-US" sz="1400" b="1" dirty="0"/>
              <a:t>For example:</a:t>
            </a:r>
          </a:p>
          <a:p>
            <a:pPr marL="0" indent="0">
              <a:buNone/>
            </a:pPr>
            <a:r>
              <a:rPr lang="en-US" sz="1400" dirty="0"/>
              <a:t>5! = 5 × 4 × 3 × 2 × 1 = 120</a:t>
            </a:r>
          </a:p>
          <a:p>
            <a:pPr marL="0" indent="0">
              <a:buNone/>
            </a:pPr>
            <a:r>
              <a:rPr lang="en-US" sz="1400" dirty="0"/>
              <a:t>4! = 4 × 3 × 2 × 1 = 24</a:t>
            </a:r>
          </a:p>
          <a:p>
            <a:pPr marL="0" indent="0">
              <a:buNone/>
            </a:pPr>
            <a:r>
              <a:rPr lang="en-US" sz="1400" dirty="0"/>
              <a:t>0! (by convention) is defined as 1.</a:t>
            </a:r>
          </a:p>
          <a:p>
            <a:pPr marL="0" indent="0">
              <a:buNone/>
            </a:pPr>
            <a:endParaRPr lang="en-US" sz="1400" dirty="0"/>
          </a:p>
        </p:txBody>
      </p:sp>
      <p:pic>
        <p:nvPicPr>
          <p:cNvPr id="4" name="Picture 3" descr="A blue and black logo&#10;&#10;Description automatically generated with low confidence">
            <a:extLst>
              <a:ext uri="{FF2B5EF4-FFF2-40B4-BE49-F238E27FC236}">
                <a16:creationId xmlns:a16="http://schemas.microsoft.com/office/drawing/2014/main" id="{152558D5-AC5E-DF28-F044-70D6FCA0F569}"/>
              </a:ext>
            </a:extLst>
          </p:cNvPr>
          <p:cNvPicPr>
            <a:picLocks noChangeAspect="1"/>
          </p:cNvPicPr>
          <p:nvPr/>
        </p:nvPicPr>
        <p:blipFill>
          <a:blip r:embed="rId2"/>
          <a:stretch>
            <a:fillRect/>
          </a:stretch>
        </p:blipFill>
        <p:spPr>
          <a:xfrm>
            <a:off x="914262" y="407659"/>
            <a:ext cx="1117526" cy="447528"/>
          </a:xfrm>
          <a:prstGeom prst="rect">
            <a:avLst/>
          </a:prstGeom>
        </p:spPr>
      </p:pic>
    </p:spTree>
    <p:extLst>
      <p:ext uri="{BB962C8B-B14F-4D97-AF65-F5344CB8AC3E}">
        <p14:creationId xmlns:p14="http://schemas.microsoft.com/office/powerpoint/2010/main" val="2913235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8C1D9B7-793D-644F-A636-766BFE2A6268}"/>
              </a:ext>
            </a:extLst>
          </p:cNvPr>
          <p:cNvSpPr>
            <a:spLocks noGrp="1"/>
          </p:cNvSpPr>
          <p:nvPr>
            <p:ph type="title"/>
          </p:nvPr>
        </p:nvSpPr>
        <p:spPr>
          <a:xfrm>
            <a:off x="838200" y="713312"/>
            <a:ext cx="4038600" cy="5431376"/>
          </a:xfrm>
        </p:spPr>
        <p:txBody>
          <a:bodyPr>
            <a:normAutofit/>
          </a:bodyPr>
          <a:lstStyle/>
          <a:p>
            <a:r>
              <a:rPr lang="en-US" b="1" dirty="0"/>
              <a:t>Task-7</a:t>
            </a:r>
            <a:endParaRPr lang="en-US" dirty="0"/>
          </a:p>
        </p:txBody>
      </p:sp>
      <p:sp>
        <p:nvSpPr>
          <p:cNvPr id="3" name="Content Placeholder 2">
            <a:extLst>
              <a:ext uri="{FF2B5EF4-FFF2-40B4-BE49-F238E27FC236}">
                <a16:creationId xmlns:a16="http://schemas.microsoft.com/office/drawing/2014/main" id="{D62CB12A-B7BD-C34E-A5FF-324AF1F62E0A}"/>
              </a:ext>
            </a:extLst>
          </p:cNvPr>
          <p:cNvSpPr>
            <a:spLocks noGrp="1"/>
          </p:cNvSpPr>
          <p:nvPr>
            <p:ph idx="1"/>
          </p:nvPr>
        </p:nvSpPr>
        <p:spPr>
          <a:xfrm>
            <a:off x="6095999" y="713313"/>
            <a:ext cx="5257801" cy="5431376"/>
          </a:xfrm>
        </p:spPr>
        <p:txBody>
          <a:bodyPr anchor="ctr">
            <a:normAutofit/>
          </a:bodyPr>
          <a:lstStyle/>
          <a:p>
            <a:pPr marL="0" indent="0">
              <a:buNone/>
            </a:pPr>
            <a:r>
              <a:rPr lang="en-US" sz="1400" b="1" i="1" dirty="0"/>
              <a:t>Requirement:</a:t>
            </a:r>
          </a:p>
          <a:p>
            <a:pPr marL="0" indent="0">
              <a:buNone/>
            </a:pPr>
            <a:r>
              <a:rPr lang="en-US" sz="1400" dirty="0"/>
              <a:t>Write a program generates a random number between 1 and 100 (both inclusive).</a:t>
            </a:r>
          </a:p>
          <a:p>
            <a:pPr marL="0" indent="0">
              <a:buNone/>
            </a:pPr>
            <a:r>
              <a:rPr lang="en-US" sz="1400" dirty="0"/>
              <a:t>Keep generating a new number till you get a number that is divisible by 5.</a:t>
            </a:r>
          </a:p>
          <a:p>
            <a:pPr marL="0" indent="0">
              <a:buNone/>
            </a:pPr>
            <a:endParaRPr lang="en-US" sz="1400" dirty="0"/>
          </a:p>
          <a:p>
            <a:pPr marL="0" indent="0">
              <a:buNone/>
            </a:pPr>
            <a:r>
              <a:rPr lang="en-US" sz="1400" dirty="0"/>
              <a:t>The program should also count how many attempts it takes to generate such a number.</a:t>
            </a:r>
          </a:p>
          <a:p>
            <a:pPr marL="0" indent="0">
              <a:buNone/>
            </a:pPr>
            <a:endParaRPr lang="en-US" sz="1400" dirty="0"/>
          </a:p>
          <a:p>
            <a:pPr marL="0" indent="0">
              <a:buNone/>
            </a:pPr>
            <a:r>
              <a:rPr lang="en-US" sz="1400" dirty="0"/>
              <a:t>Eventually, print the random number divisible by 5 with the number of attempts as below.</a:t>
            </a:r>
          </a:p>
          <a:p>
            <a:pPr marL="0" indent="0">
              <a:buNone/>
            </a:pPr>
            <a:endParaRPr lang="en-US" sz="1400" dirty="0"/>
          </a:p>
          <a:p>
            <a:pPr marL="0" indent="0">
              <a:buNone/>
            </a:pPr>
            <a:r>
              <a:rPr lang="en-US" sz="1400" b="1" i="1" dirty="0"/>
              <a:t>Expected Output</a:t>
            </a:r>
            <a:r>
              <a:rPr lang="en-US" sz="1400" b="1" dirty="0"/>
              <a:t>:</a:t>
            </a:r>
            <a:br>
              <a:rPr lang="en-US" sz="1400" dirty="0"/>
            </a:br>
            <a:r>
              <a:rPr lang="en-US" sz="1400" dirty="0"/>
              <a:t>The random number is {</a:t>
            </a:r>
            <a:r>
              <a:rPr lang="en-US" sz="1400" dirty="0" err="1"/>
              <a:t>randomNumber</a:t>
            </a:r>
            <a:r>
              <a:rPr lang="en-US" sz="1400" dirty="0"/>
              <a:t>} and it took {attempts} attempt/s to generate it.</a:t>
            </a:r>
          </a:p>
          <a:p>
            <a:pPr marL="0" indent="0">
              <a:buNone/>
            </a:pPr>
            <a:endParaRPr lang="en-US" sz="1400" dirty="0"/>
          </a:p>
        </p:txBody>
      </p:sp>
      <p:pic>
        <p:nvPicPr>
          <p:cNvPr id="4" name="Picture 3" descr="A blue and black logo&#10;&#10;Description automatically generated with low confidence">
            <a:extLst>
              <a:ext uri="{FF2B5EF4-FFF2-40B4-BE49-F238E27FC236}">
                <a16:creationId xmlns:a16="http://schemas.microsoft.com/office/drawing/2014/main" id="{4228A436-0A26-EE7C-2E1D-FCD10B172CA6}"/>
              </a:ext>
            </a:extLst>
          </p:cNvPr>
          <p:cNvPicPr>
            <a:picLocks noChangeAspect="1"/>
          </p:cNvPicPr>
          <p:nvPr/>
        </p:nvPicPr>
        <p:blipFill>
          <a:blip r:embed="rId2"/>
          <a:stretch>
            <a:fillRect/>
          </a:stretch>
        </p:blipFill>
        <p:spPr>
          <a:xfrm>
            <a:off x="914262" y="407659"/>
            <a:ext cx="1117526" cy="447528"/>
          </a:xfrm>
          <a:prstGeom prst="rect">
            <a:avLst/>
          </a:prstGeom>
        </p:spPr>
      </p:pic>
    </p:spTree>
    <p:extLst>
      <p:ext uri="{BB962C8B-B14F-4D97-AF65-F5344CB8AC3E}">
        <p14:creationId xmlns:p14="http://schemas.microsoft.com/office/powerpoint/2010/main" val="35502907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529</TotalTime>
  <Words>2030</Words>
  <Application>Microsoft Macintosh PowerPoint</Application>
  <PresentationFormat>Widescreen</PresentationFormat>
  <Paragraphs>275</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Homework04</vt:lpstr>
      <vt:lpstr>Before you start!!!</vt:lpstr>
      <vt:lpstr>Task-1</vt:lpstr>
      <vt:lpstr>Task-2</vt:lpstr>
      <vt:lpstr>Task-3</vt:lpstr>
      <vt:lpstr>Task-4</vt:lpstr>
      <vt:lpstr>Task-5</vt:lpstr>
      <vt:lpstr>Task-6</vt:lpstr>
      <vt:lpstr>Task-7</vt:lpstr>
      <vt:lpstr>Task-8</vt:lpstr>
      <vt:lpstr>Task-9</vt:lpstr>
      <vt:lpstr>Task-10</vt:lpstr>
      <vt:lpstr>Task-11</vt:lpstr>
      <vt:lpstr>Task-12</vt:lpstr>
      <vt:lpstr>Task-13</vt:lpstr>
      <vt:lpstr>Task-14</vt:lpstr>
      <vt:lpstr>Task-15</vt:lpstr>
      <vt:lpstr>Task-16</vt:lpstr>
      <vt:lpstr>Task-17</vt:lpstr>
      <vt:lpstr>Task-18</vt:lpstr>
      <vt:lpstr>Task-19</vt:lpstr>
      <vt:lpstr>Task-20</vt:lpstr>
      <vt:lpstr>DUE DATE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Homework-C3-04</dc:title>
  <dc:creator>akın kaya</dc:creator>
  <cp:lastModifiedBy>akın kaya</cp:lastModifiedBy>
  <cp:revision>27</cp:revision>
  <dcterms:created xsi:type="dcterms:W3CDTF">2021-09-18T19:25:28Z</dcterms:created>
  <dcterms:modified xsi:type="dcterms:W3CDTF">2023-08-26T19:31:17Z</dcterms:modified>
</cp:coreProperties>
</file>