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6AD"/>
    <a:srgbClr val="9BE3FF"/>
    <a:srgbClr val="74BCFF"/>
    <a:srgbClr val="D0ABE1"/>
    <a:srgbClr val="D7E2E8"/>
    <a:srgbClr val="D1FFCC"/>
    <a:srgbClr val="FEF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DFDF1-54DB-428A-9520-C7861E63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A00A56-CF8C-41FD-B45C-686367F98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5E240-5AB0-446E-A8FA-3C815206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D7CEE-CCFF-4DA4-B686-272414CA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0093-2858-48C2-B462-3001EDC8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63A35-FA81-4E3A-8F45-65074D8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2314CD-B0F4-4171-AA32-DD09F033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41ADF-847D-4788-96BF-85099506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1C4D7-0337-4B99-93F2-D443E0F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215C6-5E6E-4184-A104-40C047F3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35627-3757-46C9-886F-0CE05F85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A14BC-FC2B-4145-8665-3FF6C16F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D53BA-9729-44B7-8B49-4CF3B8BE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A9E3E-945A-4A4C-9C75-B0D1AC36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F8780-779B-4976-9BA4-EDAD6F6D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2BBFC-3FD9-48F5-9B30-3A06FFE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853C8-93F5-4F98-801A-FC979468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E8E5B-5A08-450E-8926-297CAF5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EB16A-323B-44BD-BFB5-DF6C8E5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BF5C6-5142-40A1-AFD5-22C5B0A5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0D0CE-3617-4776-8C00-53C6ACF5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DB5CBB-87B9-44E0-B771-3BE30FFD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A746A-66E7-473F-8446-A46B901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17729-81C3-46B8-A400-C81702EC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F54BE-9FCF-43DC-92CB-9F262A25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CC203-8F92-495C-82E8-15D9C8C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9E391-D87C-4704-9051-6CC2928D2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8ADBF3-DD48-4393-9390-69A97900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16870-CD61-4F84-9BA6-3A7B1ED1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2BDA64-7613-45A3-B37C-6AE07B8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9FAF4-39E3-4C73-A806-C601A12F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B9436-BBAD-4F9A-A328-CF8CA28F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0BBA2-899D-4FFC-AD21-EE881894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D00F7B-9B8A-4753-B684-198F6729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BBDCCC-6C68-47F7-927A-0745FE6E8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DF7D66-5E41-4F63-AF95-7C53F3EB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1BB833-9FC3-4103-A21F-E8EC595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B67D8A-20A9-461D-AA6F-0801F19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8F80ED-2D63-4ACE-B428-FD7E699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24B5-0C54-48B1-A901-27EF927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B6FE51-7C46-4392-81C8-5D9813F3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D33C1-473C-445D-B545-04003E42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49EFAA-0087-4304-91CE-DBB6CA30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8FD04-97C3-4DFF-8CF9-0A2CE291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90F12-7F71-4CEF-8909-EB4AC78B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E5C65C-9062-4FD4-801B-C95A57E2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68B1-7BD3-4159-9C90-5158232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38AA5-5A0E-4D95-85E2-2E35FE68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00BEF2-630C-44F3-A609-6FA3728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00CCC-29D4-4896-8A8D-EA1B234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E6D91-BDD5-4A8B-8438-9C7F55A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B2CA2-93DB-4ADA-B76D-48A49AA4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DF4BD-E3A7-4D42-A97C-D554FAF9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B9A53-DA38-4581-9627-F0F286DC1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054D30-46E8-49C3-95DD-656DAC1E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C3BA4-DDAF-4F1E-BCAC-8304923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D880A-6238-4592-BD3F-A3ADB24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E6BFC-6738-4F1D-A7B1-6096DB89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A584-4CA5-4E02-8B15-085090CF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3631D-C414-40B3-810F-7D781466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3ADA4-84DC-4626-8FEE-E18ADE70D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F5B2-AA0D-47F1-8BB3-6164771BB51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8AC67-8E01-40FA-AC8D-5D223E5EB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67D8C-A98F-4F6D-B1F1-A28AC528B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FBA6-BB1F-47EF-AE7F-A22FB162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325B6-F46D-4E39-876D-1EFC1A4EAB32}"/>
              </a:ext>
            </a:extLst>
          </p:cNvPr>
          <p:cNvSpPr txBox="1"/>
          <p:nvPr/>
        </p:nvSpPr>
        <p:spPr>
          <a:xfrm>
            <a:off x="1407459" y="1659554"/>
            <a:ext cx="937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Проект </a:t>
            </a:r>
            <a:r>
              <a:rPr lang="en-US" sz="4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| Pygame</a:t>
            </a:r>
          </a:p>
        </p:txBody>
      </p:sp>
      <p:sp>
        <p:nvSpPr>
          <p:cNvPr id="2" name="Прямоугольник: скругленные верхние углы 1">
            <a:extLst>
              <a:ext uri="{FF2B5EF4-FFF2-40B4-BE49-F238E27FC236}">
                <a16:creationId xmlns:a16="http://schemas.microsoft.com/office/drawing/2014/main" id="{F5C46A0D-6DA9-4B83-A82F-F440ED9A2CEC}"/>
              </a:ext>
            </a:extLst>
          </p:cNvPr>
          <p:cNvSpPr/>
          <p:nvPr/>
        </p:nvSpPr>
        <p:spPr>
          <a:xfrm>
            <a:off x="1447799" y="2976204"/>
            <a:ext cx="9296402" cy="861775"/>
          </a:xfrm>
          <a:prstGeom prst="round2SameRect">
            <a:avLst/>
          </a:prstGeom>
          <a:noFill/>
          <a:ln w="57150">
            <a:solidFill>
              <a:srgbClr val="8CD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01EC0-6DBC-474C-A945-DA8A23BAC555}"/>
              </a:ext>
            </a:extLst>
          </p:cNvPr>
          <p:cNvSpPr txBox="1"/>
          <p:nvPr/>
        </p:nvSpPr>
        <p:spPr>
          <a:xfrm>
            <a:off x="205820" y="4665137"/>
            <a:ext cx="3041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Разработчик игры</a:t>
            </a:r>
            <a:r>
              <a:rPr lang="en-US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Stremyguy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842CD-E7C9-4C32-97C4-68FB0672C201}"/>
              </a:ext>
            </a:extLst>
          </p:cNvPr>
          <p:cNvSpPr txBox="1"/>
          <p:nvPr/>
        </p:nvSpPr>
        <p:spPr>
          <a:xfrm>
            <a:off x="1367119" y="2976205"/>
            <a:ext cx="93770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Jayver</a:t>
            </a:r>
          </a:p>
        </p:txBody>
      </p:sp>
    </p:spTree>
    <p:extLst>
      <p:ext uri="{BB962C8B-B14F-4D97-AF65-F5344CB8AC3E}">
        <p14:creationId xmlns:p14="http://schemas.microsoft.com/office/powerpoint/2010/main" val="388015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игры</a:t>
            </a: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Идея игры появилась во время прохождения таких игр как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Super Mario Bros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MegaMan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Сюжет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Главным героем игры становится 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Джейвер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Jayver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– подросток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мечтающий творить добрые дела в непростых реалиях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Однажды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в деревню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где он живет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приходят необычные враги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которые планируют начать наступление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В то же время Джейвер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начинает свое противостояние и отправляется сопротивляться со злом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чтобы в конце концов найти потерянный кусочек силы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помогающий жителям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F09708-B747-4F90-953A-425AF217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0" y="1759714"/>
            <a:ext cx="629459" cy="629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67061-0516-46C4-8E94-3F572A39CA10}"/>
              </a:ext>
            </a:extLst>
          </p:cNvPr>
          <p:cNvSpPr txBox="1"/>
          <p:nvPr/>
        </p:nvSpPr>
        <p:spPr>
          <a:xfrm>
            <a:off x="659931" y="22928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Jayver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B41F44-DA2B-49F3-9C51-BA019AEE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723" y="1759714"/>
            <a:ext cx="629459" cy="629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2FAC07-FDCB-4D54-BB22-6913461A4EF7}"/>
              </a:ext>
            </a:extLst>
          </p:cNvPr>
          <p:cNvSpPr txBox="1"/>
          <p:nvPr/>
        </p:nvSpPr>
        <p:spPr>
          <a:xfrm>
            <a:off x="2035340" y="22928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Sleeper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3F7025-BF45-4E76-962F-03924387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5697" y="1759715"/>
            <a:ext cx="629459" cy="629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F1ABDC-CB65-45B3-8AE3-21A9BADD9854}"/>
              </a:ext>
            </a:extLst>
          </p:cNvPr>
          <p:cNvSpPr txBox="1"/>
          <p:nvPr/>
        </p:nvSpPr>
        <p:spPr>
          <a:xfrm>
            <a:off x="3619554" y="22928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Onyx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4ED675-A3A4-4EDD-9634-B4EE3FA91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7287" y="1175505"/>
            <a:ext cx="1213669" cy="1213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3506E-DB6D-4A08-A160-5EB7D84F094E}"/>
              </a:ext>
            </a:extLst>
          </p:cNvPr>
          <p:cNvSpPr txBox="1"/>
          <p:nvPr/>
        </p:nvSpPr>
        <p:spPr>
          <a:xfrm>
            <a:off x="5154011" y="22928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Orion</a:t>
            </a:r>
          </a:p>
        </p:txBody>
      </p:sp>
    </p:spTree>
    <p:extLst>
      <p:ext uri="{BB962C8B-B14F-4D97-AF65-F5344CB8AC3E}">
        <p14:creationId xmlns:p14="http://schemas.microsoft.com/office/powerpoint/2010/main" val="29005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FB0A10-6EB7-4431-A752-54F4DC6C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" y="1040607"/>
            <a:ext cx="3610704" cy="31984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A378B9-82B4-4D52-B238-17B3D984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56" y="1040607"/>
            <a:ext cx="2576675" cy="1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Игровой процесс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666FA2-15F2-4A3F-93B0-9B163509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3" y="3836680"/>
            <a:ext cx="2193046" cy="23517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3A0F1C-F68A-4834-AB23-BDF2F658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397831"/>
            <a:ext cx="2408129" cy="22633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FA68FB-C426-4F52-81FF-E39A35693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3" y="1397831"/>
            <a:ext cx="2193046" cy="226333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8E0BA98-1211-4360-9EBA-1C6803A7D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5" y="1413677"/>
            <a:ext cx="2140462" cy="22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30709E-BA21-43C2-A549-BCBB2E739AD8}"/>
              </a:ext>
            </a:extLst>
          </p:cNvPr>
          <p:cNvSpPr/>
          <p:nvPr/>
        </p:nvSpPr>
        <p:spPr>
          <a:xfrm>
            <a:off x="215152" y="273422"/>
            <a:ext cx="591672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F9969C-07D0-42A0-847F-6C82A0D2C2FE}"/>
              </a:ext>
            </a:extLst>
          </p:cNvPr>
          <p:cNvSpPr/>
          <p:nvPr/>
        </p:nvSpPr>
        <p:spPr>
          <a:xfrm>
            <a:off x="1075766" y="277844"/>
            <a:ext cx="8722658" cy="591672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FD0A97-D2B9-444E-9F27-B40FBCB7E85D}"/>
              </a:ext>
            </a:extLst>
          </p:cNvPr>
          <p:cNvSpPr/>
          <p:nvPr/>
        </p:nvSpPr>
        <p:spPr>
          <a:xfrm>
            <a:off x="215152" y="1045029"/>
            <a:ext cx="9583272" cy="5535127"/>
          </a:xfrm>
          <a:prstGeom prst="rect">
            <a:avLst/>
          </a:prstGeom>
          <a:solidFill>
            <a:srgbClr val="8CD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76C5-2302-4413-A095-07B1FBC9098D}"/>
              </a:ext>
            </a:extLst>
          </p:cNvPr>
          <p:cNvSpPr txBox="1"/>
          <p:nvPr/>
        </p:nvSpPr>
        <p:spPr>
          <a:xfrm>
            <a:off x="432546" y="1054847"/>
            <a:ext cx="91484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Я обожаю разработку игр и хотел бы продолжить их разработку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но уже в более специальных для этого программах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(Рассматривается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Stencyl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sz="3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благодаря созданию этой игры я узнал много нового в аспекте программирования (в частности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физика)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Благодаря проблемам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с которыми пришлось столкнуться и решать их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 я смог повысить свой уровень в программировании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300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4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175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Murzakov</dc:creator>
  <cp:lastModifiedBy>Egor Murzakov</cp:lastModifiedBy>
  <cp:revision>121</cp:revision>
  <dcterms:created xsi:type="dcterms:W3CDTF">2025-01-26T11:42:00Z</dcterms:created>
  <dcterms:modified xsi:type="dcterms:W3CDTF">2025-02-04T15:38:36Z</dcterms:modified>
</cp:coreProperties>
</file>