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75" r:id="rId5"/>
    <p:sldId id="276" r:id="rId6"/>
    <p:sldId id="279" r:id="rId7"/>
    <p:sldId id="277" r:id="rId8"/>
    <p:sldId id="27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D6AD"/>
    <a:srgbClr val="9BE3FF"/>
    <a:srgbClr val="74BCFF"/>
    <a:srgbClr val="D0ABE1"/>
    <a:srgbClr val="D7E2E8"/>
    <a:srgbClr val="D1FFCC"/>
    <a:srgbClr val="FEFE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8DFDF1-54DB-428A-9520-C7861E633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1A00A56-CF8C-41FD-B45C-686367F98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85E240-5AB0-446E-A8FA-3C8152061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F5B2-AA0D-47F1-8BB3-6164771BB51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2D7CEE-CCFF-4DA4-B686-272414CAA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BA0093-2858-48C2-B462-3001EDC8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EFBA6-BB1F-47EF-AE7F-A22FB1626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85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363A35-FA81-4E3A-8F45-65074D82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72314CD-B0F4-4171-AA32-DD09F0338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241ADF-847D-4788-96BF-850995067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F5B2-AA0D-47F1-8BB3-6164771BB51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81C4D7-0337-4B99-93F2-D443E0F4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7215C6-5E6E-4184-A104-40C047F31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EFBA6-BB1F-47EF-AE7F-A22FB1626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5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35627-3757-46C9-886F-0CE05F8579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B2A14BC-FC2B-4145-8665-3FF6C16FE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5D53BA-9729-44B7-8B49-4CF3B8BEA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F5B2-AA0D-47F1-8BB3-6164771BB51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0A9E3E-945A-4A4C-9C75-B0D1AC362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9F8780-779B-4976-9BA4-EDAD6F6D7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EFBA6-BB1F-47EF-AE7F-A22FB1626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3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E2BBFC-3FD9-48F5-9B30-3A06FFED9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6853C8-93F5-4F98-801A-FC9794687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AE8E5B-5A08-450E-8926-297CAF5EA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F5B2-AA0D-47F1-8BB3-6164771BB51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DEB16A-323B-44BD-BFB5-DF6C8E5DF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DBF5C6-5142-40A1-AFD5-22C5B0A52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EFBA6-BB1F-47EF-AE7F-A22FB1626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4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00D0CE-3617-4776-8C00-53C6ACF51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DB5CBB-87B9-44E0-B771-3BE30FFD6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8A746A-66E7-473F-8446-A46B901E7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F5B2-AA0D-47F1-8BB3-6164771BB51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A17729-81C3-46B8-A400-C81702EC5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7F54BE-9FCF-43DC-92CB-9F262A25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EFBA6-BB1F-47EF-AE7F-A22FB1626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10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6CC203-8F92-495C-82E8-15D9C8C4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99E391-D87C-4704-9051-6CC2928D2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48ADBF3-DD48-4393-9390-69A979001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216870-CD61-4F84-9BA6-3A7B1ED17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F5B2-AA0D-47F1-8BB3-6164771BB51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2BDA64-7613-45A3-B37C-6AE07B86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49FAF4-39E3-4C73-A806-C601A12F1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EFBA6-BB1F-47EF-AE7F-A22FB1626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9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B9436-BBAD-4F9A-A328-CF8CA28FD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20BBA2-899D-4FFC-AD21-EE8818946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D00F7B-9B8A-4753-B684-198F67292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9BBDCCC-6C68-47F7-927A-0745FE6E8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2DF7D66-5E41-4F63-AF95-7C53F3EB4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31BB833-9FC3-4103-A21F-E8EC595D5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F5B2-AA0D-47F1-8BB3-6164771BB51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0B67D8A-20A9-461D-AA6F-0801F1949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48F80ED-2D63-4ACE-B428-FD7E6993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EFBA6-BB1F-47EF-AE7F-A22FB1626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1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E324B5-0C54-48B1-A901-27EF927D8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9B6FE51-7C46-4392-81C8-5D9813F38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F5B2-AA0D-47F1-8BB3-6164771BB51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25D33C1-473C-445D-B545-04003E42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C49EFAA-0087-4304-91CE-DBB6CA301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EFBA6-BB1F-47EF-AE7F-A22FB1626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1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7F8FD04-97C3-4DFF-8CF9-0A2CE291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F5B2-AA0D-47F1-8BB3-6164771BB51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A90F12-7F71-4CEF-8909-EB4AC78B3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0E5C65C-9062-4FD4-801B-C95A57E20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EFBA6-BB1F-47EF-AE7F-A22FB1626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0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4668B1-7BD3-4159-9C90-515823291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E38AA5-5A0E-4D95-85E2-2E35FE68C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100BEF2-630C-44F3-A609-6FA372814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200CCC-29D4-4896-8A8D-EA1B234F2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F5B2-AA0D-47F1-8BB3-6164771BB51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0E6D91-BDD5-4A8B-8438-9C7F55A64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4B2CA2-93DB-4ADA-B76D-48A49AA4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EFBA6-BB1F-47EF-AE7F-A22FB1626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81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DF4BD-E3A7-4D42-A97C-D554FAF98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A2B9A53-DA38-4581-9627-F0F286DC1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7054D30-46E8-49C3-95DD-656DAC1E9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2C3BA4-DDAF-4F1E-BCAC-8304923F9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F5B2-AA0D-47F1-8BB3-6164771BB51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6D880A-6238-4592-BD3F-A3ADB243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7E6BFC-6738-4F1D-A7B1-6096DB897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EFBA6-BB1F-47EF-AE7F-A22FB1626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81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2CA584-4CA5-4E02-8B15-085090CFF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F3631D-C414-40B3-810F-7D7814661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23ADA4-84DC-4626-8FEE-E18ADE70D7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8F5B2-AA0D-47F1-8BB3-6164771BB51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18AC67-8E01-40FA-AC8D-5D223E5EB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D67D8C-A98F-4F6D-B1F1-A28AC528B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EFBA6-BB1F-47EF-AE7F-A22FB1626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4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5325B6-F46D-4E39-876D-1EFC1A4EAB32}"/>
              </a:ext>
            </a:extLst>
          </p:cNvPr>
          <p:cNvSpPr txBox="1"/>
          <p:nvPr/>
        </p:nvSpPr>
        <p:spPr>
          <a:xfrm>
            <a:off x="1407459" y="1659554"/>
            <a:ext cx="9377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Проект </a:t>
            </a:r>
            <a:r>
              <a:rPr lang="en-US" sz="4000" b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| Pygame</a:t>
            </a:r>
          </a:p>
        </p:txBody>
      </p:sp>
      <p:sp>
        <p:nvSpPr>
          <p:cNvPr id="2" name="Прямоугольник: скругленные верхние углы 1">
            <a:extLst>
              <a:ext uri="{FF2B5EF4-FFF2-40B4-BE49-F238E27FC236}">
                <a16:creationId xmlns:a16="http://schemas.microsoft.com/office/drawing/2014/main" id="{F5C46A0D-6DA9-4B83-A82F-F440ED9A2CEC}"/>
              </a:ext>
            </a:extLst>
          </p:cNvPr>
          <p:cNvSpPr/>
          <p:nvPr/>
        </p:nvSpPr>
        <p:spPr>
          <a:xfrm>
            <a:off x="1447799" y="2976204"/>
            <a:ext cx="9296402" cy="861775"/>
          </a:xfrm>
          <a:prstGeom prst="round2SameRect">
            <a:avLst/>
          </a:prstGeom>
          <a:noFill/>
          <a:ln w="57150">
            <a:solidFill>
              <a:srgbClr val="8CD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101EC0-6DBC-474C-A945-DA8A23BAC555}"/>
              </a:ext>
            </a:extLst>
          </p:cNvPr>
          <p:cNvSpPr txBox="1"/>
          <p:nvPr/>
        </p:nvSpPr>
        <p:spPr>
          <a:xfrm>
            <a:off x="205820" y="4665137"/>
            <a:ext cx="30412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Разработчик игры</a:t>
            </a:r>
            <a:r>
              <a:rPr lang="en-US" sz="2000" b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b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Stremyguy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2842CD-E7C9-4C32-97C4-68FB0672C201}"/>
              </a:ext>
            </a:extLst>
          </p:cNvPr>
          <p:cNvSpPr txBox="1"/>
          <p:nvPr/>
        </p:nvSpPr>
        <p:spPr>
          <a:xfrm>
            <a:off x="1367119" y="2976205"/>
            <a:ext cx="93770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Jayver</a:t>
            </a:r>
          </a:p>
        </p:txBody>
      </p:sp>
    </p:spTree>
    <p:extLst>
      <p:ext uri="{BB962C8B-B14F-4D97-AF65-F5344CB8AC3E}">
        <p14:creationId xmlns:p14="http://schemas.microsoft.com/office/powerpoint/2010/main" val="3880154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30709E-BA21-43C2-A549-BCBB2E739AD8}"/>
              </a:ext>
            </a:extLst>
          </p:cNvPr>
          <p:cNvSpPr/>
          <p:nvPr/>
        </p:nvSpPr>
        <p:spPr>
          <a:xfrm>
            <a:off x="215152" y="273422"/>
            <a:ext cx="591672" cy="591672"/>
          </a:xfrm>
          <a:prstGeom prst="rect">
            <a:avLst/>
          </a:prstGeom>
          <a:solidFill>
            <a:srgbClr val="8CD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6F9969C-07D0-42A0-847F-6C82A0D2C2FE}"/>
              </a:ext>
            </a:extLst>
          </p:cNvPr>
          <p:cNvSpPr/>
          <p:nvPr/>
        </p:nvSpPr>
        <p:spPr>
          <a:xfrm>
            <a:off x="1075766" y="277844"/>
            <a:ext cx="8722658" cy="591672"/>
          </a:xfrm>
          <a:prstGeom prst="rect">
            <a:avLst/>
          </a:prstGeom>
          <a:solidFill>
            <a:srgbClr val="8CD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Идея игры</a:t>
            </a:r>
            <a:endParaRPr lang="en-US" sz="3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BFD0A97-D2B9-444E-9F27-B40FBCB7E85D}"/>
              </a:ext>
            </a:extLst>
          </p:cNvPr>
          <p:cNvSpPr/>
          <p:nvPr/>
        </p:nvSpPr>
        <p:spPr>
          <a:xfrm>
            <a:off x="215152" y="1045029"/>
            <a:ext cx="9583272" cy="5535127"/>
          </a:xfrm>
          <a:prstGeom prst="rect">
            <a:avLst/>
          </a:prstGeom>
          <a:solidFill>
            <a:srgbClr val="8CD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276C5-2302-4413-A095-07B1FBC9098D}"/>
              </a:ext>
            </a:extLst>
          </p:cNvPr>
          <p:cNvSpPr txBox="1"/>
          <p:nvPr/>
        </p:nvSpPr>
        <p:spPr>
          <a:xfrm>
            <a:off x="432546" y="1054847"/>
            <a:ext cx="91484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>
                <a:latin typeface="Arial" panose="020B0604020202020204" pitchFamily="34" charset="0"/>
                <a:cs typeface="Arial" panose="020B0604020202020204" pitchFamily="34" charset="0"/>
              </a:rPr>
              <a:t>Идея игры появилась во время прохождения таких игр как</a:t>
            </a: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Super Mario Bros </a:t>
            </a:r>
            <a:r>
              <a:rPr lang="ru-RU" sz="3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MegaMan</a:t>
            </a: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3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80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30709E-BA21-43C2-A549-BCBB2E739AD8}"/>
              </a:ext>
            </a:extLst>
          </p:cNvPr>
          <p:cNvSpPr/>
          <p:nvPr/>
        </p:nvSpPr>
        <p:spPr>
          <a:xfrm>
            <a:off x="215152" y="273422"/>
            <a:ext cx="591672" cy="591672"/>
          </a:xfrm>
          <a:prstGeom prst="rect">
            <a:avLst/>
          </a:prstGeom>
          <a:solidFill>
            <a:srgbClr val="8CD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6F9969C-07D0-42A0-847F-6C82A0D2C2FE}"/>
              </a:ext>
            </a:extLst>
          </p:cNvPr>
          <p:cNvSpPr/>
          <p:nvPr/>
        </p:nvSpPr>
        <p:spPr>
          <a:xfrm>
            <a:off x="1075766" y="277844"/>
            <a:ext cx="8722658" cy="591672"/>
          </a:xfrm>
          <a:prstGeom prst="rect">
            <a:avLst/>
          </a:prstGeom>
          <a:solidFill>
            <a:srgbClr val="8CD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Сюжет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BFD0A97-D2B9-444E-9F27-B40FBCB7E85D}"/>
              </a:ext>
            </a:extLst>
          </p:cNvPr>
          <p:cNvSpPr/>
          <p:nvPr/>
        </p:nvSpPr>
        <p:spPr>
          <a:xfrm>
            <a:off x="215152" y="1045029"/>
            <a:ext cx="9583272" cy="5535127"/>
          </a:xfrm>
          <a:prstGeom prst="rect">
            <a:avLst/>
          </a:prstGeom>
          <a:solidFill>
            <a:srgbClr val="8CD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276C5-2302-4413-A095-07B1FBC9098D}"/>
              </a:ext>
            </a:extLst>
          </p:cNvPr>
          <p:cNvSpPr txBox="1"/>
          <p:nvPr/>
        </p:nvSpPr>
        <p:spPr>
          <a:xfrm>
            <a:off x="432546" y="1054847"/>
            <a:ext cx="91484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>
                <a:latin typeface="Arial" panose="020B0604020202020204" pitchFamily="34" charset="0"/>
                <a:cs typeface="Arial" panose="020B0604020202020204" pitchFamily="34" charset="0"/>
              </a:rPr>
              <a:t>Главным героем игры становится </a:t>
            </a:r>
            <a:r>
              <a:rPr lang="ru-RU" sz="3000" b="1">
                <a:latin typeface="Arial" panose="020B0604020202020204" pitchFamily="34" charset="0"/>
                <a:cs typeface="Arial" panose="020B0604020202020204" pitchFamily="34" charset="0"/>
              </a:rPr>
              <a:t>Джейвер</a:t>
            </a:r>
            <a:r>
              <a:rPr lang="ru-RU" sz="3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Jayver</a:t>
            </a: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3000">
                <a:latin typeface="Arial" panose="020B0604020202020204" pitchFamily="34" charset="0"/>
                <a:cs typeface="Arial" panose="020B0604020202020204" pitchFamily="34" charset="0"/>
              </a:rPr>
              <a:t> – подросток</a:t>
            </a: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3000">
                <a:latin typeface="Arial" panose="020B0604020202020204" pitchFamily="34" charset="0"/>
                <a:cs typeface="Arial" panose="020B0604020202020204" pitchFamily="34" charset="0"/>
              </a:rPr>
              <a:t>мечтающий творить добрые дела в непростых реалиях</a:t>
            </a: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3000">
                <a:latin typeface="Arial" panose="020B0604020202020204" pitchFamily="34" charset="0"/>
                <a:cs typeface="Arial" panose="020B0604020202020204" pitchFamily="34" charset="0"/>
              </a:rPr>
              <a:t>Однажды</a:t>
            </a: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3000">
                <a:latin typeface="Arial" panose="020B0604020202020204" pitchFamily="34" charset="0"/>
                <a:cs typeface="Arial" panose="020B0604020202020204" pitchFamily="34" charset="0"/>
              </a:rPr>
              <a:t>в деревню</a:t>
            </a: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3000">
                <a:latin typeface="Arial" panose="020B0604020202020204" pitchFamily="34" charset="0"/>
                <a:cs typeface="Arial" panose="020B0604020202020204" pitchFamily="34" charset="0"/>
              </a:rPr>
              <a:t>где он живет</a:t>
            </a: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3000">
                <a:latin typeface="Arial" panose="020B0604020202020204" pitchFamily="34" charset="0"/>
                <a:cs typeface="Arial" panose="020B0604020202020204" pitchFamily="34" charset="0"/>
              </a:rPr>
              <a:t>приходят необычные враги</a:t>
            </a: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3000">
                <a:latin typeface="Arial" panose="020B0604020202020204" pitchFamily="34" charset="0"/>
                <a:cs typeface="Arial" panose="020B0604020202020204" pitchFamily="34" charset="0"/>
              </a:rPr>
              <a:t>которые планируют начать наступление</a:t>
            </a: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3000">
                <a:latin typeface="Arial" panose="020B0604020202020204" pitchFamily="34" charset="0"/>
                <a:cs typeface="Arial" panose="020B0604020202020204" pitchFamily="34" charset="0"/>
              </a:rPr>
              <a:t>В то же время Джейвер</a:t>
            </a: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>
                <a:latin typeface="Arial" panose="020B0604020202020204" pitchFamily="34" charset="0"/>
                <a:cs typeface="Arial" panose="020B0604020202020204" pitchFamily="34" charset="0"/>
              </a:rPr>
              <a:t>начинает свое противостояние и отправляется сопротивляться со злом</a:t>
            </a: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3000">
                <a:latin typeface="Arial" panose="020B0604020202020204" pitchFamily="34" charset="0"/>
                <a:cs typeface="Arial" panose="020B0604020202020204" pitchFamily="34" charset="0"/>
              </a:rPr>
              <a:t>чтобы в конце концов найти потерянный кусочек силы</a:t>
            </a: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3000">
                <a:latin typeface="Arial" panose="020B0604020202020204" pitchFamily="34" charset="0"/>
                <a:cs typeface="Arial" panose="020B0604020202020204" pitchFamily="34" charset="0"/>
              </a:rPr>
              <a:t>помогающий жителям</a:t>
            </a: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3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101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30709E-BA21-43C2-A549-BCBB2E739AD8}"/>
              </a:ext>
            </a:extLst>
          </p:cNvPr>
          <p:cNvSpPr/>
          <p:nvPr/>
        </p:nvSpPr>
        <p:spPr>
          <a:xfrm>
            <a:off x="215152" y="273422"/>
            <a:ext cx="591672" cy="591672"/>
          </a:xfrm>
          <a:prstGeom prst="rect">
            <a:avLst/>
          </a:prstGeom>
          <a:solidFill>
            <a:srgbClr val="8CD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6F9969C-07D0-42A0-847F-6C82A0D2C2FE}"/>
              </a:ext>
            </a:extLst>
          </p:cNvPr>
          <p:cNvSpPr/>
          <p:nvPr/>
        </p:nvSpPr>
        <p:spPr>
          <a:xfrm>
            <a:off x="1075766" y="277844"/>
            <a:ext cx="8722658" cy="591672"/>
          </a:xfrm>
          <a:prstGeom prst="rect">
            <a:avLst/>
          </a:prstGeom>
          <a:solidFill>
            <a:srgbClr val="8CD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Персонажи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BFD0A97-D2B9-444E-9F27-B40FBCB7E85D}"/>
              </a:ext>
            </a:extLst>
          </p:cNvPr>
          <p:cNvSpPr/>
          <p:nvPr/>
        </p:nvSpPr>
        <p:spPr>
          <a:xfrm>
            <a:off x="215152" y="1045029"/>
            <a:ext cx="9583272" cy="5535127"/>
          </a:xfrm>
          <a:prstGeom prst="rect">
            <a:avLst/>
          </a:prstGeom>
          <a:solidFill>
            <a:srgbClr val="8CD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2F09708-B747-4F90-953A-425AF2174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80" y="1759714"/>
            <a:ext cx="629459" cy="6294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767061-0516-46C4-8E94-3F572A39CA10}"/>
              </a:ext>
            </a:extLst>
          </p:cNvPr>
          <p:cNvSpPr txBox="1"/>
          <p:nvPr/>
        </p:nvSpPr>
        <p:spPr>
          <a:xfrm>
            <a:off x="659931" y="229280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Jayver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0B41F44-DA2B-49F3-9C51-BA019AEEA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9723" y="1759714"/>
            <a:ext cx="629459" cy="6294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2FAC07-FDCB-4D54-BB22-6913461A4EF7}"/>
              </a:ext>
            </a:extLst>
          </p:cNvPr>
          <p:cNvSpPr txBox="1"/>
          <p:nvPr/>
        </p:nvSpPr>
        <p:spPr>
          <a:xfrm>
            <a:off x="2035340" y="229280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Sleeper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73F7025-BF45-4E76-962F-0392438700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85697" y="1759715"/>
            <a:ext cx="629459" cy="6294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F1ABDC-CB65-45B3-8AE3-21A9BADD9854}"/>
              </a:ext>
            </a:extLst>
          </p:cNvPr>
          <p:cNvSpPr txBox="1"/>
          <p:nvPr/>
        </p:nvSpPr>
        <p:spPr>
          <a:xfrm>
            <a:off x="3619554" y="22928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Onyx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84ED675-A3A4-4EDD-9634-B4EE3FA918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47287" y="1175505"/>
            <a:ext cx="1213669" cy="12136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0C3506E-DB6D-4A08-A160-5EB7D84F094E}"/>
              </a:ext>
            </a:extLst>
          </p:cNvPr>
          <p:cNvSpPr txBox="1"/>
          <p:nvPr/>
        </p:nvSpPr>
        <p:spPr>
          <a:xfrm>
            <a:off x="5154011" y="229280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Orion</a:t>
            </a:r>
          </a:p>
        </p:txBody>
      </p:sp>
    </p:spTree>
    <p:extLst>
      <p:ext uri="{BB962C8B-B14F-4D97-AF65-F5344CB8AC3E}">
        <p14:creationId xmlns:p14="http://schemas.microsoft.com/office/powerpoint/2010/main" val="2900552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30709E-BA21-43C2-A549-BCBB2E739AD8}"/>
              </a:ext>
            </a:extLst>
          </p:cNvPr>
          <p:cNvSpPr/>
          <p:nvPr/>
        </p:nvSpPr>
        <p:spPr>
          <a:xfrm>
            <a:off x="215152" y="273422"/>
            <a:ext cx="591672" cy="591672"/>
          </a:xfrm>
          <a:prstGeom prst="rect">
            <a:avLst/>
          </a:prstGeom>
          <a:solidFill>
            <a:srgbClr val="8CD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3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6F9969C-07D0-42A0-847F-6C82A0D2C2FE}"/>
              </a:ext>
            </a:extLst>
          </p:cNvPr>
          <p:cNvSpPr/>
          <p:nvPr/>
        </p:nvSpPr>
        <p:spPr>
          <a:xfrm>
            <a:off x="1075766" y="277844"/>
            <a:ext cx="8722658" cy="591672"/>
          </a:xfrm>
          <a:prstGeom prst="rect">
            <a:avLst/>
          </a:prstGeom>
          <a:solidFill>
            <a:srgbClr val="8CD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База данных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BFD0A97-D2B9-444E-9F27-B40FBCB7E85D}"/>
              </a:ext>
            </a:extLst>
          </p:cNvPr>
          <p:cNvSpPr/>
          <p:nvPr/>
        </p:nvSpPr>
        <p:spPr>
          <a:xfrm>
            <a:off x="215152" y="1045029"/>
            <a:ext cx="9583272" cy="5535127"/>
          </a:xfrm>
          <a:prstGeom prst="rect">
            <a:avLst/>
          </a:prstGeom>
          <a:solidFill>
            <a:srgbClr val="8CD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7FB0A10-6EB7-4431-A752-54F4DC6C4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52" y="1040607"/>
            <a:ext cx="3610704" cy="319840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CA378B9-82B4-4D52-B238-17B3D984A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856" y="1040607"/>
            <a:ext cx="2576675" cy="159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79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30709E-BA21-43C2-A549-BCBB2E739AD8}"/>
              </a:ext>
            </a:extLst>
          </p:cNvPr>
          <p:cNvSpPr/>
          <p:nvPr/>
        </p:nvSpPr>
        <p:spPr>
          <a:xfrm>
            <a:off x="215152" y="273422"/>
            <a:ext cx="591672" cy="591672"/>
          </a:xfrm>
          <a:prstGeom prst="rect">
            <a:avLst/>
          </a:prstGeom>
          <a:solidFill>
            <a:srgbClr val="8CD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6F9969C-07D0-42A0-847F-6C82A0D2C2FE}"/>
              </a:ext>
            </a:extLst>
          </p:cNvPr>
          <p:cNvSpPr/>
          <p:nvPr/>
        </p:nvSpPr>
        <p:spPr>
          <a:xfrm>
            <a:off x="1075766" y="277844"/>
            <a:ext cx="8722658" cy="591672"/>
          </a:xfrm>
          <a:prstGeom prst="rect">
            <a:avLst/>
          </a:prstGeom>
          <a:solidFill>
            <a:srgbClr val="8CD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Используемые библиотеки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BFD0A97-D2B9-444E-9F27-B40FBCB7E85D}"/>
              </a:ext>
            </a:extLst>
          </p:cNvPr>
          <p:cNvSpPr/>
          <p:nvPr/>
        </p:nvSpPr>
        <p:spPr>
          <a:xfrm>
            <a:off x="215152" y="1045029"/>
            <a:ext cx="9583272" cy="5535127"/>
          </a:xfrm>
          <a:prstGeom prst="rect">
            <a:avLst/>
          </a:prstGeom>
          <a:solidFill>
            <a:srgbClr val="8CD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276C5-2302-4413-A095-07B1FBC9098D}"/>
              </a:ext>
            </a:extLst>
          </p:cNvPr>
          <p:cNvSpPr txBox="1"/>
          <p:nvPr/>
        </p:nvSpPr>
        <p:spPr>
          <a:xfrm>
            <a:off x="432546" y="1054847"/>
            <a:ext cx="914848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>
                <a:latin typeface="Arial" panose="020B0604020202020204" pitchFamily="34" charset="0"/>
                <a:cs typeface="Arial" panose="020B0604020202020204" pitchFamily="34" charset="0"/>
              </a:rPr>
              <a:t>Для создания игры использовались всего две библиотеки</a:t>
            </a: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pytmx</a:t>
            </a:r>
          </a:p>
          <a:p>
            <a:endParaRPr lang="en-US" sz="3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630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30709E-BA21-43C2-A549-BCBB2E739AD8}"/>
              </a:ext>
            </a:extLst>
          </p:cNvPr>
          <p:cNvSpPr/>
          <p:nvPr/>
        </p:nvSpPr>
        <p:spPr>
          <a:xfrm>
            <a:off x="215152" y="273422"/>
            <a:ext cx="591672" cy="591672"/>
          </a:xfrm>
          <a:prstGeom prst="rect">
            <a:avLst/>
          </a:prstGeom>
          <a:solidFill>
            <a:srgbClr val="8CD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6F9969C-07D0-42A0-847F-6C82A0D2C2FE}"/>
              </a:ext>
            </a:extLst>
          </p:cNvPr>
          <p:cNvSpPr/>
          <p:nvPr/>
        </p:nvSpPr>
        <p:spPr>
          <a:xfrm>
            <a:off x="1075766" y="277844"/>
            <a:ext cx="8722658" cy="591672"/>
          </a:xfrm>
          <a:prstGeom prst="rect">
            <a:avLst/>
          </a:prstGeom>
          <a:solidFill>
            <a:srgbClr val="8CD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Игровой процесс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BFD0A97-D2B9-444E-9F27-B40FBCB7E85D}"/>
              </a:ext>
            </a:extLst>
          </p:cNvPr>
          <p:cNvSpPr/>
          <p:nvPr/>
        </p:nvSpPr>
        <p:spPr>
          <a:xfrm>
            <a:off x="215152" y="1045029"/>
            <a:ext cx="9583272" cy="5535127"/>
          </a:xfrm>
          <a:prstGeom prst="rect">
            <a:avLst/>
          </a:prstGeom>
          <a:solidFill>
            <a:srgbClr val="8CD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5666FA2-15F2-4A3F-93B0-9B163509B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953" y="3836680"/>
            <a:ext cx="2193046" cy="235175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C3A0F1C-F68A-4834-AB23-BDF2F6583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88" y="1397831"/>
            <a:ext cx="2408129" cy="2263336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0FA68FB-C426-4F52-81FF-E39A35693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953" y="1397831"/>
            <a:ext cx="2193046" cy="2263336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8E0BA98-1211-4360-9EBA-1C6803A7D0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835" y="1413677"/>
            <a:ext cx="2140462" cy="224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145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30709E-BA21-43C2-A549-BCBB2E739AD8}"/>
              </a:ext>
            </a:extLst>
          </p:cNvPr>
          <p:cNvSpPr/>
          <p:nvPr/>
        </p:nvSpPr>
        <p:spPr>
          <a:xfrm>
            <a:off x="215152" y="273422"/>
            <a:ext cx="591672" cy="591672"/>
          </a:xfrm>
          <a:prstGeom prst="rect">
            <a:avLst/>
          </a:prstGeom>
          <a:solidFill>
            <a:srgbClr val="8CD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6F9969C-07D0-42A0-847F-6C82A0D2C2FE}"/>
              </a:ext>
            </a:extLst>
          </p:cNvPr>
          <p:cNvSpPr/>
          <p:nvPr/>
        </p:nvSpPr>
        <p:spPr>
          <a:xfrm>
            <a:off x="1075766" y="277844"/>
            <a:ext cx="8722658" cy="591672"/>
          </a:xfrm>
          <a:prstGeom prst="rect">
            <a:avLst/>
          </a:prstGeom>
          <a:solidFill>
            <a:srgbClr val="8CD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Вывод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BFD0A97-D2B9-444E-9F27-B40FBCB7E85D}"/>
              </a:ext>
            </a:extLst>
          </p:cNvPr>
          <p:cNvSpPr/>
          <p:nvPr/>
        </p:nvSpPr>
        <p:spPr>
          <a:xfrm>
            <a:off x="215152" y="1045029"/>
            <a:ext cx="9583272" cy="5535127"/>
          </a:xfrm>
          <a:prstGeom prst="rect">
            <a:avLst/>
          </a:prstGeom>
          <a:solidFill>
            <a:srgbClr val="8CD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276C5-2302-4413-A095-07B1FBC9098D}"/>
              </a:ext>
            </a:extLst>
          </p:cNvPr>
          <p:cNvSpPr txBox="1"/>
          <p:nvPr/>
        </p:nvSpPr>
        <p:spPr>
          <a:xfrm>
            <a:off x="432546" y="1054847"/>
            <a:ext cx="914848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>
                <a:latin typeface="Arial" panose="020B0604020202020204" pitchFamily="34" charset="0"/>
                <a:cs typeface="Arial" panose="020B0604020202020204" pitchFamily="34" charset="0"/>
              </a:rPr>
              <a:t>Я обожаю разработку игр и хотел бы продолжить их разработку</a:t>
            </a: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3000">
                <a:latin typeface="Arial" panose="020B0604020202020204" pitchFamily="34" charset="0"/>
                <a:cs typeface="Arial" panose="020B0604020202020204" pitchFamily="34" charset="0"/>
              </a:rPr>
              <a:t>но уже в более специальных для этого программах</a:t>
            </a: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3000">
                <a:latin typeface="Arial" panose="020B0604020202020204" pitchFamily="34" charset="0"/>
                <a:cs typeface="Arial" panose="020B0604020202020204" pitchFamily="34" charset="0"/>
              </a:rPr>
              <a:t>(Рассматривается </a:t>
            </a:r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Stencyl</a:t>
            </a:r>
            <a:r>
              <a:rPr lang="ru-RU" sz="3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>
                <a:latin typeface="Arial" panose="020B0604020202020204" pitchFamily="34" charset="0"/>
                <a:cs typeface="Arial" panose="020B0604020202020204" pitchFamily="34" charset="0"/>
              </a:rPr>
              <a:t>или</a:t>
            </a:r>
            <a:r>
              <a:rPr lang="ru-RU" sz="3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Unity</a:t>
            </a:r>
            <a:r>
              <a:rPr lang="ru-RU" sz="30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ru-RU" sz="3000">
                <a:latin typeface="Arial" panose="020B0604020202020204" pitchFamily="34" charset="0"/>
                <a:cs typeface="Arial" panose="020B0604020202020204" pitchFamily="34" charset="0"/>
              </a:rPr>
              <a:t>Также</a:t>
            </a: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3000">
                <a:latin typeface="Arial" panose="020B0604020202020204" pitchFamily="34" charset="0"/>
                <a:cs typeface="Arial" panose="020B0604020202020204" pitchFamily="34" charset="0"/>
              </a:rPr>
              <a:t>благодаря созданию этой игры я узнал много нового в аспекте программирования (в частности</a:t>
            </a: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3000">
                <a:latin typeface="Arial" panose="020B0604020202020204" pitchFamily="34" charset="0"/>
                <a:cs typeface="Arial" panose="020B0604020202020204" pitchFamily="34" charset="0"/>
              </a:rPr>
              <a:t>физика)</a:t>
            </a: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3000">
                <a:latin typeface="Arial" panose="020B0604020202020204" pitchFamily="34" charset="0"/>
                <a:cs typeface="Arial" panose="020B0604020202020204" pitchFamily="34" charset="0"/>
              </a:rPr>
              <a:t>Благодаря проблемам</a:t>
            </a: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3000">
                <a:latin typeface="Arial" panose="020B0604020202020204" pitchFamily="34" charset="0"/>
                <a:cs typeface="Arial" panose="020B0604020202020204" pitchFamily="34" charset="0"/>
              </a:rPr>
              <a:t>с которыми пришлось столкнуться и решать их</a:t>
            </a: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3000">
                <a:latin typeface="Arial" panose="020B0604020202020204" pitchFamily="34" charset="0"/>
                <a:cs typeface="Arial" panose="020B0604020202020204" pitchFamily="34" charset="0"/>
              </a:rPr>
              <a:t> я смог повысить свой уровень в программировании</a:t>
            </a: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ru-RU" sz="300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3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5440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188</Words>
  <Application>Microsoft Office PowerPoint</Application>
  <PresentationFormat>Широкоэкранный</PresentationFormat>
  <Paragraphs>30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Egor Murzakov</dc:creator>
  <cp:lastModifiedBy>Egor Murzakov</cp:lastModifiedBy>
  <cp:revision>125</cp:revision>
  <dcterms:created xsi:type="dcterms:W3CDTF">2025-01-26T11:42:00Z</dcterms:created>
  <dcterms:modified xsi:type="dcterms:W3CDTF">2025-02-06T18:06:35Z</dcterms:modified>
</cp:coreProperties>
</file>