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1388725" cy="6643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591" y="1087289"/>
            <a:ext cx="8541544" cy="2312988"/>
          </a:xfrm>
        </p:spPr>
        <p:txBody>
          <a:bodyPr anchor="b"/>
          <a:lstStyle>
            <a:lvl1pPr algn="ctr">
              <a:defRPr sz="56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591" y="3489474"/>
            <a:ext cx="8541544" cy="1604020"/>
          </a:xfrm>
        </p:spPr>
        <p:txBody>
          <a:bodyPr/>
          <a:lstStyle>
            <a:lvl1pPr marL="0" indent="0" algn="ctr">
              <a:buNone/>
              <a:defRPr sz="2242"/>
            </a:lvl1pPr>
            <a:lvl2pPr marL="427071" indent="0" algn="ctr">
              <a:buNone/>
              <a:defRPr sz="1868"/>
            </a:lvl2pPr>
            <a:lvl3pPr marL="854141" indent="0" algn="ctr">
              <a:buNone/>
              <a:defRPr sz="1681"/>
            </a:lvl3pPr>
            <a:lvl4pPr marL="1281212" indent="0" algn="ctr">
              <a:buNone/>
              <a:defRPr sz="1495"/>
            </a:lvl4pPr>
            <a:lvl5pPr marL="1708282" indent="0" algn="ctr">
              <a:buNone/>
              <a:defRPr sz="1495"/>
            </a:lvl5pPr>
            <a:lvl6pPr marL="2135353" indent="0" algn="ctr">
              <a:buNone/>
              <a:defRPr sz="1495"/>
            </a:lvl6pPr>
            <a:lvl7pPr marL="2562423" indent="0" algn="ctr">
              <a:buNone/>
              <a:defRPr sz="1495"/>
            </a:lvl7pPr>
            <a:lvl8pPr marL="2989494" indent="0" algn="ctr">
              <a:buNone/>
              <a:defRPr sz="1495"/>
            </a:lvl8pPr>
            <a:lvl9pPr marL="3416564" indent="0" algn="ctr">
              <a:buNone/>
              <a:defRPr sz="149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50056" y="353715"/>
            <a:ext cx="2455694" cy="563021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75" y="353715"/>
            <a:ext cx="7224722" cy="563021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43" y="1656309"/>
            <a:ext cx="9822775" cy="2763589"/>
          </a:xfrm>
        </p:spPr>
        <p:txBody>
          <a:bodyPr anchor="b"/>
          <a:lstStyle>
            <a:lvl1pPr>
              <a:defRPr sz="56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43" y="4446043"/>
            <a:ext cx="9822775" cy="1453306"/>
          </a:xfrm>
        </p:spPr>
        <p:txBody>
          <a:bodyPr/>
          <a:lstStyle>
            <a:lvl1pPr marL="0" indent="0">
              <a:buNone/>
              <a:defRPr sz="2242">
                <a:solidFill>
                  <a:schemeClr val="tx1">
                    <a:tint val="75000"/>
                  </a:schemeClr>
                </a:solidFill>
              </a:defRPr>
            </a:lvl1pPr>
            <a:lvl2pPr marL="427071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854141" indent="0">
              <a:buNone/>
              <a:defRPr sz="1681">
                <a:solidFill>
                  <a:schemeClr val="tx1">
                    <a:tint val="75000"/>
                  </a:schemeClr>
                </a:solidFill>
              </a:defRPr>
            </a:lvl3pPr>
            <a:lvl4pPr marL="1281212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4pPr>
            <a:lvl5pPr marL="1708282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5pPr>
            <a:lvl6pPr marL="2135353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6pPr>
            <a:lvl7pPr marL="2562423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7pPr>
            <a:lvl8pPr marL="2989494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8pPr>
            <a:lvl9pPr marL="3416564" indent="0">
              <a:buNone/>
              <a:defRPr sz="1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4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975" y="1768574"/>
            <a:ext cx="4840208" cy="4215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5542" y="1768574"/>
            <a:ext cx="4840208" cy="4215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58" y="353715"/>
            <a:ext cx="9822775" cy="128413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459" y="1628627"/>
            <a:ext cx="4817964" cy="798165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071" indent="0">
              <a:buNone/>
              <a:defRPr sz="1868" b="1"/>
            </a:lvl2pPr>
            <a:lvl3pPr marL="854141" indent="0">
              <a:buNone/>
              <a:defRPr sz="1681" b="1"/>
            </a:lvl3pPr>
            <a:lvl4pPr marL="1281212" indent="0">
              <a:buNone/>
              <a:defRPr sz="1495" b="1"/>
            </a:lvl4pPr>
            <a:lvl5pPr marL="1708282" indent="0">
              <a:buNone/>
              <a:defRPr sz="1495" b="1"/>
            </a:lvl5pPr>
            <a:lvl6pPr marL="2135353" indent="0">
              <a:buNone/>
              <a:defRPr sz="1495" b="1"/>
            </a:lvl6pPr>
            <a:lvl7pPr marL="2562423" indent="0">
              <a:buNone/>
              <a:defRPr sz="1495" b="1"/>
            </a:lvl7pPr>
            <a:lvl8pPr marL="2989494" indent="0">
              <a:buNone/>
              <a:defRPr sz="1495" b="1"/>
            </a:lvl8pPr>
            <a:lvl9pPr marL="3416564" indent="0">
              <a:buNone/>
              <a:defRPr sz="149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459" y="2426792"/>
            <a:ext cx="4817964" cy="35694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5542" y="1628627"/>
            <a:ext cx="4841691" cy="798165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071" indent="0">
              <a:buNone/>
              <a:defRPr sz="1868" b="1"/>
            </a:lvl2pPr>
            <a:lvl3pPr marL="854141" indent="0">
              <a:buNone/>
              <a:defRPr sz="1681" b="1"/>
            </a:lvl3pPr>
            <a:lvl4pPr marL="1281212" indent="0">
              <a:buNone/>
              <a:defRPr sz="1495" b="1"/>
            </a:lvl4pPr>
            <a:lvl5pPr marL="1708282" indent="0">
              <a:buNone/>
              <a:defRPr sz="1495" b="1"/>
            </a:lvl5pPr>
            <a:lvl6pPr marL="2135353" indent="0">
              <a:buNone/>
              <a:defRPr sz="1495" b="1"/>
            </a:lvl6pPr>
            <a:lvl7pPr marL="2562423" indent="0">
              <a:buNone/>
              <a:defRPr sz="1495" b="1"/>
            </a:lvl7pPr>
            <a:lvl8pPr marL="2989494" indent="0">
              <a:buNone/>
              <a:defRPr sz="1495" b="1"/>
            </a:lvl8pPr>
            <a:lvl9pPr marL="3416564" indent="0">
              <a:buNone/>
              <a:defRPr sz="149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5542" y="2426792"/>
            <a:ext cx="4841691" cy="356944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9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59" y="442912"/>
            <a:ext cx="3673160" cy="1550194"/>
          </a:xfrm>
        </p:spPr>
        <p:txBody>
          <a:bodyPr anchor="b"/>
          <a:lstStyle>
            <a:lvl1pPr>
              <a:defRPr sz="29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692" y="956568"/>
            <a:ext cx="5765542" cy="4721325"/>
          </a:xfrm>
        </p:spPr>
        <p:txBody>
          <a:bodyPr/>
          <a:lstStyle>
            <a:lvl1pPr>
              <a:defRPr sz="2989"/>
            </a:lvl1pPr>
            <a:lvl2pPr>
              <a:defRPr sz="2615"/>
            </a:lvl2pPr>
            <a:lvl3pPr>
              <a:defRPr sz="2242"/>
            </a:lvl3pPr>
            <a:lvl4pPr>
              <a:defRPr sz="1868"/>
            </a:lvl4pPr>
            <a:lvl5pPr>
              <a:defRPr sz="1868"/>
            </a:lvl5pPr>
            <a:lvl6pPr>
              <a:defRPr sz="1868"/>
            </a:lvl6pPr>
            <a:lvl7pPr>
              <a:defRPr sz="1868"/>
            </a:lvl7pPr>
            <a:lvl8pPr>
              <a:defRPr sz="1868"/>
            </a:lvl8pPr>
            <a:lvl9pPr>
              <a:defRPr sz="186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459" y="1993106"/>
            <a:ext cx="3673160" cy="3692476"/>
          </a:xfrm>
        </p:spPr>
        <p:txBody>
          <a:bodyPr/>
          <a:lstStyle>
            <a:lvl1pPr marL="0" indent="0">
              <a:buNone/>
              <a:defRPr sz="1495"/>
            </a:lvl1pPr>
            <a:lvl2pPr marL="427071" indent="0">
              <a:buNone/>
              <a:defRPr sz="1308"/>
            </a:lvl2pPr>
            <a:lvl3pPr marL="854141" indent="0">
              <a:buNone/>
              <a:defRPr sz="1121"/>
            </a:lvl3pPr>
            <a:lvl4pPr marL="1281212" indent="0">
              <a:buNone/>
              <a:defRPr sz="934"/>
            </a:lvl4pPr>
            <a:lvl5pPr marL="1708282" indent="0">
              <a:buNone/>
              <a:defRPr sz="934"/>
            </a:lvl5pPr>
            <a:lvl6pPr marL="2135353" indent="0">
              <a:buNone/>
              <a:defRPr sz="934"/>
            </a:lvl6pPr>
            <a:lvl7pPr marL="2562423" indent="0">
              <a:buNone/>
              <a:defRPr sz="934"/>
            </a:lvl7pPr>
            <a:lvl8pPr marL="2989494" indent="0">
              <a:buNone/>
              <a:defRPr sz="934"/>
            </a:lvl8pPr>
            <a:lvl9pPr marL="3416564" indent="0">
              <a:buNone/>
              <a:defRPr sz="93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59" y="442912"/>
            <a:ext cx="3673160" cy="1550194"/>
          </a:xfrm>
        </p:spPr>
        <p:txBody>
          <a:bodyPr anchor="b"/>
          <a:lstStyle>
            <a:lvl1pPr>
              <a:defRPr sz="29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41692" y="956568"/>
            <a:ext cx="5765542" cy="4721325"/>
          </a:xfrm>
        </p:spPr>
        <p:txBody>
          <a:bodyPr anchor="t"/>
          <a:lstStyle>
            <a:lvl1pPr marL="0" indent="0">
              <a:buNone/>
              <a:defRPr sz="2989"/>
            </a:lvl1pPr>
            <a:lvl2pPr marL="427071" indent="0">
              <a:buNone/>
              <a:defRPr sz="2615"/>
            </a:lvl2pPr>
            <a:lvl3pPr marL="854141" indent="0">
              <a:buNone/>
              <a:defRPr sz="2242"/>
            </a:lvl3pPr>
            <a:lvl4pPr marL="1281212" indent="0">
              <a:buNone/>
              <a:defRPr sz="1868"/>
            </a:lvl4pPr>
            <a:lvl5pPr marL="1708282" indent="0">
              <a:buNone/>
              <a:defRPr sz="1868"/>
            </a:lvl5pPr>
            <a:lvl6pPr marL="2135353" indent="0">
              <a:buNone/>
              <a:defRPr sz="1868"/>
            </a:lvl6pPr>
            <a:lvl7pPr marL="2562423" indent="0">
              <a:buNone/>
              <a:defRPr sz="1868"/>
            </a:lvl7pPr>
            <a:lvl8pPr marL="2989494" indent="0">
              <a:buNone/>
              <a:defRPr sz="1868"/>
            </a:lvl8pPr>
            <a:lvl9pPr marL="3416564" indent="0">
              <a:buNone/>
              <a:defRPr sz="186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459" y="1993106"/>
            <a:ext cx="3673160" cy="3692476"/>
          </a:xfrm>
        </p:spPr>
        <p:txBody>
          <a:bodyPr/>
          <a:lstStyle>
            <a:lvl1pPr marL="0" indent="0">
              <a:buNone/>
              <a:defRPr sz="1495"/>
            </a:lvl1pPr>
            <a:lvl2pPr marL="427071" indent="0">
              <a:buNone/>
              <a:defRPr sz="1308"/>
            </a:lvl2pPr>
            <a:lvl3pPr marL="854141" indent="0">
              <a:buNone/>
              <a:defRPr sz="1121"/>
            </a:lvl3pPr>
            <a:lvl4pPr marL="1281212" indent="0">
              <a:buNone/>
              <a:defRPr sz="934"/>
            </a:lvl4pPr>
            <a:lvl5pPr marL="1708282" indent="0">
              <a:buNone/>
              <a:defRPr sz="934"/>
            </a:lvl5pPr>
            <a:lvl6pPr marL="2135353" indent="0">
              <a:buNone/>
              <a:defRPr sz="934"/>
            </a:lvl6pPr>
            <a:lvl7pPr marL="2562423" indent="0">
              <a:buNone/>
              <a:defRPr sz="934"/>
            </a:lvl7pPr>
            <a:lvl8pPr marL="2989494" indent="0">
              <a:buNone/>
              <a:defRPr sz="934"/>
            </a:lvl8pPr>
            <a:lvl9pPr marL="3416564" indent="0">
              <a:buNone/>
              <a:defRPr sz="93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975" y="353715"/>
            <a:ext cx="9822775" cy="128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75" y="1768574"/>
            <a:ext cx="9822775" cy="421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975" y="6157715"/>
            <a:ext cx="2562463" cy="353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4F08-08B8-4C8D-80ED-DD439AF9444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2515" y="6157715"/>
            <a:ext cx="3843695" cy="353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3287" y="6157715"/>
            <a:ext cx="2562463" cy="353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2508-02A6-4F4A-BFA4-3771482F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4141" rtl="0" eaLnBrk="1" latinLnBrk="0" hangingPunct="1">
        <a:lnSpc>
          <a:spcPct val="90000"/>
        </a:lnSpc>
        <a:spcBef>
          <a:spcPct val="0"/>
        </a:spcBef>
        <a:buNone/>
        <a:defRPr sz="4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535" indent="-213535" algn="l" defTabSz="854141" rtl="0" eaLnBrk="1" latinLnBrk="0" hangingPunct="1">
        <a:lnSpc>
          <a:spcPct val="90000"/>
        </a:lnSpc>
        <a:spcBef>
          <a:spcPts val="934"/>
        </a:spcBef>
        <a:buFont typeface="Arial" panose="020B0604020202020204" pitchFamily="34" charset="0"/>
        <a:buChar char="•"/>
        <a:defRPr sz="2615" kern="1200">
          <a:solidFill>
            <a:schemeClr val="tx1"/>
          </a:solidFill>
          <a:latin typeface="+mn-lt"/>
          <a:ea typeface="+mn-ea"/>
          <a:cs typeface="+mn-cs"/>
        </a:defRPr>
      </a:lvl1pPr>
      <a:lvl2pPr marL="640606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2" kern="1200">
          <a:solidFill>
            <a:schemeClr val="tx1"/>
          </a:solidFill>
          <a:latin typeface="+mn-lt"/>
          <a:ea typeface="+mn-ea"/>
          <a:cs typeface="+mn-cs"/>
        </a:defRPr>
      </a:lvl2pPr>
      <a:lvl3pPr marL="1067676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94747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4pPr>
      <a:lvl5pPr marL="1921817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5pPr>
      <a:lvl6pPr marL="2348888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6pPr>
      <a:lvl7pPr marL="2775958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7pPr>
      <a:lvl8pPr marL="3203029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8pPr>
      <a:lvl9pPr marL="3630099" indent="-213535" algn="l" defTabSz="854141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1pPr>
      <a:lvl2pPr marL="427071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2pPr>
      <a:lvl3pPr marL="854141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281212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4pPr>
      <a:lvl5pPr marL="1708282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5pPr>
      <a:lvl6pPr marL="2135353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6pPr>
      <a:lvl7pPr marL="2562423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7pPr>
      <a:lvl8pPr marL="2989494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8pPr>
      <a:lvl9pPr marL="3416564" algn="l" defTabSz="854141" rtl="0" eaLnBrk="1" latinLnBrk="0" hangingPunct="1">
        <a:defRPr sz="1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9F3652-437D-4F63-A26E-9AE0847C282B}"/>
              </a:ext>
            </a:extLst>
          </p:cNvPr>
          <p:cNvSpPr txBox="1"/>
          <p:nvPr/>
        </p:nvSpPr>
        <p:spPr>
          <a:xfrm>
            <a:off x="2521009" y="1948441"/>
            <a:ext cx="60675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MATH-LAB project</a:t>
            </a:r>
          </a:p>
          <a:p>
            <a:pPr algn="ctr"/>
            <a:r>
              <a:rPr lang="en-US" sz="4400">
                <a:solidFill>
                  <a:schemeClr val="bg1"/>
                </a:solidFill>
              </a:rPr>
              <a:t>presentation</a:t>
            </a: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by Egor Murzakov</a:t>
            </a:r>
          </a:p>
        </p:txBody>
      </p:sp>
    </p:spTree>
    <p:extLst>
      <p:ext uri="{BB962C8B-B14F-4D97-AF65-F5344CB8AC3E}">
        <p14:creationId xmlns:p14="http://schemas.microsoft.com/office/powerpoint/2010/main" val="159680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2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1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8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1EBF0B-BF81-40CA-8162-8BFE152E2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08" y="1429451"/>
            <a:ext cx="2406626" cy="1266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D7C962-E572-4292-A43F-EE893202081F}"/>
              </a:ext>
            </a:extLst>
          </p:cNvPr>
          <p:cNvSpPr txBox="1"/>
          <p:nvPr/>
        </p:nvSpPr>
        <p:spPr>
          <a:xfrm>
            <a:off x="2921550" y="2695938"/>
            <a:ext cx="59431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 MATH-LAB project was created based on the math </a:t>
            </a:r>
          </a:p>
          <a:p>
            <a:r>
              <a:rPr lang="en-US">
                <a:solidFill>
                  <a:schemeClr val="bg1"/>
                </a:solidFill>
              </a:rPr>
              <a:t>learning methods in the United States. The main goal of this </a:t>
            </a:r>
          </a:p>
          <a:p>
            <a:r>
              <a:rPr lang="en-US">
                <a:solidFill>
                  <a:schemeClr val="bg1"/>
                </a:solidFill>
              </a:rPr>
              <a:t>project is to provide a very good math-learning app for both </a:t>
            </a:r>
          </a:p>
          <a:p>
            <a:r>
              <a:rPr lang="en-US">
                <a:solidFill>
                  <a:schemeClr val="bg1"/>
                </a:solidFill>
              </a:rPr>
              <a:t>Russian and, (especially) American students. As the creator </a:t>
            </a:r>
          </a:p>
          <a:p>
            <a:r>
              <a:rPr lang="en-US">
                <a:solidFill>
                  <a:schemeClr val="bg1"/>
                </a:solidFill>
              </a:rPr>
              <a:t>of MATH-LAB, I can confidently say that this app is very useful </a:t>
            </a:r>
          </a:p>
          <a:p>
            <a:r>
              <a:rPr lang="en-US">
                <a:solidFill>
                  <a:schemeClr val="bg1"/>
                </a:solidFill>
              </a:rPr>
              <a:t>for understanding how math truly works. </a:t>
            </a:r>
          </a:p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6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5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375554-A9F0-4432-AAA6-321096A5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4"/>
            <a:ext cx="11388726" cy="66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7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71</Words>
  <Application>Microsoft Office PowerPoint</Application>
  <PresentationFormat>Произвольный</PresentationFormat>
  <Paragraphs>13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 Murzakov</dc:creator>
  <cp:lastModifiedBy>Egor Murzakov</cp:lastModifiedBy>
  <cp:revision>6</cp:revision>
  <dcterms:created xsi:type="dcterms:W3CDTF">2024-10-04T21:20:06Z</dcterms:created>
  <dcterms:modified xsi:type="dcterms:W3CDTF">2024-10-17T17:05:03Z</dcterms:modified>
</cp:coreProperties>
</file>