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1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C33E-ADFE-6CAC-31CC-787E25044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3CCD9-F60D-77E3-B661-39ED36D21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39FFB-CCE1-3EFA-0766-C9C018FB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888E2-00B9-D77A-C62F-8F03366E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88AD5-D96C-B6EF-FE7B-B021508C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212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E6B5-72F0-9A11-1F1F-44294F01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67FDE-8182-2A7B-9ACA-C04514851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1F0-F869-988F-1D39-D9FB66F8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75931-C680-3BF5-A7BF-D4DD244E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A55C-7E5D-291A-4E01-9E3ECFC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41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34A84-AB32-84CA-EC7A-857FB5485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54CB8-D77F-70B0-7F57-08E9E1B75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04A37-38DB-6423-0A7D-27555F03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EFB6-B032-6EB8-6755-BC765783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2046C-811D-B3C3-58AF-D55E5AF3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214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BF36-1304-347E-2D91-9CE5F594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2D87-91BC-C2FB-0016-63BFF1124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9628-75F9-C8B0-F614-3993FDAA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3CC92-3162-D335-60D9-3CF93534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F0B2F-A75D-D459-86ED-887BAE38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661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2937-2793-BCD9-8496-5F211028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9121F-3665-9534-B71E-A8D18B359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89A9A-AF90-2905-BA3F-8FCE89CC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4574-26F3-CD98-D8D2-A2011C03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A9787-0978-141C-0153-87772FEC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057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2C3C-E54D-2E3A-EAA7-CD44FC72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2529-F9AC-B779-92B0-973598D22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598B8-342E-7EA3-F1BC-E0656FC3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E04AE-C617-63EE-81CE-626F79C7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A63D1-CF0C-6E2C-8F98-AA713386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EEE05-7742-8BDB-710D-5C67D44C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800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9F37-03D4-817A-0B25-B41556D9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1D861-6BCD-6E56-C39A-2B0BAD942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68FCF-3EE8-A92D-59CE-C3ED35FE3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9CD8E-1EDC-77EC-6EB2-4B183C0C8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4388E-C45B-DB62-9840-F8B1F117C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D60D9-060E-2F40-380F-904A5660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1820A-E045-6586-4667-8CCAA868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08E49-986C-FEBE-9544-7E6295F9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897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287D-1721-379C-8833-E25030D0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2366F-788E-727F-553E-BCE303A6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FD1D9-AC60-C979-1635-5E0EAB98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2B08-931C-54B8-463A-BDDB8CC1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575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5E959-935D-6F94-81B7-B1B30ACE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1B186-C861-F9A9-C0AD-965DF301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3A241-39A8-AE17-149C-9FF6F37D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846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B971-A3B2-E05A-93E4-0E319464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107D-434A-32EF-A8AD-DB6D58E20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18C05-C40A-3619-BD1A-E4B8A6816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400FE-9836-443E-72BA-6609E189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79001-FBF3-C67E-4624-ABA973DF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877F-0D38-A054-C2FD-DA19D2F4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76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98E4-3CBE-D94E-1A00-C0DA5F08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2CC10-A9C4-9E02-6FFF-A7310DEF6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722F8-9B8B-5957-3018-92B6111F2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B0DEA-0C5B-1150-35F6-7C4C091B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C2F15-A33A-E332-0451-9BFF55EE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E69B-00EE-DB31-1093-FC5ED7A0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743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6BE0E-93D6-6F84-B28C-0F7B796D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56C83-B862-8A30-0CAE-7CCBB7824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C62E6-9E8B-12A9-8558-A89792844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FADD-6B5C-4CEB-A114-B6EB2FA09572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7B4A2-E3ED-FD75-0958-71D89B4B5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B877-198C-4689-D046-B90B6F439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689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977B47-0669-F2FF-D875-3EF6DACD25B7}"/>
              </a:ext>
            </a:extLst>
          </p:cNvPr>
          <p:cNvSpPr/>
          <p:nvPr/>
        </p:nvSpPr>
        <p:spPr>
          <a:xfrm>
            <a:off x="332509" y="507999"/>
            <a:ext cx="11587942" cy="6158807"/>
          </a:xfrm>
          <a:custGeom>
            <a:avLst/>
            <a:gdLst>
              <a:gd name="connsiteX0" fmla="*/ 0 w 11587942"/>
              <a:gd name="connsiteY0" fmla="*/ 0 h 6158807"/>
              <a:gd name="connsiteX1" fmla="*/ 347638 w 11587942"/>
              <a:gd name="connsiteY1" fmla="*/ 0 h 6158807"/>
              <a:gd name="connsiteX2" fmla="*/ 811156 w 11587942"/>
              <a:gd name="connsiteY2" fmla="*/ 0 h 6158807"/>
              <a:gd name="connsiteX3" fmla="*/ 1158794 w 11587942"/>
              <a:gd name="connsiteY3" fmla="*/ 0 h 6158807"/>
              <a:gd name="connsiteX4" fmla="*/ 1738191 w 11587942"/>
              <a:gd name="connsiteY4" fmla="*/ 0 h 6158807"/>
              <a:gd name="connsiteX5" fmla="*/ 2201709 w 11587942"/>
              <a:gd name="connsiteY5" fmla="*/ 0 h 6158807"/>
              <a:gd name="connsiteX6" fmla="*/ 2896986 w 11587942"/>
              <a:gd name="connsiteY6" fmla="*/ 0 h 6158807"/>
              <a:gd name="connsiteX7" fmla="*/ 3708141 w 11587942"/>
              <a:gd name="connsiteY7" fmla="*/ 0 h 6158807"/>
              <a:gd name="connsiteX8" fmla="*/ 4055780 w 11587942"/>
              <a:gd name="connsiteY8" fmla="*/ 0 h 6158807"/>
              <a:gd name="connsiteX9" fmla="*/ 4287539 w 11587942"/>
              <a:gd name="connsiteY9" fmla="*/ 0 h 6158807"/>
              <a:gd name="connsiteX10" fmla="*/ 4751056 w 11587942"/>
              <a:gd name="connsiteY10" fmla="*/ 0 h 6158807"/>
              <a:gd name="connsiteX11" fmla="*/ 4982815 w 11587942"/>
              <a:gd name="connsiteY11" fmla="*/ 0 h 6158807"/>
              <a:gd name="connsiteX12" fmla="*/ 5562212 w 11587942"/>
              <a:gd name="connsiteY12" fmla="*/ 0 h 6158807"/>
              <a:gd name="connsiteX13" fmla="*/ 5909850 w 11587942"/>
              <a:gd name="connsiteY13" fmla="*/ 0 h 6158807"/>
              <a:gd name="connsiteX14" fmla="*/ 6489248 w 11587942"/>
              <a:gd name="connsiteY14" fmla="*/ 0 h 6158807"/>
              <a:gd name="connsiteX15" fmla="*/ 6721006 w 11587942"/>
              <a:gd name="connsiteY15" fmla="*/ 0 h 6158807"/>
              <a:gd name="connsiteX16" fmla="*/ 7300403 w 11587942"/>
              <a:gd name="connsiteY16" fmla="*/ 0 h 6158807"/>
              <a:gd name="connsiteX17" fmla="*/ 7648042 w 11587942"/>
              <a:gd name="connsiteY17" fmla="*/ 0 h 6158807"/>
              <a:gd name="connsiteX18" fmla="*/ 8459198 w 11587942"/>
              <a:gd name="connsiteY18" fmla="*/ 0 h 6158807"/>
              <a:gd name="connsiteX19" fmla="*/ 9270354 w 11587942"/>
              <a:gd name="connsiteY19" fmla="*/ 0 h 6158807"/>
              <a:gd name="connsiteX20" fmla="*/ 9617992 w 11587942"/>
              <a:gd name="connsiteY20" fmla="*/ 0 h 6158807"/>
              <a:gd name="connsiteX21" fmla="*/ 10197389 w 11587942"/>
              <a:gd name="connsiteY21" fmla="*/ 0 h 6158807"/>
              <a:gd name="connsiteX22" fmla="*/ 10429148 w 11587942"/>
              <a:gd name="connsiteY22" fmla="*/ 0 h 6158807"/>
              <a:gd name="connsiteX23" fmla="*/ 10892665 w 11587942"/>
              <a:gd name="connsiteY23" fmla="*/ 0 h 6158807"/>
              <a:gd name="connsiteX24" fmla="*/ 11587942 w 11587942"/>
              <a:gd name="connsiteY24" fmla="*/ 0 h 6158807"/>
              <a:gd name="connsiteX25" fmla="*/ 11587942 w 11587942"/>
              <a:gd name="connsiteY25" fmla="*/ 375127 h 6158807"/>
              <a:gd name="connsiteX26" fmla="*/ 11587942 w 11587942"/>
              <a:gd name="connsiteY26" fmla="*/ 750255 h 6158807"/>
              <a:gd name="connsiteX27" fmla="*/ 11587942 w 11587942"/>
              <a:gd name="connsiteY27" fmla="*/ 1186970 h 6158807"/>
              <a:gd name="connsiteX28" fmla="*/ 11587942 w 11587942"/>
              <a:gd name="connsiteY28" fmla="*/ 1808450 h 6158807"/>
              <a:gd name="connsiteX29" fmla="*/ 11587942 w 11587942"/>
              <a:gd name="connsiteY29" fmla="*/ 2491517 h 6158807"/>
              <a:gd name="connsiteX30" fmla="*/ 11587942 w 11587942"/>
              <a:gd name="connsiteY30" fmla="*/ 2866645 h 6158807"/>
              <a:gd name="connsiteX31" fmla="*/ 11587942 w 11587942"/>
              <a:gd name="connsiteY31" fmla="*/ 3488124 h 6158807"/>
              <a:gd name="connsiteX32" fmla="*/ 11587942 w 11587942"/>
              <a:gd name="connsiteY32" fmla="*/ 4109604 h 6158807"/>
              <a:gd name="connsiteX33" fmla="*/ 11587942 w 11587942"/>
              <a:gd name="connsiteY33" fmla="*/ 4484731 h 6158807"/>
              <a:gd name="connsiteX34" fmla="*/ 11587942 w 11587942"/>
              <a:gd name="connsiteY34" fmla="*/ 4983035 h 6158807"/>
              <a:gd name="connsiteX35" fmla="*/ 11587942 w 11587942"/>
              <a:gd name="connsiteY35" fmla="*/ 5542926 h 6158807"/>
              <a:gd name="connsiteX36" fmla="*/ 11587942 w 11587942"/>
              <a:gd name="connsiteY36" fmla="*/ 6158807 h 6158807"/>
              <a:gd name="connsiteX37" fmla="*/ 11356183 w 11587942"/>
              <a:gd name="connsiteY37" fmla="*/ 6158807 h 6158807"/>
              <a:gd name="connsiteX38" fmla="*/ 10660907 w 11587942"/>
              <a:gd name="connsiteY38" fmla="*/ 6158807 h 6158807"/>
              <a:gd name="connsiteX39" fmla="*/ 10197389 w 11587942"/>
              <a:gd name="connsiteY39" fmla="*/ 6158807 h 6158807"/>
              <a:gd name="connsiteX40" fmla="*/ 9849751 w 11587942"/>
              <a:gd name="connsiteY40" fmla="*/ 6158807 h 6158807"/>
              <a:gd name="connsiteX41" fmla="*/ 9154474 w 11587942"/>
              <a:gd name="connsiteY41" fmla="*/ 6158807 h 6158807"/>
              <a:gd name="connsiteX42" fmla="*/ 8922715 w 11587942"/>
              <a:gd name="connsiteY42" fmla="*/ 6158807 h 6158807"/>
              <a:gd name="connsiteX43" fmla="*/ 8690957 w 11587942"/>
              <a:gd name="connsiteY43" fmla="*/ 6158807 h 6158807"/>
              <a:gd name="connsiteX44" fmla="*/ 8227439 w 11587942"/>
              <a:gd name="connsiteY44" fmla="*/ 6158807 h 6158807"/>
              <a:gd name="connsiteX45" fmla="*/ 7763921 w 11587942"/>
              <a:gd name="connsiteY45" fmla="*/ 6158807 h 6158807"/>
              <a:gd name="connsiteX46" fmla="*/ 7184524 w 11587942"/>
              <a:gd name="connsiteY46" fmla="*/ 6158807 h 6158807"/>
              <a:gd name="connsiteX47" fmla="*/ 6489248 w 11587942"/>
              <a:gd name="connsiteY47" fmla="*/ 6158807 h 6158807"/>
              <a:gd name="connsiteX48" fmla="*/ 5793971 w 11587942"/>
              <a:gd name="connsiteY48" fmla="*/ 6158807 h 6158807"/>
              <a:gd name="connsiteX49" fmla="*/ 5330453 w 11587942"/>
              <a:gd name="connsiteY49" fmla="*/ 6158807 h 6158807"/>
              <a:gd name="connsiteX50" fmla="*/ 4982815 w 11587942"/>
              <a:gd name="connsiteY50" fmla="*/ 6158807 h 6158807"/>
              <a:gd name="connsiteX51" fmla="*/ 4403418 w 11587942"/>
              <a:gd name="connsiteY51" fmla="*/ 6158807 h 6158807"/>
              <a:gd name="connsiteX52" fmla="*/ 4171659 w 11587942"/>
              <a:gd name="connsiteY52" fmla="*/ 6158807 h 6158807"/>
              <a:gd name="connsiteX53" fmla="*/ 3476383 w 11587942"/>
              <a:gd name="connsiteY53" fmla="*/ 6158807 h 6158807"/>
              <a:gd name="connsiteX54" fmla="*/ 3012865 w 11587942"/>
              <a:gd name="connsiteY54" fmla="*/ 6158807 h 6158807"/>
              <a:gd name="connsiteX55" fmla="*/ 2201709 w 11587942"/>
              <a:gd name="connsiteY55" fmla="*/ 6158807 h 6158807"/>
              <a:gd name="connsiteX56" fmla="*/ 1390553 w 11587942"/>
              <a:gd name="connsiteY56" fmla="*/ 6158807 h 6158807"/>
              <a:gd name="connsiteX57" fmla="*/ 1042915 w 11587942"/>
              <a:gd name="connsiteY57" fmla="*/ 6158807 h 6158807"/>
              <a:gd name="connsiteX58" fmla="*/ 811156 w 11587942"/>
              <a:gd name="connsiteY58" fmla="*/ 6158807 h 6158807"/>
              <a:gd name="connsiteX59" fmla="*/ 0 w 11587942"/>
              <a:gd name="connsiteY59" fmla="*/ 6158807 h 6158807"/>
              <a:gd name="connsiteX60" fmla="*/ 0 w 11587942"/>
              <a:gd name="connsiteY60" fmla="*/ 5537327 h 6158807"/>
              <a:gd name="connsiteX61" fmla="*/ 0 w 11587942"/>
              <a:gd name="connsiteY61" fmla="*/ 5100612 h 6158807"/>
              <a:gd name="connsiteX62" fmla="*/ 0 w 11587942"/>
              <a:gd name="connsiteY62" fmla="*/ 4663897 h 6158807"/>
              <a:gd name="connsiteX63" fmla="*/ 0 w 11587942"/>
              <a:gd name="connsiteY63" fmla="*/ 4288769 h 6158807"/>
              <a:gd name="connsiteX64" fmla="*/ 0 w 11587942"/>
              <a:gd name="connsiteY64" fmla="*/ 3913642 h 6158807"/>
              <a:gd name="connsiteX65" fmla="*/ 0 w 11587942"/>
              <a:gd name="connsiteY65" fmla="*/ 3353750 h 6158807"/>
              <a:gd name="connsiteX66" fmla="*/ 0 w 11587942"/>
              <a:gd name="connsiteY66" fmla="*/ 2732271 h 6158807"/>
              <a:gd name="connsiteX67" fmla="*/ 0 w 11587942"/>
              <a:gd name="connsiteY67" fmla="*/ 2110791 h 6158807"/>
              <a:gd name="connsiteX68" fmla="*/ 0 w 11587942"/>
              <a:gd name="connsiteY68" fmla="*/ 1550900 h 6158807"/>
              <a:gd name="connsiteX69" fmla="*/ 0 w 11587942"/>
              <a:gd name="connsiteY69" fmla="*/ 991008 h 6158807"/>
              <a:gd name="connsiteX70" fmla="*/ 0 w 11587942"/>
              <a:gd name="connsiteY70" fmla="*/ 615881 h 6158807"/>
              <a:gd name="connsiteX71" fmla="*/ 0 w 11587942"/>
              <a:gd name="connsiteY71" fmla="*/ 0 h 615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1587942" h="6158807" extrusionOk="0">
                <a:moveTo>
                  <a:pt x="0" y="0"/>
                </a:moveTo>
                <a:cubicBezTo>
                  <a:pt x="126679" y="-24348"/>
                  <a:pt x="219050" y="25877"/>
                  <a:pt x="347638" y="0"/>
                </a:cubicBezTo>
                <a:cubicBezTo>
                  <a:pt x="476226" y="-25877"/>
                  <a:pt x="697902" y="48"/>
                  <a:pt x="811156" y="0"/>
                </a:cubicBezTo>
                <a:cubicBezTo>
                  <a:pt x="924410" y="-48"/>
                  <a:pt x="1079092" y="10498"/>
                  <a:pt x="1158794" y="0"/>
                </a:cubicBezTo>
                <a:cubicBezTo>
                  <a:pt x="1238496" y="-10498"/>
                  <a:pt x="1540810" y="37948"/>
                  <a:pt x="1738191" y="0"/>
                </a:cubicBezTo>
                <a:cubicBezTo>
                  <a:pt x="1935572" y="-37948"/>
                  <a:pt x="2029976" y="39530"/>
                  <a:pt x="2201709" y="0"/>
                </a:cubicBezTo>
                <a:cubicBezTo>
                  <a:pt x="2373442" y="-39530"/>
                  <a:pt x="2560112" y="12093"/>
                  <a:pt x="2896986" y="0"/>
                </a:cubicBezTo>
                <a:cubicBezTo>
                  <a:pt x="3233860" y="-12093"/>
                  <a:pt x="3502958" y="69524"/>
                  <a:pt x="3708141" y="0"/>
                </a:cubicBezTo>
                <a:cubicBezTo>
                  <a:pt x="3913325" y="-69524"/>
                  <a:pt x="3902725" y="34000"/>
                  <a:pt x="4055780" y="0"/>
                </a:cubicBezTo>
                <a:cubicBezTo>
                  <a:pt x="4208835" y="-34000"/>
                  <a:pt x="4203838" y="21469"/>
                  <a:pt x="4287539" y="0"/>
                </a:cubicBezTo>
                <a:cubicBezTo>
                  <a:pt x="4371240" y="-21469"/>
                  <a:pt x="4609667" y="4283"/>
                  <a:pt x="4751056" y="0"/>
                </a:cubicBezTo>
                <a:cubicBezTo>
                  <a:pt x="4892445" y="-4283"/>
                  <a:pt x="4935914" y="14834"/>
                  <a:pt x="4982815" y="0"/>
                </a:cubicBezTo>
                <a:cubicBezTo>
                  <a:pt x="5029716" y="-14834"/>
                  <a:pt x="5438433" y="22085"/>
                  <a:pt x="5562212" y="0"/>
                </a:cubicBezTo>
                <a:cubicBezTo>
                  <a:pt x="5685991" y="-22085"/>
                  <a:pt x="5817346" y="19706"/>
                  <a:pt x="5909850" y="0"/>
                </a:cubicBezTo>
                <a:cubicBezTo>
                  <a:pt x="6002354" y="-19706"/>
                  <a:pt x="6204331" y="6472"/>
                  <a:pt x="6489248" y="0"/>
                </a:cubicBezTo>
                <a:cubicBezTo>
                  <a:pt x="6774165" y="-6472"/>
                  <a:pt x="6656805" y="15656"/>
                  <a:pt x="6721006" y="0"/>
                </a:cubicBezTo>
                <a:cubicBezTo>
                  <a:pt x="6785207" y="-15656"/>
                  <a:pt x="7092139" y="32631"/>
                  <a:pt x="7300403" y="0"/>
                </a:cubicBezTo>
                <a:cubicBezTo>
                  <a:pt x="7508667" y="-32631"/>
                  <a:pt x="7535058" y="21175"/>
                  <a:pt x="7648042" y="0"/>
                </a:cubicBezTo>
                <a:cubicBezTo>
                  <a:pt x="7761026" y="-21175"/>
                  <a:pt x="8170673" y="24880"/>
                  <a:pt x="8459198" y="0"/>
                </a:cubicBezTo>
                <a:cubicBezTo>
                  <a:pt x="8747723" y="-24880"/>
                  <a:pt x="8877321" y="61494"/>
                  <a:pt x="9270354" y="0"/>
                </a:cubicBezTo>
                <a:cubicBezTo>
                  <a:pt x="9663387" y="-61494"/>
                  <a:pt x="9535747" y="37235"/>
                  <a:pt x="9617992" y="0"/>
                </a:cubicBezTo>
                <a:cubicBezTo>
                  <a:pt x="9700237" y="-37235"/>
                  <a:pt x="10061140" y="24637"/>
                  <a:pt x="10197389" y="0"/>
                </a:cubicBezTo>
                <a:cubicBezTo>
                  <a:pt x="10333638" y="-24637"/>
                  <a:pt x="10324137" y="3224"/>
                  <a:pt x="10429148" y="0"/>
                </a:cubicBezTo>
                <a:cubicBezTo>
                  <a:pt x="10534159" y="-3224"/>
                  <a:pt x="10796814" y="21037"/>
                  <a:pt x="10892665" y="0"/>
                </a:cubicBezTo>
                <a:cubicBezTo>
                  <a:pt x="10988516" y="-21037"/>
                  <a:pt x="11327763" y="35205"/>
                  <a:pt x="11587942" y="0"/>
                </a:cubicBezTo>
                <a:cubicBezTo>
                  <a:pt x="11588512" y="141901"/>
                  <a:pt x="11545263" y="196585"/>
                  <a:pt x="11587942" y="375127"/>
                </a:cubicBezTo>
                <a:cubicBezTo>
                  <a:pt x="11630621" y="553669"/>
                  <a:pt x="11584790" y="580457"/>
                  <a:pt x="11587942" y="750255"/>
                </a:cubicBezTo>
                <a:cubicBezTo>
                  <a:pt x="11591094" y="920053"/>
                  <a:pt x="11565554" y="990711"/>
                  <a:pt x="11587942" y="1186970"/>
                </a:cubicBezTo>
                <a:cubicBezTo>
                  <a:pt x="11610330" y="1383230"/>
                  <a:pt x="11545312" y="1683942"/>
                  <a:pt x="11587942" y="1808450"/>
                </a:cubicBezTo>
                <a:cubicBezTo>
                  <a:pt x="11630572" y="1932958"/>
                  <a:pt x="11536453" y="2209493"/>
                  <a:pt x="11587942" y="2491517"/>
                </a:cubicBezTo>
                <a:cubicBezTo>
                  <a:pt x="11639431" y="2773541"/>
                  <a:pt x="11548369" y="2783534"/>
                  <a:pt x="11587942" y="2866645"/>
                </a:cubicBezTo>
                <a:cubicBezTo>
                  <a:pt x="11627515" y="2949756"/>
                  <a:pt x="11522876" y="3297920"/>
                  <a:pt x="11587942" y="3488124"/>
                </a:cubicBezTo>
                <a:cubicBezTo>
                  <a:pt x="11653008" y="3678328"/>
                  <a:pt x="11574279" y="3859525"/>
                  <a:pt x="11587942" y="4109604"/>
                </a:cubicBezTo>
                <a:cubicBezTo>
                  <a:pt x="11601605" y="4359683"/>
                  <a:pt x="11585064" y="4319535"/>
                  <a:pt x="11587942" y="4484731"/>
                </a:cubicBezTo>
                <a:cubicBezTo>
                  <a:pt x="11590820" y="4649927"/>
                  <a:pt x="11540622" y="4878339"/>
                  <a:pt x="11587942" y="4983035"/>
                </a:cubicBezTo>
                <a:cubicBezTo>
                  <a:pt x="11635262" y="5087731"/>
                  <a:pt x="11547520" y="5294524"/>
                  <a:pt x="11587942" y="5542926"/>
                </a:cubicBezTo>
                <a:cubicBezTo>
                  <a:pt x="11628364" y="5791328"/>
                  <a:pt x="11514202" y="5935229"/>
                  <a:pt x="11587942" y="6158807"/>
                </a:cubicBezTo>
                <a:cubicBezTo>
                  <a:pt x="11497980" y="6159545"/>
                  <a:pt x="11408988" y="6133799"/>
                  <a:pt x="11356183" y="6158807"/>
                </a:cubicBezTo>
                <a:cubicBezTo>
                  <a:pt x="11303378" y="6183815"/>
                  <a:pt x="10988075" y="6157432"/>
                  <a:pt x="10660907" y="6158807"/>
                </a:cubicBezTo>
                <a:cubicBezTo>
                  <a:pt x="10333739" y="6160182"/>
                  <a:pt x="10320661" y="6112071"/>
                  <a:pt x="10197389" y="6158807"/>
                </a:cubicBezTo>
                <a:cubicBezTo>
                  <a:pt x="10074117" y="6205543"/>
                  <a:pt x="10022363" y="6145215"/>
                  <a:pt x="9849751" y="6158807"/>
                </a:cubicBezTo>
                <a:cubicBezTo>
                  <a:pt x="9677139" y="6172399"/>
                  <a:pt x="9409846" y="6138150"/>
                  <a:pt x="9154474" y="6158807"/>
                </a:cubicBezTo>
                <a:cubicBezTo>
                  <a:pt x="8899102" y="6179464"/>
                  <a:pt x="8972094" y="6154764"/>
                  <a:pt x="8922715" y="6158807"/>
                </a:cubicBezTo>
                <a:cubicBezTo>
                  <a:pt x="8873336" y="6162850"/>
                  <a:pt x="8756434" y="6158202"/>
                  <a:pt x="8690957" y="6158807"/>
                </a:cubicBezTo>
                <a:cubicBezTo>
                  <a:pt x="8625480" y="6159412"/>
                  <a:pt x="8345328" y="6106134"/>
                  <a:pt x="8227439" y="6158807"/>
                </a:cubicBezTo>
                <a:cubicBezTo>
                  <a:pt x="8109550" y="6211480"/>
                  <a:pt x="7898109" y="6138665"/>
                  <a:pt x="7763921" y="6158807"/>
                </a:cubicBezTo>
                <a:cubicBezTo>
                  <a:pt x="7629733" y="6178949"/>
                  <a:pt x="7398958" y="6139157"/>
                  <a:pt x="7184524" y="6158807"/>
                </a:cubicBezTo>
                <a:cubicBezTo>
                  <a:pt x="6970090" y="6178457"/>
                  <a:pt x="6779576" y="6081035"/>
                  <a:pt x="6489248" y="6158807"/>
                </a:cubicBezTo>
                <a:cubicBezTo>
                  <a:pt x="6198920" y="6236579"/>
                  <a:pt x="6116684" y="6086271"/>
                  <a:pt x="5793971" y="6158807"/>
                </a:cubicBezTo>
                <a:cubicBezTo>
                  <a:pt x="5471258" y="6231343"/>
                  <a:pt x="5472448" y="6137931"/>
                  <a:pt x="5330453" y="6158807"/>
                </a:cubicBezTo>
                <a:cubicBezTo>
                  <a:pt x="5188458" y="6179683"/>
                  <a:pt x="5054353" y="6137471"/>
                  <a:pt x="4982815" y="6158807"/>
                </a:cubicBezTo>
                <a:cubicBezTo>
                  <a:pt x="4911277" y="6180143"/>
                  <a:pt x="4524365" y="6127555"/>
                  <a:pt x="4403418" y="6158807"/>
                </a:cubicBezTo>
                <a:cubicBezTo>
                  <a:pt x="4282471" y="6190059"/>
                  <a:pt x="4277787" y="6143486"/>
                  <a:pt x="4171659" y="6158807"/>
                </a:cubicBezTo>
                <a:cubicBezTo>
                  <a:pt x="4065531" y="6174128"/>
                  <a:pt x="3727594" y="6136763"/>
                  <a:pt x="3476383" y="6158807"/>
                </a:cubicBezTo>
                <a:cubicBezTo>
                  <a:pt x="3225172" y="6180851"/>
                  <a:pt x="3235061" y="6111227"/>
                  <a:pt x="3012865" y="6158807"/>
                </a:cubicBezTo>
                <a:cubicBezTo>
                  <a:pt x="2790669" y="6206387"/>
                  <a:pt x="2524422" y="6073449"/>
                  <a:pt x="2201709" y="6158807"/>
                </a:cubicBezTo>
                <a:cubicBezTo>
                  <a:pt x="1878996" y="6244165"/>
                  <a:pt x="1795952" y="6101489"/>
                  <a:pt x="1390553" y="6158807"/>
                </a:cubicBezTo>
                <a:cubicBezTo>
                  <a:pt x="985154" y="6216125"/>
                  <a:pt x="1115659" y="6143890"/>
                  <a:pt x="1042915" y="6158807"/>
                </a:cubicBezTo>
                <a:cubicBezTo>
                  <a:pt x="970171" y="6173724"/>
                  <a:pt x="880926" y="6154835"/>
                  <a:pt x="811156" y="6158807"/>
                </a:cubicBezTo>
                <a:cubicBezTo>
                  <a:pt x="741386" y="6162779"/>
                  <a:pt x="375541" y="6073720"/>
                  <a:pt x="0" y="6158807"/>
                </a:cubicBezTo>
                <a:cubicBezTo>
                  <a:pt x="-38636" y="6017559"/>
                  <a:pt x="654" y="5729653"/>
                  <a:pt x="0" y="5537327"/>
                </a:cubicBezTo>
                <a:cubicBezTo>
                  <a:pt x="-654" y="5345001"/>
                  <a:pt x="17121" y="5217504"/>
                  <a:pt x="0" y="5100612"/>
                </a:cubicBezTo>
                <a:cubicBezTo>
                  <a:pt x="-17121" y="4983721"/>
                  <a:pt x="24824" y="4807706"/>
                  <a:pt x="0" y="4663897"/>
                </a:cubicBezTo>
                <a:cubicBezTo>
                  <a:pt x="-24824" y="4520088"/>
                  <a:pt x="17284" y="4473925"/>
                  <a:pt x="0" y="4288769"/>
                </a:cubicBezTo>
                <a:cubicBezTo>
                  <a:pt x="-17284" y="4103613"/>
                  <a:pt x="21882" y="4047167"/>
                  <a:pt x="0" y="3913642"/>
                </a:cubicBezTo>
                <a:cubicBezTo>
                  <a:pt x="-21882" y="3780117"/>
                  <a:pt x="23716" y="3603501"/>
                  <a:pt x="0" y="3353750"/>
                </a:cubicBezTo>
                <a:cubicBezTo>
                  <a:pt x="-23716" y="3103999"/>
                  <a:pt x="52313" y="2941272"/>
                  <a:pt x="0" y="2732271"/>
                </a:cubicBezTo>
                <a:cubicBezTo>
                  <a:pt x="-52313" y="2523270"/>
                  <a:pt x="12474" y="2355221"/>
                  <a:pt x="0" y="2110791"/>
                </a:cubicBezTo>
                <a:cubicBezTo>
                  <a:pt x="-12474" y="1866361"/>
                  <a:pt x="28056" y="1681309"/>
                  <a:pt x="0" y="1550900"/>
                </a:cubicBezTo>
                <a:cubicBezTo>
                  <a:pt x="-28056" y="1420491"/>
                  <a:pt x="38997" y="1199220"/>
                  <a:pt x="0" y="991008"/>
                </a:cubicBezTo>
                <a:cubicBezTo>
                  <a:pt x="-38997" y="782796"/>
                  <a:pt x="36145" y="716644"/>
                  <a:pt x="0" y="615881"/>
                </a:cubicBezTo>
                <a:cubicBezTo>
                  <a:pt x="-36145" y="515118"/>
                  <a:pt x="7428" y="240267"/>
                  <a:pt x="0" y="0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5321343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83C2A5-F830-5474-E544-E2115F083D1C}"/>
              </a:ext>
            </a:extLst>
          </p:cNvPr>
          <p:cNvSpPr/>
          <p:nvPr/>
        </p:nvSpPr>
        <p:spPr>
          <a:xfrm>
            <a:off x="2510444" y="906240"/>
            <a:ext cx="6527420" cy="385894"/>
          </a:xfrm>
          <a:custGeom>
            <a:avLst/>
            <a:gdLst>
              <a:gd name="connsiteX0" fmla="*/ 0 w 6527420"/>
              <a:gd name="connsiteY0" fmla="*/ 0 h 385894"/>
              <a:gd name="connsiteX1" fmla="*/ 783290 w 6527420"/>
              <a:gd name="connsiteY1" fmla="*/ 0 h 385894"/>
              <a:gd name="connsiteX2" fmla="*/ 1305484 w 6527420"/>
              <a:gd name="connsiteY2" fmla="*/ 0 h 385894"/>
              <a:gd name="connsiteX3" fmla="*/ 2088774 w 6527420"/>
              <a:gd name="connsiteY3" fmla="*/ 0 h 385894"/>
              <a:gd name="connsiteX4" fmla="*/ 2741516 w 6527420"/>
              <a:gd name="connsiteY4" fmla="*/ 0 h 385894"/>
              <a:gd name="connsiteX5" fmla="*/ 3459533 w 6527420"/>
              <a:gd name="connsiteY5" fmla="*/ 0 h 385894"/>
              <a:gd name="connsiteX6" fmla="*/ 4112275 w 6527420"/>
              <a:gd name="connsiteY6" fmla="*/ 0 h 385894"/>
              <a:gd name="connsiteX7" fmla="*/ 4895565 w 6527420"/>
              <a:gd name="connsiteY7" fmla="*/ 0 h 385894"/>
              <a:gd name="connsiteX8" fmla="*/ 5678855 w 6527420"/>
              <a:gd name="connsiteY8" fmla="*/ 0 h 385894"/>
              <a:gd name="connsiteX9" fmla="*/ 6527420 w 6527420"/>
              <a:gd name="connsiteY9" fmla="*/ 0 h 385894"/>
              <a:gd name="connsiteX10" fmla="*/ 6527420 w 6527420"/>
              <a:gd name="connsiteY10" fmla="*/ 385894 h 385894"/>
              <a:gd name="connsiteX11" fmla="*/ 5939952 w 6527420"/>
              <a:gd name="connsiteY11" fmla="*/ 385894 h 385894"/>
              <a:gd name="connsiteX12" fmla="*/ 5417759 w 6527420"/>
              <a:gd name="connsiteY12" fmla="*/ 385894 h 385894"/>
              <a:gd name="connsiteX13" fmla="*/ 4699742 w 6527420"/>
              <a:gd name="connsiteY13" fmla="*/ 385894 h 385894"/>
              <a:gd name="connsiteX14" fmla="*/ 4177549 w 6527420"/>
              <a:gd name="connsiteY14" fmla="*/ 385894 h 385894"/>
              <a:gd name="connsiteX15" fmla="*/ 3720629 w 6527420"/>
              <a:gd name="connsiteY15" fmla="*/ 385894 h 385894"/>
              <a:gd name="connsiteX16" fmla="*/ 3002613 w 6527420"/>
              <a:gd name="connsiteY16" fmla="*/ 385894 h 385894"/>
              <a:gd name="connsiteX17" fmla="*/ 2480420 w 6527420"/>
              <a:gd name="connsiteY17" fmla="*/ 385894 h 385894"/>
              <a:gd name="connsiteX18" fmla="*/ 1697129 w 6527420"/>
              <a:gd name="connsiteY18" fmla="*/ 385894 h 385894"/>
              <a:gd name="connsiteX19" fmla="*/ 913839 w 6527420"/>
              <a:gd name="connsiteY19" fmla="*/ 385894 h 385894"/>
              <a:gd name="connsiteX20" fmla="*/ 0 w 6527420"/>
              <a:gd name="connsiteY20" fmla="*/ 385894 h 385894"/>
              <a:gd name="connsiteX21" fmla="*/ 0 w 6527420"/>
              <a:gd name="connsiteY21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527420" h="385894" fill="none" extrusionOk="0">
                <a:moveTo>
                  <a:pt x="0" y="0"/>
                </a:moveTo>
                <a:cubicBezTo>
                  <a:pt x="212143" y="11196"/>
                  <a:pt x="533660" y="14831"/>
                  <a:pt x="783290" y="0"/>
                </a:cubicBezTo>
                <a:cubicBezTo>
                  <a:pt x="1032920" y="-14831"/>
                  <a:pt x="1124180" y="-22346"/>
                  <a:pt x="1305484" y="0"/>
                </a:cubicBezTo>
                <a:cubicBezTo>
                  <a:pt x="1486788" y="22346"/>
                  <a:pt x="1782102" y="20555"/>
                  <a:pt x="2088774" y="0"/>
                </a:cubicBezTo>
                <a:cubicBezTo>
                  <a:pt x="2395446" y="-20555"/>
                  <a:pt x="2546163" y="-22163"/>
                  <a:pt x="2741516" y="0"/>
                </a:cubicBezTo>
                <a:cubicBezTo>
                  <a:pt x="2936869" y="22163"/>
                  <a:pt x="3270633" y="31641"/>
                  <a:pt x="3459533" y="0"/>
                </a:cubicBezTo>
                <a:cubicBezTo>
                  <a:pt x="3648433" y="-31641"/>
                  <a:pt x="3820780" y="-25167"/>
                  <a:pt x="4112275" y="0"/>
                </a:cubicBezTo>
                <a:cubicBezTo>
                  <a:pt x="4403770" y="25167"/>
                  <a:pt x="4734825" y="650"/>
                  <a:pt x="4895565" y="0"/>
                </a:cubicBezTo>
                <a:cubicBezTo>
                  <a:pt x="5056305" y="-650"/>
                  <a:pt x="5310102" y="9434"/>
                  <a:pt x="5678855" y="0"/>
                </a:cubicBezTo>
                <a:cubicBezTo>
                  <a:pt x="6047608" y="-9434"/>
                  <a:pt x="6203473" y="26634"/>
                  <a:pt x="6527420" y="0"/>
                </a:cubicBezTo>
                <a:cubicBezTo>
                  <a:pt x="6518791" y="189067"/>
                  <a:pt x="6515486" y="255993"/>
                  <a:pt x="6527420" y="385894"/>
                </a:cubicBezTo>
                <a:cubicBezTo>
                  <a:pt x="6405676" y="372308"/>
                  <a:pt x="6187224" y="363874"/>
                  <a:pt x="5939952" y="385894"/>
                </a:cubicBezTo>
                <a:cubicBezTo>
                  <a:pt x="5692680" y="407914"/>
                  <a:pt x="5617770" y="408447"/>
                  <a:pt x="5417759" y="385894"/>
                </a:cubicBezTo>
                <a:cubicBezTo>
                  <a:pt x="5217748" y="363341"/>
                  <a:pt x="5021588" y="373537"/>
                  <a:pt x="4699742" y="385894"/>
                </a:cubicBezTo>
                <a:cubicBezTo>
                  <a:pt x="4377896" y="398251"/>
                  <a:pt x="4421919" y="404355"/>
                  <a:pt x="4177549" y="385894"/>
                </a:cubicBezTo>
                <a:cubicBezTo>
                  <a:pt x="3933179" y="367433"/>
                  <a:pt x="3879570" y="395474"/>
                  <a:pt x="3720629" y="385894"/>
                </a:cubicBezTo>
                <a:cubicBezTo>
                  <a:pt x="3561688" y="376314"/>
                  <a:pt x="3289884" y="363298"/>
                  <a:pt x="3002613" y="385894"/>
                </a:cubicBezTo>
                <a:cubicBezTo>
                  <a:pt x="2715342" y="408490"/>
                  <a:pt x="2626977" y="408550"/>
                  <a:pt x="2480420" y="385894"/>
                </a:cubicBezTo>
                <a:cubicBezTo>
                  <a:pt x="2333863" y="363238"/>
                  <a:pt x="1873090" y="350455"/>
                  <a:pt x="1697129" y="385894"/>
                </a:cubicBezTo>
                <a:cubicBezTo>
                  <a:pt x="1521168" y="421333"/>
                  <a:pt x="1279841" y="411721"/>
                  <a:pt x="913839" y="385894"/>
                </a:cubicBezTo>
                <a:cubicBezTo>
                  <a:pt x="547837" y="360068"/>
                  <a:pt x="196666" y="362822"/>
                  <a:pt x="0" y="385894"/>
                </a:cubicBezTo>
                <a:cubicBezTo>
                  <a:pt x="-17158" y="307280"/>
                  <a:pt x="4418" y="191596"/>
                  <a:pt x="0" y="0"/>
                </a:cubicBezTo>
                <a:close/>
              </a:path>
              <a:path w="6527420" h="385894" stroke="0" extrusionOk="0">
                <a:moveTo>
                  <a:pt x="0" y="0"/>
                </a:moveTo>
                <a:cubicBezTo>
                  <a:pt x="158832" y="-25856"/>
                  <a:pt x="406349" y="20541"/>
                  <a:pt x="783290" y="0"/>
                </a:cubicBezTo>
                <a:cubicBezTo>
                  <a:pt x="1160231" y="-20541"/>
                  <a:pt x="1120763" y="-20787"/>
                  <a:pt x="1436032" y="0"/>
                </a:cubicBezTo>
                <a:cubicBezTo>
                  <a:pt x="1751301" y="20787"/>
                  <a:pt x="1754261" y="-5358"/>
                  <a:pt x="2023500" y="0"/>
                </a:cubicBezTo>
                <a:cubicBezTo>
                  <a:pt x="2292739" y="5358"/>
                  <a:pt x="2446742" y="-21792"/>
                  <a:pt x="2610968" y="0"/>
                </a:cubicBezTo>
                <a:cubicBezTo>
                  <a:pt x="2775194" y="21792"/>
                  <a:pt x="3050958" y="-28886"/>
                  <a:pt x="3198436" y="0"/>
                </a:cubicBezTo>
                <a:cubicBezTo>
                  <a:pt x="3345914" y="28886"/>
                  <a:pt x="3599821" y="5780"/>
                  <a:pt x="3720629" y="0"/>
                </a:cubicBezTo>
                <a:cubicBezTo>
                  <a:pt x="3841437" y="-5780"/>
                  <a:pt x="4141939" y="24830"/>
                  <a:pt x="4503920" y="0"/>
                </a:cubicBezTo>
                <a:cubicBezTo>
                  <a:pt x="4865901" y="-24830"/>
                  <a:pt x="4956861" y="22166"/>
                  <a:pt x="5091388" y="0"/>
                </a:cubicBezTo>
                <a:cubicBezTo>
                  <a:pt x="5225915" y="-22166"/>
                  <a:pt x="5510456" y="22603"/>
                  <a:pt x="5809404" y="0"/>
                </a:cubicBezTo>
                <a:cubicBezTo>
                  <a:pt x="6108352" y="-22603"/>
                  <a:pt x="6359080" y="2813"/>
                  <a:pt x="6527420" y="0"/>
                </a:cubicBezTo>
                <a:cubicBezTo>
                  <a:pt x="6536213" y="162243"/>
                  <a:pt x="6526774" y="222107"/>
                  <a:pt x="6527420" y="385894"/>
                </a:cubicBezTo>
                <a:cubicBezTo>
                  <a:pt x="6238732" y="360875"/>
                  <a:pt x="6142518" y="362885"/>
                  <a:pt x="5809404" y="385894"/>
                </a:cubicBezTo>
                <a:cubicBezTo>
                  <a:pt x="5476290" y="408903"/>
                  <a:pt x="5481609" y="398569"/>
                  <a:pt x="5156662" y="385894"/>
                </a:cubicBezTo>
                <a:cubicBezTo>
                  <a:pt x="4831715" y="373219"/>
                  <a:pt x="4882520" y="369400"/>
                  <a:pt x="4634468" y="385894"/>
                </a:cubicBezTo>
                <a:cubicBezTo>
                  <a:pt x="4386416" y="402388"/>
                  <a:pt x="4269588" y="408082"/>
                  <a:pt x="3916452" y="385894"/>
                </a:cubicBezTo>
                <a:cubicBezTo>
                  <a:pt x="3563316" y="363706"/>
                  <a:pt x="3474536" y="373215"/>
                  <a:pt x="3263710" y="385894"/>
                </a:cubicBezTo>
                <a:cubicBezTo>
                  <a:pt x="3052884" y="398573"/>
                  <a:pt x="2876456" y="379855"/>
                  <a:pt x="2741516" y="385894"/>
                </a:cubicBezTo>
                <a:cubicBezTo>
                  <a:pt x="2606576" y="391933"/>
                  <a:pt x="2304591" y="408983"/>
                  <a:pt x="2023500" y="385894"/>
                </a:cubicBezTo>
                <a:cubicBezTo>
                  <a:pt x="1742409" y="362805"/>
                  <a:pt x="1556900" y="360571"/>
                  <a:pt x="1436032" y="385894"/>
                </a:cubicBezTo>
                <a:cubicBezTo>
                  <a:pt x="1315164" y="411217"/>
                  <a:pt x="974826" y="390522"/>
                  <a:pt x="718016" y="385894"/>
                </a:cubicBezTo>
                <a:cubicBezTo>
                  <a:pt x="461206" y="381266"/>
                  <a:pt x="298479" y="407116"/>
                  <a:pt x="0" y="385894"/>
                </a:cubicBezTo>
                <a:cubicBezTo>
                  <a:pt x="6379" y="287104"/>
                  <a:pt x="12686" y="156380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9499577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dirty="0">
                <a:solidFill>
                  <a:sysClr val="windowText" lastClr="000000"/>
                </a:solidFill>
              </a:rPr>
              <a:t>Currently Loaded File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8311E5-3CBB-CF1E-3C17-8B324C7FF7CB}"/>
              </a:ext>
            </a:extLst>
          </p:cNvPr>
          <p:cNvSpPr/>
          <p:nvPr/>
        </p:nvSpPr>
        <p:spPr>
          <a:xfrm>
            <a:off x="507077" y="890026"/>
            <a:ext cx="1874764" cy="385894"/>
          </a:xfrm>
          <a:custGeom>
            <a:avLst/>
            <a:gdLst>
              <a:gd name="connsiteX0" fmla="*/ 0 w 1874764"/>
              <a:gd name="connsiteY0" fmla="*/ 0 h 385894"/>
              <a:gd name="connsiteX1" fmla="*/ 506186 w 1874764"/>
              <a:gd name="connsiteY1" fmla="*/ 0 h 385894"/>
              <a:gd name="connsiteX2" fmla="*/ 974877 w 1874764"/>
              <a:gd name="connsiteY2" fmla="*/ 0 h 385894"/>
              <a:gd name="connsiteX3" fmla="*/ 1462316 w 1874764"/>
              <a:gd name="connsiteY3" fmla="*/ 0 h 385894"/>
              <a:gd name="connsiteX4" fmla="*/ 1874764 w 1874764"/>
              <a:gd name="connsiteY4" fmla="*/ 0 h 385894"/>
              <a:gd name="connsiteX5" fmla="*/ 1874764 w 1874764"/>
              <a:gd name="connsiteY5" fmla="*/ 385894 h 385894"/>
              <a:gd name="connsiteX6" fmla="*/ 1443568 w 1874764"/>
              <a:gd name="connsiteY6" fmla="*/ 385894 h 385894"/>
              <a:gd name="connsiteX7" fmla="*/ 956130 w 1874764"/>
              <a:gd name="connsiteY7" fmla="*/ 385894 h 385894"/>
              <a:gd name="connsiteX8" fmla="*/ 524934 w 1874764"/>
              <a:gd name="connsiteY8" fmla="*/ 385894 h 385894"/>
              <a:gd name="connsiteX9" fmla="*/ 0 w 1874764"/>
              <a:gd name="connsiteY9" fmla="*/ 385894 h 385894"/>
              <a:gd name="connsiteX10" fmla="*/ 0 w 1874764"/>
              <a:gd name="connsiteY1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4764" h="385894" fill="none" extrusionOk="0">
                <a:moveTo>
                  <a:pt x="0" y="0"/>
                </a:moveTo>
                <a:cubicBezTo>
                  <a:pt x="230082" y="-929"/>
                  <a:pt x="349897" y="30565"/>
                  <a:pt x="506186" y="0"/>
                </a:cubicBezTo>
                <a:cubicBezTo>
                  <a:pt x="662475" y="-30565"/>
                  <a:pt x="751571" y="21580"/>
                  <a:pt x="974877" y="0"/>
                </a:cubicBezTo>
                <a:cubicBezTo>
                  <a:pt x="1198183" y="-21580"/>
                  <a:pt x="1309599" y="52045"/>
                  <a:pt x="1462316" y="0"/>
                </a:cubicBezTo>
                <a:cubicBezTo>
                  <a:pt x="1615033" y="-52045"/>
                  <a:pt x="1703123" y="49223"/>
                  <a:pt x="1874764" y="0"/>
                </a:cubicBezTo>
                <a:cubicBezTo>
                  <a:pt x="1877411" y="144554"/>
                  <a:pt x="1839267" y="282499"/>
                  <a:pt x="1874764" y="385894"/>
                </a:cubicBezTo>
                <a:cubicBezTo>
                  <a:pt x="1751510" y="414343"/>
                  <a:pt x="1568457" y="354306"/>
                  <a:pt x="1443568" y="385894"/>
                </a:cubicBezTo>
                <a:cubicBezTo>
                  <a:pt x="1318679" y="417482"/>
                  <a:pt x="1076748" y="327964"/>
                  <a:pt x="956130" y="385894"/>
                </a:cubicBezTo>
                <a:cubicBezTo>
                  <a:pt x="835512" y="443824"/>
                  <a:pt x="726293" y="355254"/>
                  <a:pt x="524934" y="385894"/>
                </a:cubicBezTo>
                <a:cubicBezTo>
                  <a:pt x="323575" y="416534"/>
                  <a:pt x="182563" y="360138"/>
                  <a:pt x="0" y="385894"/>
                </a:cubicBezTo>
                <a:cubicBezTo>
                  <a:pt x="-39220" y="276810"/>
                  <a:pt x="40825" y="108310"/>
                  <a:pt x="0" y="0"/>
                </a:cubicBezTo>
                <a:close/>
              </a:path>
              <a:path w="1874764" h="385894" stroke="0" extrusionOk="0">
                <a:moveTo>
                  <a:pt x="0" y="0"/>
                </a:moveTo>
                <a:cubicBezTo>
                  <a:pt x="97512" y="-38364"/>
                  <a:pt x="249012" y="28130"/>
                  <a:pt x="468691" y="0"/>
                </a:cubicBezTo>
                <a:cubicBezTo>
                  <a:pt x="688370" y="-28130"/>
                  <a:pt x="825591" y="12703"/>
                  <a:pt x="937382" y="0"/>
                </a:cubicBezTo>
                <a:cubicBezTo>
                  <a:pt x="1049173" y="-12703"/>
                  <a:pt x="1292795" y="4236"/>
                  <a:pt x="1387325" y="0"/>
                </a:cubicBezTo>
                <a:cubicBezTo>
                  <a:pt x="1481855" y="-4236"/>
                  <a:pt x="1759663" y="4847"/>
                  <a:pt x="1874764" y="0"/>
                </a:cubicBezTo>
                <a:cubicBezTo>
                  <a:pt x="1885139" y="96896"/>
                  <a:pt x="1874671" y="193302"/>
                  <a:pt x="1874764" y="385894"/>
                </a:cubicBezTo>
                <a:cubicBezTo>
                  <a:pt x="1703668" y="439369"/>
                  <a:pt x="1618835" y="379339"/>
                  <a:pt x="1368578" y="385894"/>
                </a:cubicBezTo>
                <a:cubicBezTo>
                  <a:pt x="1118321" y="392449"/>
                  <a:pt x="1039191" y="351335"/>
                  <a:pt x="956130" y="385894"/>
                </a:cubicBezTo>
                <a:cubicBezTo>
                  <a:pt x="873069" y="420453"/>
                  <a:pt x="571776" y="334161"/>
                  <a:pt x="468691" y="385894"/>
                </a:cubicBezTo>
                <a:cubicBezTo>
                  <a:pt x="365606" y="437627"/>
                  <a:pt x="170428" y="375785"/>
                  <a:pt x="0" y="385894"/>
                </a:cubicBezTo>
                <a:cubicBezTo>
                  <a:pt x="-9539" y="233523"/>
                  <a:pt x="2604" y="13700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750866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Load File Button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AA65D-C8CD-52A6-1844-0921D583A42B}"/>
              </a:ext>
            </a:extLst>
          </p:cNvPr>
          <p:cNvSpPr/>
          <p:nvPr/>
        </p:nvSpPr>
        <p:spPr>
          <a:xfrm>
            <a:off x="3072938" y="1385193"/>
            <a:ext cx="1770712" cy="385894"/>
          </a:xfrm>
          <a:custGeom>
            <a:avLst/>
            <a:gdLst>
              <a:gd name="connsiteX0" fmla="*/ 0 w 1770712"/>
              <a:gd name="connsiteY0" fmla="*/ 0 h 385894"/>
              <a:gd name="connsiteX1" fmla="*/ 625652 w 1770712"/>
              <a:gd name="connsiteY1" fmla="*/ 0 h 385894"/>
              <a:gd name="connsiteX2" fmla="*/ 1215889 w 1770712"/>
              <a:gd name="connsiteY2" fmla="*/ 0 h 385894"/>
              <a:gd name="connsiteX3" fmla="*/ 1770712 w 1770712"/>
              <a:gd name="connsiteY3" fmla="*/ 0 h 385894"/>
              <a:gd name="connsiteX4" fmla="*/ 1770712 w 1770712"/>
              <a:gd name="connsiteY4" fmla="*/ 385894 h 385894"/>
              <a:gd name="connsiteX5" fmla="*/ 1215889 w 1770712"/>
              <a:gd name="connsiteY5" fmla="*/ 385894 h 385894"/>
              <a:gd name="connsiteX6" fmla="*/ 678773 w 1770712"/>
              <a:gd name="connsiteY6" fmla="*/ 385894 h 385894"/>
              <a:gd name="connsiteX7" fmla="*/ 0 w 1770712"/>
              <a:gd name="connsiteY7" fmla="*/ 385894 h 385894"/>
              <a:gd name="connsiteX8" fmla="*/ 0 w 1770712"/>
              <a:gd name="connsiteY8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0712" h="385894" fill="none" extrusionOk="0">
                <a:moveTo>
                  <a:pt x="0" y="0"/>
                </a:moveTo>
                <a:cubicBezTo>
                  <a:pt x="264032" y="-37239"/>
                  <a:pt x="378288" y="5367"/>
                  <a:pt x="625652" y="0"/>
                </a:cubicBezTo>
                <a:cubicBezTo>
                  <a:pt x="873016" y="-5367"/>
                  <a:pt x="959708" y="52149"/>
                  <a:pt x="1215889" y="0"/>
                </a:cubicBezTo>
                <a:cubicBezTo>
                  <a:pt x="1472070" y="-52149"/>
                  <a:pt x="1519972" y="27844"/>
                  <a:pt x="1770712" y="0"/>
                </a:cubicBezTo>
                <a:cubicBezTo>
                  <a:pt x="1805321" y="148105"/>
                  <a:pt x="1737557" y="214329"/>
                  <a:pt x="1770712" y="385894"/>
                </a:cubicBezTo>
                <a:cubicBezTo>
                  <a:pt x="1560655" y="447982"/>
                  <a:pt x="1400715" y="375354"/>
                  <a:pt x="1215889" y="385894"/>
                </a:cubicBezTo>
                <a:cubicBezTo>
                  <a:pt x="1031063" y="396434"/>
                  <a:pt x="816500" y="330228"/>
                  <a:pt x="678773" y="385894"/>
                </a:cubicBezTo>
                <a:cubicBezTo>
                  <a:pt x="541046" y="441560"/>
                  <a:pt x="253495" y="361173"/>
                  <a:pt x="0" y="385894"/>
                </a:cubicBezTo>
                <a:cubicBezTo>
                  <a:pt x="-12987" y="204412"/>
                  <a:pt x="9156" y="118849"/>
                  <a:pt x="0" y="0"/>
                </a:cubicBezTo>
                <a:close/>
              </a:path>
              <a:path w="1770712" h="385894" stroke="0" extrusionOk="0">
                <a:moveTo>
                  <a:pt x="0" y="0"/>
                </a:moveTo>
                <a:cubicBezTo>
                  <a:pt x="209684" y="-27787"/>
                  <a:pt x="274911" y="4586"/>
                  <a:pt x="537116" y="0"/>
                </a:cubicBezTo>
                <a:cubicBezTo>
                  <a:pt x="799321" y="-4586"/>
                  <a:pt x="936601" y="57005"/>
                  <a:pt x="1109646" y="0"/>
                </a:cubicBezTo>
                <a:cubicBezTo>
                  <a:pt x="1282691" y="-57005"/>
                  <a:pt x="1578259" y="62878"/>
                  <a:pt x="1770712" y="0"/>
                </a:cubicBezTo>
                <a:cubicBezTo>
                  <a:pt x="1782007" y="125907"/>
                  <a:pt x="1759513" y="233202"/>
                  <a:pt x="1770712" y="385894"/>
                </a:cubicBezTo>
                <a:cubicBezTo>
                  <a:pt x="1545016" y="454106"/>
                  <a:pt x="1377376" y="373050"/>
                  <a:pt x="1198182" y="385894"/>
                </a:cubicBezTo>
                <a:cubicBezTo>
                  <a:pt x="1018988" y="398738"/>
                  <a:pt x="877420" y="331666"/>
                  <a:pt x="572530" y="385894"/>
                </a:cubicBezTo>
                <a:cubicBezTo>
                  <a:pt x="267640" y="440122"/>
                  <a:pt x="172475" y="385606"/>
                  <a:pt x="0" y="385894"/>
                </a:cubicBezTo>
                <a:cubicBezTo>
                  <a:pt x="-19767" y="195776"/>
                  <a:pt x="43143" y="124721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46474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AB9499-2964-77BA-EFEA-57229155099A}"/>
              </a:ext>
            </a:extLst>
          </p:cNvPr>
          <p:cNvSpPr/>
          <p:nvPr/>
        </p:nvSpPr>
        <p:spPr>
          <a:xfrm>
            <a:off x="4979807" y="1523123"/>
            <a:ext cx="1994572" cy="216657"/>
          </a:xfrm>
          <a:custGeom>
            <a:avLst/>
            <a:gdLst>
              <a:gd name="connsiteX0" fmla="*/ 0 w 1994572"/>
              <a:gd name="connsiteY0" fmla="*/ 0 h 216657"/>
              <a:gd name="connsiteX1" fmla="*/ 518589 w 1994572"/>
              <a:gd name="connsiteY1" fmla="*/ 0 h 216657"/>
              <a:gd name="connsiteX2" fmla="*/ 957395 w 1994572"/>
              <a:gd name="connsiteY2" fmla="*/ 0 h 216657"/>
              <a:gd name="connsiteX3" fmla="*/ 1495929 w 1994572"/>
              <a:gd name="connsiteY3" fmla="*/ 0 h 216657"/>
              <a:gd name="connsiteX4" fmla="*/ 1994572 w 1994572"/>
              <a:gd name="connsiteY4" fmla="*/ 0 h 216657"/>
              <a:gd name="connsiteX5" fmla="*/ 1994572 w 1994572"/>
              <a:gd name="connsiteY5" fmla="*/ 216657 h 216657"/>
              <a:gd name="connsiteX6" fmla="*/ 1535820 w 1994572"/>
              <a:gd name="connsiteY6" fmla="*/ 216657 h 216657"/>
              <a:gd name="connsiteX7" fmla="*/ 1017232 w 1994572"/>
              <a:gd name="connsiteY7" fmla="*/ 216657 h 216657"/>
              <a:gd name="connsiteX8" fmla="*/ 518589 w 1994572"/>
              <a:gd name="connsiteY8" fmla="*/ 216657 h 216657"/>
              <a:gd name="connsiteX9" fmla="*/ 0 w 1994572"/>
              <a:gd name="connsiteY9" fmla="*/ 216657 h 216657"/>
              <a:gd name="connsiteX10" fmla="*/ 0 w 1994572"/>
              <a:gd name="connsiteY10" fmla="*/ 0 h 2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4572" h="216657" fill="none" extrusionOk="0">
                <a:moveTo>
                  <a:pt x="0" y="0"/>
                </a:moveTo>
                <a:cubicBezTo>
                  <a:pt x="110985" y="-61463"/>
                  <a:pt x="409429" y="52873"/>
                  <a:pt x="518589" y="0"/>
                </a:cubicBezTo>
                <a:cubicBezTo>
                  <a:pt x="627749" y="-52873"/>
                  <a:pt x="749830" y="29725"/>
                  <a:pt x="957395" y="0"/>
                </a:cubicBezTo>
                <a:cubicBezTo>
                  <a:pt x="1164960" y="-29725"/>
                  <a:pt x="1229504" y="51115"/>
                  <a:pt x="1495929" y="0"/>
                </a:cubicBezTo>
                <a:cubicBezTo>
                  <a:pt x="1762354" y="-51115"/>
                  <a:pt x="1757149" y="50909"/>
                  <a:pt x="1994572" y="0"/>
                </a:cubicBezTo>
                <a:cubicBezTo>
                  <a:pt x="2019357" y="56805"/>
                  <a:pt x="1983766" y="142049"/>
                  <a:pt x="1994572" y="216657"/>
                </a:cubicBezTo>
                <a:cubicBezTo>
                  <a:pt x="1784932" y="230789"/>
                  <a:pt x="1697647" y="203357"/>
                  <a:pt x="1535820" y="216657"/>
                </a:cubicBezTo>
                <a:cubicBezTo>
                  <a:pt x="1373993" y="229957"/>
                  <a:pt x="1151962" y="212224"/>
                  <a:pt x="1017232" y="216657"/>
                </a:cubicBezTo>
                <a:cubicBezTo>
                  <a:pt x="882502" y="221090"/>
                  <a:pt x="651292" y="191367"/>
                  <a:pt x="518589" y="216657"/>
                </a:cubicBezTo>
                <a:cubicBezTo>
                  <a:pt x="385886" y="241947"/>
                  <a:pt x="244235" y="176862"/>
                  <a:pt x="0" y="216657"/>
                </a:cubicBezTo>
                <a:cubicBezTo>
                  <a:pt x="-1273" y="165603"/>
                  <a:pt x="14267" y="53493"/>
                  <a:pt x="0" y="0"/>
                </a:cubicBezTo>
                <a:close/>
              </a:path>
              <a:path w="1994572" h="216657" stroke="0" extrusionOk="0">
                <a:moveTo>
                  <a:pt x="0" y="0"/>
                </a:moveTo>
                <a:cubicBezTo>
                  <a:pt x="175989" y="-20519"/>
                  <a:pt x="329411" y="25448"/>
                  <a:pt x="538534" y="0"/>
                </a:cubicBezTo>
                <a:cubicBezTo>
                  <a:pt x="747657" y="-25448"/>
                  <a:pt x="807259" y="28102"/>
                  <a:pt x="1017232" y="0"/>
                </a:cubicBezTo>
                <a:cubicBezTo>
                  <a:pt x="1227205" y="-28102"/>
                  <a:pt x="1317417" y="35291"/>
                  <a:pt x="1515875" y="0"/>
                </a:cubicBezTo>
                <a:cubicBezTo>
                  <a:pt x="1714333" y="-35291"/>
                  <a:pt x="1760282" y="56910"/>
                  <a:pt x="1994572" y="0"/>
                </a:cubicBezTo>
                <a:cubicBezTo>
                  <a:pt x="2002293" y="62572"/>
                  <a:pt x="1990778" y="120812"/>
                  <a:pt x="1994572" y="216657"/>
                </a:cubicBezTo>
                <a:cubicBezTo>
                  <a:pt x="1812182" y="216811"/>
                  <a:pt x="1630604" y="201221"/>
                  <a:pt x="1535820" y="216657"/>
                </a:cubicBezTo>
                <a:cubicBezTo>
                  <a:pt x="1441036" y="232093"/>
                  <a:pt x="1151868" y="181403"/>
                  <a:pt x="997286" y="216657"/>
                </a:cubicBezTo>
                <a:cubicBezTo>
                  <a:pt x="842704" y="251911"/>
                  <a:pt x="734340" y="213103"/>
                  <a:pt x="518589" y="216657"/>
                </a:cubicBezTo>
                <a:cubicBezTo>
                  <a:pt x="302838" y="220211"/>
                  <a:pt x="116309" y="196853"/>
                  <a:pt x="0" y="216657"/>
                </a:cubicBezTo>
                <a:cubicBezTo>
                  <a:pt x="-933" y="164386"/>
                  <a:pt x="17015" y="105347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Execution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19174-1267-49E7-F988-EC047507052E}"/>
              </a:ext>
            </a:extLst>
          </p:cNvPr>
          <p:cNvSpPr/>
          <p:nvPr/>
        </p:nvSpPr>
        <p:spPr>
          <a:xfrm>
            <a:off x="7110536" y="1523123"/>
            <a:ext cx="1994572" cy="216657"/>
          </a:xfrm>
          <a:custGeom>
            <a:avLst/>
            <a:gdLst>
              <a:gd name="connsiteX0" fmla="*/ 0 w 1994572"/>
              <a:gd name="connsiteY0" fmla="*/ 0 h 216657"/>
              <a:gd name="connsiteX1" fmla="*/ 518589 w 1994572"/>
              <a:gd name="connsiteY1" fmla="*/ 0 h 216657"/>
              <a:gd name="connsiteX2" fmla="*/ 957395 w 1994572"/>
              <a:gd name="connsiteY2" fmla="*/ 0 h 216657"/>
              <a:gd name="connsiteX3" fmla="*/ 1495929 w 1994572"/>
              <a:gd name="connsiteY3" fmla="*/ 0 h 216657"/>
              <a:gd name="connsiteX4" fmla="*/ 1994572 w 1994572"/>
              <a:gd name="connsiteY4" fmla="*/ 0 h 216657"/>
              <a:gd name="connsiteX5" fmla="*/ 1994572 w 1994572"/>
              <a:gd name="connsiteY5" fmla="*/ 216657 h 216657"/>
              <a:gd name="connsiteX6" fmla="*/ 1535820 w 1994572"/>
              <a:gd name="connsiteY6" fmla="*/ 216657 h 216657"/>
              <a:gd name="connsiteX7" fmla="*/ 1017232 w 1994572"/>
              <a:gd name="connsiteY7" fmla="*/ 216657 h 216657"/>
              <a:gd name="connsiteX8" fmla="*/ 518589 w 1994572"/>
              <a:gd name="connsiteY8" fmla="*/ 216657 h 216657"/>
              <a:gd name="connsiteX9" fmla="*/ 0 w 1994572"/>
              <a:gd name="connsiteY9" fmla="*/ 216657 h 216657"/>
              <a:gd name="connsiteX10" fmla="*/ 0 w 1994572"/>
              <a:gd name="connsiteY10" fmla="*/ 0 h 2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4572" h="216657" fill="none" extrusionOk="0">
                <a:moveTo>
                  <a:pt x="0" y="0"/>
                </a:moveTo>
                <a:cubicBezTo>
                  <a:pt x="110985" y="-61463"/>
                  <a:pt x="409429" y="52873"/>
                  <a:pt x="518589" y="0"/>
                </a:cubicBezTo>
                <a:cubicBezTo>
                  <a:pt x="627749" y="-52873"/>
                  <a:pt x="749830" y="29725"/>
                  <a:pt x="957395" y="0"/>
                </a:cubicBezTo>
                <a:cubicBezTo>
                  <a:pt x="1164960" y="-29725"/>
                  <a:pt x="1229504" y="51115"/>
                  <a:pt x="1495929" y="0"/>
                </a:cubicBezTo>
                <a:cubicBezTo>
                  <a:pt x="1762354" y="-51115"/>
                  <a:pt x="1757149" y="50909"/>
                  <a:pt x="1994572" y="0"/>
                </a:cubicBezTo>
                <a:cubicBezTo>
                  <a:pt x="2019357" y="56805"/>
                  <a:pt x="1983766" y="142049"/>
                  <a:pt x="1994572" y="216657"/>
                </a:cubicBezTo>
                <a:cubicBezTo>
                  <a:pt x="1784932" y="230789"/>
                  <a:pt x="1697647" y="203357"/>
                  <a:pt x="1535820" y="216657"/>
                </a:cubicBezTo>
                <a:cubicBezTo>
                  <a:pt x="1373993" y="229957"/>
                  <a:pt x="1151962" y="212224"/>
                  <a:pt x="1017232" y="216657"/>
                </a:cubicBezTo>
                <a:cubicBezTo>
                  <a:pt x="882502" y="221090"/>
                  <a:pt x="651292" y="191367"/>
                  <a:pt x="518589" y="216657"/>
                </a:cubicBezTo>
                <a:cubicBezTo>
                  <a:pt x="385886" y="241947"/>
                  <a:pt x="244235" y="176862"/>
                  <a:pt x="0" y="216657"/>
                </a:cubicBezTo>
                <a:cubicBezTo>
                  <a:pt x="-1273" y="165603"/>
                  <a:pt x="14267" y="53493"/>
                  <a:pt x="0" y="0"/>
                </a:cubicBezTo>
                <a:close/>
              </a:path>
              <a:path w="1994572" h="216657" stroke="0" extrusionOk="0">
                <a:moveTo>
                  <a:pt x="0" y="0"/>
                </a:moveTo>
                <a:cubicBezTo>
                  <a:pt x="175989" y="-20519"/>
                  <a:pt x="329411" y="25448"/>
                  <a:pt x="538534" y="0"/>
                </a:cubicBezTo>
                <a:cubicBezTo>
                  <a:pt x="747657" y="-25448"/>
                  <a:pt x="807259" y="28102"/>
                  <a:pt x="1017232" y="0"/>
                </a:cubicBezTo>
                <a:cubicBezTo>
                  <a:pt x="1227205" y="-28102"/>
                  <a:pt x="1317417" y="35291"/>
                  <a:pt x="1515875" y="0"/>
                </a:cubicBezTo>
                <a:cubicBezTo>
                  <a:pt x="1714333" y="-35291"/>
                  <a:pt x="1760282" y="56910"/>
                  <a:pt x="1994572" y="0"/>
                </a:cubicBezTo>
                <a:cubicBezTo>
                  <a:pt x="2002293" y="62572"/>
                  <a:pt x="1990778" y="120812"/>
                  <a:pt x="1994572" y="216657"/>
                </a:cubicBezTo>
                <a:cubicBezTo>
                  <a:pt x="1812182" y="216811"/>
                  <a:pt x="1630604" y="201221"/>
                  <a:pt x="1535820" y="216657"/>
                </a:cubicBezTo>
                <a:cubicBezTo>
                  <a:pt x="1441036" y="232093"/>
                  <a:pt x="1151868" y="181403"/>
                  <a:pt x="997286" y="216657"/>
                </a:cubicBezTo>
                <a:cubicBezTo>
                  <a:pt x="842704" y="251911"/>
                  <a:pt x="734340" y="213103"/>
                  <a:pt x="518589" y="216657"/>
                </a:cubicBezTo>
                <a:cubicBezTo>
                  <a:pt x="302838" y="220211"/>
                  <a:pt x="116309" y="196853"/>
                  <a:pt x="0" y="216657"/>
                </a:cubicBezTo>
                <a:cubicBezTo>
                  <a:pt x="-933" y="164386"/>
                  <a:pt x="17015" y="105347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Results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F61B1B-5C99-E7F4-67B0-BE0F432608DD}"/>
              </a:ext>
            </a:extLst>
          </p:cNvPr>
          <p:cNvSpPr/>
          <p:nvPr/>
        </p:nvSpPr>
        <p:spPr>
          <a:xfrm>
            <a:off x="507077" y="1864144"/>
            <a:ext cx="11172306" cy="4677971"/>
          </a:xfrm>
          <a:custGeom>
            <a:avLst/>
            <a:gdLst>
              <a:gd name="connsiteX0" fmla="*/ 0 w 11172306"/>
              <a:gd name="connsiteY0" fmla="*/ 0 h 4677971"/>
              <a:gd name="connsiteX1" fmla="*/ 474823 w 11172306"/>
              <a:gd name="connsiteY1" fmla="*/ 0 h 4677971"/>
              <a:gd name="connsiteX2" fmla="*/ 1061369 w 11172306"/>
              <a:gd name="connsiteY2" fmla="*/ 0 h 4677971"/>
              <a:gd name="connsiteX3" fmla="*/ 1536192 w 11172306"/>
              <a:gd name="connsiteY3" fmla="*/ 0 h 4677971"/>
              <a:gd name="connsiteX4" fmla="*/ 2122738 w 11172306"/>
              <a:gd name="connsiteY4" fmla="*/ 0 h 4677971"/>
              <a:gd name="connsiteX5" fmla="*/ 2932730 w 11172306"/>
              <a:gd name="connsiteY5" fmla="*/ 0 h 4677971"/>
              <a:gd name="connsiteX6" fmla="*/ 3407553 w 11172306"/>
              <a:gd name="connsiteY6" fmla="*/ 0 h 4677971"/>
              <a:gd name="connsiteX7" fmla="*/ 3770653 w 11172306"/>
              <a:gd name="connsiteY7" fmla="*/ 0 h 4677971"/>
              <a:gd name="connsiteX8" fmla="*/ 4133753 w 11172306"/>
              <a:gd name="connsiteY8" fmla="*/ 0 h 4677971"/>
              <a:gd name="connsiteX9" fmla="*/ 4832022 w 11172306"/>
              <a:gd name="connsiteY9" fmla="*/ 0 h 4677971"/>
              <a:gd name="connsiteX10" fmla="*/ 5642015 w 11172306"/>
              <a:gd name="connsiteY10" fmla="*/ 0 h 4677971"/>
              <a:gd name="connsiteX11" fmla="*/ 6116838 w 11172306"/>
              <a:gd name="connsiteY11" fmla="*/ 0 h 4677971"/>
              <a:gd name="connsiteX12" fmla="*/ 6926830 w 11172306"/>
              <a:gd name="connsiteY12" fmla="*/ 0 h 4677971"/>
              <a:gd name="connsiteX13" fmla="*/ 7625099 w 11172306"/>
              <a:gd name="connsiteY13" fmla="*/ 0 h 4677971"/>
              <a:gd name="connsiteX14" fmla="*/ 8435091 w 11172306"/>
              <a:gd name="connsiteY14" fmla="*/ 0 h 4677971"/>
              <a:gd name="connsiteX15" fmla="*/ 9356806 w 11172306"/>
              <a:gd name="connsiteY15" fmla="*/ 0 h 4677971"/>
              <a:gd name="connsiteX16" fmla="*/ 9719906 w 11172306"/>
              <a:gd name="connsiteY16" fmla="*/ 0 h 4677971"/>
              <a:gd name="connsiteX17" fmla="*/ 10529898 w 11172306"/>
              <a:gd name="connsiteY17" fmla="*/ 0 h 4677971"/>
              <a:gd name="connsiteX18" fmla="*/ 11172306 w 11172306"/>
              <a:gd name="connsiteY18" fmla="*/ 0 h 4677971"/>
              <a:gd name="connsiteX19" fmla="*/ 11172306 w 11172306"/>
              <a:gd name="connsiteY19" fmla="*/ 715061 h 4677971"/>
              <a:gd name="connsiteX20" fmla="*/ 11172306 w 11172306"/>
              <a:gd name="connsiteY20" fmla="*/ 1430123 h 4677971"/>
              <a:gd name="connsiteX21" fmla="*/ 11172306 w 11172306"/>
              <a:gd name="connsiteY21" fmla="*/ 1958065 h 4677971"/>
              <a:gd name="connsiteX22" fmla="*/ 11172306 w 11172306"/>
              <a:gd name="connsiteY22" fmla="*/ 2486007 h 4677971"/>
              <a:gd name="connsiteX23" fmla="*/ 11172306 w 11172306"/>
              <a:gd name="connsiteY23" fmla="*/ 3060730 h 4677971"/>
              <a:gd name="connsiteX24" fmla="*/ 11172306 w 11172306"/>
              <a:gd name="connsiteY24" fmla="*/ 3822571 h 4677971"/>
              <a:gd name="connsiteX25" fmla="*/ 11172306 w 11172306"/>
              <a:gd name="connsiteY25" fmla="*/ 4677971 h 4677971"/>
              <a:gd name="connsiteX26" fmla="*/ 10250591 w 11172306"/>
              <a:gd name="connsiteY26" fmla="*/ 4677971 h 4677971"/>
              <a:gd name="connsiteX27" fmla="*/ 9775768 w 11172306"/>
              <a:gd name="connsiteY27" fmla="*/ 4677971 h 4677971"/>
              <a:gd name="connsiteX28" fmla="*/ 9412668 w 11172306"/>
              <a:gd name="connsiteY28" fmla="*/ 4677971 h 4677971"/>
              <a:gd name="connsiteX29" fmla="*/ 8937845 w 11172306"/>
              <a:gd name="connsiteY29" fmla="*/ 4677971 h 4677971"/>
              <a:gd name="connsiteX30" fmla="*/ 8127853 w 11172306"/>
              <a:gd name="connsiteY30" fmla="*/ 4677971 h 4677971"/>
              <a:gd name="connsiteX31" fmla="*/ 7206137 w 11172306"/>
              <a:gd name="connsiteY31" fmla="*/ 4677971 h 4677971"/>
              <a:gd name="connsiteX32" fmla="*/ 6396145 w 11172306"/>
              <a:gd name="connsiteY32" fmla="*/ 4677971 h 4677971"/>
              <a:gd name="connsiteX33" fmla="*/ 5921322 w 11172306"/>
              <a:gd name="connsiteY33" fmla="*/ 4677971 h 4677971"/>
              <a:gd name="connsiteX34" fmla="*/ 5223053 w 11172306"/>
              <a:gd name="connsiteY34" fmla="*/ 4677971 h 4677971"/>
              <a:gd name="connsiteX35" fmla="*/ 4859953 w 11172306"/>
              <a:gd name="connsiteY35" fmla="*/ 4677971 h 4677971"/>
              <a:gd name="connsiteX36" fmla="*/ 3938238 w 11172306"/>
              <a:gd name="connsiteY36" fmla="*/ 4677971 h 4677971"/>
              <a:gd name="connsiteX37" fmla="*/ 3128246 w 11172306"/>
              <a:gd name="connsiteY37" fmla="*/ 4677971 h 4677971"/>
              <a:gd name="connsiteX38" fmla="*/ 2765146 w 11172306"/>
              <a:gd name="connsiteY38" fmla="*/ 4677971 h 4677971"/>
              <a:gd name="connsiteX39" fmla="*/ 1955154 w 11172306"/>
              <a:gd name="connsiteY39" fmla="*/ 4677971 h 4677971"/>
              <a:gd name="connsiteX40" fmla="*/ 1033438 w 11172306"/>
              <a:gd name="connsiteY40" fmla="*/ 4677971 h 4677971"/>
              <a:gd name="connsiteX41" fmla="*/ 0 w 11172306"/>
              <a:gd name="connsiteY41" fmla="*/ 4677971 h 4677971"/>
              <a:gd name="connsiteX42" fmla="*/ 0 w 11172306"/>
              <a:gd name="connsiteY42" fmla="*/ 3916130 h 4677971"/>
              <a:gd name="connsiteX43" fmla="*/ 0 w 11172306"/>
              <a:gd name="connsiteY43" fmla="*/ 3154289 h 4677971"/>
              <a:gd name="connsiteX44" fmla="*/ 0 w 11172306"/>
              <a:gd name="connsiteY44" fmla="*/ 2579567 h 4677971"/>
              <a:gd name="connsiteX45" fmla="*/ 0 w 11172306"/>
              <a:gd name="connsiteY45" fmla="*/ 1817726 h 4677971"/>
              <a:gd name="connsiteX46" fmla="*/ 0 w 11172306"/>
              <a:gd name="connsiteY46" fmla="*/ 1149444 h 4677971"/>
              <a:gd name="connsiteX47" fmla="*/ 0 w 11172306"/>
              <a:gd name="connsiteY47" fmla="*/ 0 h 467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172306" h="4677971" fill="none" extrusionOk="0">
                <a:moveTo>
                  <a:pt x="0" y="0"/>
                </a:moveTo>
                <a:cubicBezTo>
                  <a:pt x="214178" y="-10365"/>
                  <a:pt x="375445" y="657"/>
                  <a:pt x="474823" y="0"/>
                </a:cubicBezTo>
                <a:cubicBezTo>
                  <a:pt x="574201" y="-657"/>
                  <a:pt x="909804" y="-2545"/>
                  <a:pt x="1061369" y="0"/>
                </a:cubicBezTo>
                <a:cubicBezTo>
                  <a:pt x="1212934" y="2545"/>
                  <a:pt x="1421326" y="-1661"/>
                  <a:pt x="1536192" y="0"/>
                </a:cubicBezTo>
                <a:cubicBezTo>
                  <a:pt x="1651058" y="1661"/>
                  <a:pt x="1914020" y="12480"/>
                  <a:pt x="2122738" y="0"/>
                </a:cubicBezTo>
                <a:cubicBezTo>
                  <a:pt x="2331456" y="-12480"/>
                  <a:pt x="2764444" y="-16218"/>
                  <a:pt x="2932730" y="0"/>
                </a:cubicBezTo>
                <a:cubicBezTo>
                  <a:pt x="3101016" y="16218"/>
                  <a:pt x="3298090" y="5099"/>
                  <a:pt x="3407553" y="0"/>
                </a:cubicBezTo>
                <a:cubicBezTo>
                  <a:pt x="3517016" y="-5099"/>
                  <a:pt x="3593265" y="-5582"/>
                  <a:pt x="3770653" y="0"/>
                </a:cubicBezTo>
                <a:cubicBezTo>
                  <a:pt x="3948041" y="5582"/>
                  <a:pt x="4006542" y="-7494"/>
                  <a:pt x="4133753" y="0"/>
                </a:cubicBezTo>
                <a:cubicBezTo>
                  <a:pt x="4260964" y="7494"/>
                  <a:pt x="4526866" y="-6068"/>
                  <a:pt x="4832022" y="0"/>
                </a:cubicBezTo>
                <a:cubicBezTo>
                  <a:pt x="5137178" y="6068"/>
                  <a:pt x="5266905" y="13367"/>
                  <a:pt x="5642015" y="0"/>
                </a:cubicBezTo>
                <a:cubicBezTo>
                  <a:pt x="6017125" y="-13367"/>
                  <a:pt x="5897251" y="-222"/>
                  <a:pt x="6116838" y="0"/>
                </a:cubicBezTo>
                <a:cubicBezTo>
                  <a:pt x="6336425" y="222"/>
                  <a:pt x="6550430" y="30501"/>
                  <a:pt x="6926830" y="0"/>
                </a:cubicBezTo>
                <a:cubicBezTo>
                  <a:pt x="7303230" y="-30501"/>
                  <a:pt x="7319002" y="16392"/>
                  <a:pt x="7625099" y="0"/>
                </a:cubicBezTo>
                <a:cubicBezTo>
                  <a:pt x="7931196" y="-16392"/>
                  <a:pt x="8037807" y="3503"/>
                  <a:pt x="8435091" y="0"/>
                </a:cubicBezTo>
                <a:cubicBezTo>
                  <a:pt x="8832375" y="-3503"/>
                  <a:pt x="9045178" y="-11560"/>
                  <a:pt x="9356806" y="0"/>
                </a:cubicBezTo>
                <a:cubicBezTo>
                  <a:pt x="9668435" y="11560"/>
                  <a:pt x="9577544" y="-1721"/>
                  <a:pt x="9719906" y="0"/>
                </a:cubicBezTo>
                <a:cubicBezTo>
                  <a:pt x="9862268" y="1721"/>
                  <a:pt x="10292997" y="8946"/>
                  <a:pt x="10529898" y="0"/>
                </a:cubicBezTo>
                <a:cubicBezTo>
                  <a:pt x="10766799" y="-8946"/>
                  <a:pt x="10851983" y="27321"/>
                  <a:pt x="11172306" y="0"/>
                </a:cubicBezTo>
                <a:cubicBezTo>
                  <a:pt x="11174374" y="205906"/>
                  <a:pt x="11155548" y="399595"/>
                  <a:pt x="11172306" y="715061"/>
                </a:cubicBezTo>
                <a:cubicBezTo>
                  <a:pt x="11189064" y="1030527"/>
                  <a:pt x="11176300" y="1217790"/>
                  <a:pt x="11172306" y="1430123"/>
                </a:cubicBezTo>
                <a:cubicBezTo>
                  <a:pt x="11168312" y="1642456"/>
                  <a:pt x="11192396" y="1750686"/>
                  <a:pt x="11172306" y="1958065"/>
                </a:cubicBezTo>
                <a:cubicBezTo>
                  <a:pt x="11152216" y="2165444"/>
                  <a:pt x="11180238" y="2314771"/>
                  <a:pt x="11172306" y="2486007"/>
                </a:cubicBezTo>
                <a:cubicBezTo>
                  <a:pt x="11164374" y="2657243"/>
                  <a:pt x="11182422" y="2860757"/>
                  <a:pt x="11172306" y="3060730"/>
                </a:cubicBezTo>
                <a:cubicBezTo>
                  <a:pt x="11162190" y="3260703"/>
                  <a:pt x="11186306" y="3526279"/>
                  <a:pt x="11172306" y="3822571"/>
                </a:cubicBezTo>
                <a:cubicBezTo>
                  <a:pt x="11158306" y="4118863"/>
                  <a:pt x="11182387" y="4294862"/>
                  <a:pt x="11172306" y="4677971"/>
                </a:cubicBezTo>
                <a:cubicBezTo>
                  <a:pt x="10817862" y="4637842"/>
                  <a:pt x="10596690" y="4652272"/>
                  <a:pt x="10250591" y="4677971"/>
                </a:cubicBezTo>
                <a:cubicBezTo>
                  <a:pt x="9904492" y="4703670"/>
                  <a:pt x="9985375" y="4674010"/>
                  <a:pt x="9775768" y="4677971"/>
                </a:cubicBezTo>
                <a:cubicBezTo>
                  <a:pt x="9566161" y="4681932"/>
                  <a:pt x="9577436" y="4661470"/>
                  <a:pt x="9412668" y="4677971"/>
                </a:cubicBezTo>
                <a:cubicBezTo>
                  <a:pt x="9247900" y="4694472"/>
                  <a:pt x="9153467" y="4694314"/>
                  <a:pt x="8937845" y="4677971"/>
                </a:cubicBezTo>
                <a:cubicBezTo>
                  <a:pt x="8722223" y="4661628"/>
                  <a:pt x="8482921" y="4711355"/>
                  <a:pt x="8127853" y="4677971"/>
                </a:cubicBezTo>
                <a:cubicBezTo>
                  <a:pt x="7772785" y="4644587"/>
                  <a:pt x="7623676" y="4648056"/>
                  <a:pt x="7206137" y="4677971"/>
                </a:cubicBezTo>
                <a:cubicBezTo>
                  <a:pt x="6788598" y="4707886"/>
                  <a:pt x="6633808" y="4671649"/>
                  <a:pt x="6396145" y="4677971"/>
                </a:cubicBezTo>
                <a:cubicBezTo>
                  <a:pt x="6158482" y="4684293"/>
                  <a:pt x="6144898" y="4669111"/>
                  <a:pt x="5921322" y="4677971"/>
                </a:cubicBezTo>
                <a:cubicBezTo>
                  <a:pt x="5697746" y="4686831"/>
                  <a:pt x="5549521" y="4666654"/>
                  <a:pt x="5223053" y="4677971"/>
                </a:cubicBezTo>
                <a:cubicBezTo>
                  <a:pt x="4896585" y="4689288"/>
                  <a:pt x="5020674" y="4669696"/>
                  <a:pt x="4859953" y="4677971"/>
                </a:cubicBezTo>
                <a:cubicBezTo>
                  <a:pt x="4699232" y="4686246"/>
                  <a:pt x="4162320" y="4655426"/>
                  <a:pt x="3938238" y="4677971"/>
                </a:cubicBezTo>
                <a:cubicBezTo>
                  <a:pt x="3714157" y="4700516"/>
                  <a:pt x="3421685" y="4684199"/>
                  <a:pt x="3128246" y="4677971"/>
                </a:cubicBezTo>
                <a:cubicBezTo>
                  <a:pt x="2834807" y="4671743"/>
                  <a:pt x="2911213" y="4674842"/>
                  <a:pt x="2765146" y="4677971"/>
                </a:cubicBezTo>
                <a:cubicBezTo>
                  <a:pt x="2619079" y="4681100"/>
                  <a:pt x="2285204" y="4647097"/>
                  <a:pt x="1955154" y="4677971"/>
                </a:cubicBezTo>
                <a:cubicBezTo>
                  <a:pt x="1625104" y="4708845"/>
                  <a:pt x="1291317" y="4690778"/>
                  <a:pt x="1033438" y="4677971"/>
                </a:cubicBezTo>
                <a:cubicBezTo>
                  <a:pt x="775559" y="4665164"/>
                  <a:pt x="295000" y="4646772"/>
                  <a:pt x="0" y="4677971"/>
                </a:cubicBezTo>
                <a:cubicBezTo>
                  <a:pt x="-11049" y="4430988"/>
                  <a:pt x="-23588" y="4079296"/>
                  <a:pt x="0" y="3916130"/>
                </a:cubicBezTo>
                <a:cubicBezTo>
                  <a:pt x="23588" y="3752964"/>
                  <a:pt x="-14457" y="3507749"/>
                  <a:pt x="0" y="3154289"/>
                </a:cubicBezTo>
                <a:cubicBezTo>
                  <a:pt x="14457" y="2800829"/>
                  <a:pt x="-16962" y="2866257"/>
                  <a:pt x="0" y="2579567"/>
                </a:cubicBezTo>
                <a:cubicBezTo>
                  <a:pt x="16962" y="2292877"/>
                  <a:pt x="13745" y="2052036"/>
                  <a:pt x="0" y="1817726"/>
                </a:cubicBezTo>
                <a:cubicBezTo>
                  <a:pt x="-13745" y="1583416"/>
                  <a:pt x="-13536" y="1349712"/>
                  <a:pt x="0" y="1149444"/>
                </a:cubicBezTo>
                <a:cubicBezTo>
                  <a:pt x="13536" y="949176"/>
                  <a:pt x="8952" y="350285"/>
                  <a:pt x="0" y="0"/>
                </a:cubicBezTo>
                <a:close/>
              </a:path>
              <a:path w="11172306" h="4677971" stroke="0" extrusionOk="0">
                <a:moveTo>
                  <a:pt x="0" y="0"/>
                </a:moveTo>
                <a:cubicBezTo>
                  <a:pt x="82917" y="2275"/>
                  <a:pt x="233633" y="-8039"/>
                  <a:pt x="363100" y="0"/>
                </a:cubicBezTo>
                <a:cubicBezTo>
                  <a:pt x="492567" y="8039"/>
                  <a:pt x="858406" y="-29059"/>
                  <a:pt x="1061369" y="0"/>
                </a:cubicBezTo>
                <a:cubicBezTo>
                  <a:pt x="1264332" y="29059"/>
                  <a:pt x="1729765" y="-25872"/>
                  <a:pt x="1983084" y="0"/>
                </a:cubicBezTo>
                <a:cubicBezTo>
                  <a:pt x="2236404" y="25872"/>
                  <a:pt x="2605806" y="18751"/>
                  <a:pt x="2793077" y="0"/>
                </a:cubicBezTo>
                <a:cubicBezTo>
                  <a:pt x="2980348" y="-18751"/>
                  <a:pt x="3219347" y="26880"/>
                  <a:pt x="3379623" y="0"/>
                </a:cubicBezTo>
                <a:cubicBezTo>
                  <a:pt x="3539899" y="-26880"/>
                  <a:pt x="4089081" y="-24940"/>
                  <a:pt x="4301338" y="0"/>
                </a:cubicBezTo>
                <a:cubicBezTo>
                  <a:pt x="4513595" y="24940"/>
                  <a:pt x="4676946" y="3079"/>
                  <a:pt x="4776161" y="0"/>
                </a:cubicBezTo>
                <a:cubicBezTo>
                  <a:pt x="4875376" y="-3079"/>
                  <a:pt x="5261620" y="18610"/>
                  <a:pt x="5474430" y="0"/>
                </a:cubicBezTo>
                <a:cubicBezTo>
                  <a:pt x="5687240" y="-18610"/>
                  <a:pt x="5697564" y="-419"/>
                  <a:pt x="5837530" y="0"/>
                </a:cubicBezTo>
                <a:cubicBezTo>
                  <a:pt x="5977496" y="419"/>
                  <a:pt x="6119740" y="-15703"/>
                  <a:pt x="6200630" y="0"/>
                </a:cubicBezTo>
                <a:cubicBezTo>
                  <a:pt x="6281520" y="15703"/>
                  <a:pt x="6606268" y="-22404"/>
                  <a:pt x="6898899" y="0"/>
                </a:cubicBezTo>
                <a:cubicBezTo>
                  <a:pt x="7191530" y="22404"/>
                  <a:pt x="7088130" y="-10196"/>
                  <a:pt x="7261999" y="0"/>
                </a:cubicBezTo>
                <a:cubicBezTo>
                  <a:pt x="7435868" y="10196"/>
                  <a:pt x="7863306" y="-13351"/>
                  <a:pt x="8071991" y="0"/>
                </a:cubicBezTo>
                <a:cubicBezTo>
                  <a:pt x="8280676" y="13351"/>
                  <a:pt x="8592991" y="-16975"/>
                  <a:pt x="8993706" y="0"/>
                </a:cubicBezTo>
                <a:cubicBezTo>
                  <a:pt x="9394421" y="16975"/>
                  <a:pt x="9234586" y="-19217"/>
                  <a:pt x="9468529" y="0"/>
                </a:cubicBezTo>
                <a:cubicBezTo>
                  <a:pt x="9702472" y="19217"/>
                  <a:pt x="9992240" y="45673"/>
                  <a:pt x="10390245" y="0"/>
                </a:cubicBezTo>
                <a:cubicBezTo>
                  <a:pt x="10788250" y="-45673"/>
                  <a:pt x="10893384" y="-27977"/>
                  <a:pt x="11172306" y="0"/>
                </a:cubicBezTo>
                <a:cubicBezTo>
                  <a:pt x="11188871" y="160869"/>
                  <a:pt x="11200964" y="419864"/>
                  <a:pt x="11172306" y="574722"/>
                </a:cubicBezTo>
                <a:cubicBezTo>
                  <a:pt x="11143648" y="729580"/>
                  <a:pt x="11164272" y="1112218"/>
                  <a:pt x="11172306" y="1336563"/>
                </a:cubicBezTo>
                <a:cubicBezTo>
                  <a:pt x="11180340" y="1560908"/>
                  <a:pt x="11191657" y="1680419"/>
                  <a:pt x="11172306" y="1864506"/>
                </a:cubicBezTo>
                <a:cubicBezTo>
                  <a:pt x="11152955" y="2048593"/>
                  <a:pt x="11150649" y="2261440"/>
                  <a:pt x="11172306" y="2579567"/>
                </a:cubicBezTo>
                <a:cubicBezTo>
                  <a:pt x="11193963" y="2897694"/>
                  <a:pt x="11144258" y="3048682"/>
                  <a:pt x="11172306" y="3294628"/>
                </a:cubicBezTo>
                <a:cubicBezTo>
                  <a:pt x="11200354" y="3540574"/>
                  <a:pt x="11199875" y="3732264"/>
                  <a:pt x="11172306" y="3962910"/>
                </a:cubicBezTo>
                <a:cubicBezTo>
                  <a:pt x="11144737" y="4193556"/>
                  <a:pt x="11182384" y="4528201"/>
                  <a:pt x="11172306" y="4677971"/>
                </a:cubicBezTo>
                <a:cubicBezTo>
                  <a:pt x="10923643" y="4652520"/>
                  <a:pt x="10712681" y="4698300"/>
                  <a:pt x="10585760" y="4677971"/>
                </a:cubicBezTo>
                <a:cubicBezTo>
                  <a:pt x="10458839" y="4657642"/>
                  <a:pt x="10169400" y="4696939"/>
                  <a:pt x="9999214" y="4677971"/>
                </a:cubicBezTo>
                <a:cubicBezTo>
                  <a:pt x="9829028" y="4659003"/>
                  <a:pt x="9710750" y="4670070"/>
                  <a:pt x="9636114" y="4677971"/>
                </a:cubicBezTo>
                <a:cubicBezTo>
                  <a:pt x="9561478" y="4685872"/>
                  <a:pt x="9381439" y="4672463"/>
                  <a:pt x="9273014" y="4677971"/>
                </a:cubicBezTo>
                <a:cubicBezTo>
                  <a:pt x="9164589" y="4683479"/>
                  <a:pt x="8918496" y="4665821"/>
                  <a:pt x="8574745" y="4677971"/>
                </a:cubicBezTo>
                <a:cubicBezTo>
                  <a:pt x="8230994" y="4690121"/>
                  <a:pt x="8125657" y="4650719"/>
                  <a:pt x="7876476" y="4677971"/>
                </a:cubicBezTo>
                <a:cubicBezTo>
                  <a:pt x="7627295" y="4705223"/>
                  <a:pt x="7280909" y="4644351"/>
                  <a:pt x="7066484" y="4677971"/>
                </a:cubicBezTo>
                <a:cubicBezTo>
                  <a:pt x="6852059" y="4711591"/>
                  <a:pt x="6793776" y="4688844"/>
                  <a:pt x="6703384" y="4677971"/>
                </a:cubicBezTo>
                <a:cubicBezTo>
                  <a:pt x="6612992" y="4667098"/>
                  <a:pt x="6265550" y="4683232"/>
                  <a:pt x="6005114" y="4677971"/>
                </a:cubicBezTo>
                <a:cubicBezTo>
                  <a:pt x="5744678" y="4672711"/>
                  <a:pt x="5636138" y="4651331"/>
                  <a:pt x="5418568" y="4677971"/>
                </a:cubicBezTo>
                <a:cubicBezTo>
                  <a:pt x="5200998" y="4704611"/>
                  <a:pt x="4991753" y="4672844"/>
                  <a:pt x="4608576" y="4677971"/>
                </a:cubicBezTo>
                <a:cubicBezTo>
                  <a:pt x="4225399" y="4683098"/>
                  <a:pt x="4047499" y="4681747"/>
                  <a:pt x="3798584" y="4677971"/>
                </a:cubicBezTo>
                <a:cubicBezTo>
                  <a:pt x="3549669" y="4674195"/>
                  <a:pt x="3375786" y="4682375"/>
                  <a:pt x="3212038" y="4677971"/>
                </a:cubicBezTo>
                <a:cubicBezTo>
                  <a:pt x="3048290" y="4673567"/>
                  <a:pt x="3025675" y="4676370"/>
                  <a:pt x="2848938" y="4677971"/>
                </a:cubicBezTo>
                <a:cubicBezTo>
                  <a:pt x="2672201" y="4679572"/>
                  <a:pt x="2658180" y="4660766"/>
                  <a:pt x="2485838" y="4677971"/>
                </a:cubicBezTo>
                <a:cubicBezTo>
                  <a:pt x="2313496" y="4695176"/>
                  <a:pt x="2023509" y="4708912"/>
                  <a:pt x="1787569" y="4677971"/>
                </a:cubicBezTo>
                <a:cubicBezTo>
                  <a:pt x="1551629" y="4647030"/>
                  <a:pt x="1069778" y="4713484"/>
                  <a:pt x="865854" y="4677971"/>
                </a:cubicBezTo>
                <a:cubicBezTo>
                  <a:pt x="661930" y="4642458"/>
                  <a:pt x="205191" y="4678209"/>
                  <a:pt x="0" y="4677971"/>
                </a:cubicBezTo>
                <a:cubicBezTo>
                  <a:pt x="17672" y="4345850"/>
                  <a:pt x="15333" y="4310541"/>
                  <a:pt x="0" y="4009689"/>
                </a:cubicBezTo>
                <a:cubicBezTo>
                  <a:pt x="-15333" y="3708837"/>
                  <a:pt x="20711" y="3681313"/>
                  <a:pt x="0" y="3481747"/>
                </a:cubicBezTo>
                <a:cubicBezTo>
                  <a:pt x="-20711" y="3282181"/>
                  <a:pt x="27744" y="2942994"/>
                  <a:pt x="0" y="2766686"/>
                </a:cubicBezTo>
                <a:cubicBezTo>
                  <a:pt x="-27744" y="2590378"/>
                  <a:pt x="15531" y="2410675"/>
                  <a:pt x="0" y="2191964"/>
                </a:cubicBezTo>
                <a:cubicBezTo>
                  <a:pt x="-15531" y="1973253"/>
                  <a:pt x="22758" y="1672673"/>
                  <a:pt x="0" y="1523682"/>
                </a:cubicBezTo>
                <a:cubicBezTo>
                  <a:pt x="-22758" y="1374691"/>
                  <a:pt x="22371" y="1197730"/>
                  <a:pt x="0" y="995740"/>
                </a:cubicBezTo>
                <a:cubicBezTo>
                  <a:pt x="-22371" y="793750"/>
                  <a:pt x="-36043" y="48497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ED08B-E0BB-FBFA-FFE1-DAD1B5F820D5}"/>
              </a:ext>
            </a:extLst>
          </p:cNvPr>
          <p:cNvSpPr txBox="1"/>
          <p:nvPr/>
        </p:nvSpPr>
        <p:spPr>
          <a:xfrm>
            <a:off x="5446945" y="492473"/>
            <a:ext cx="129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Predictions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C4B13F-670E-7039-971E-A8339D3CEC09}"/>
              </a:ext>
            </a:extLst>
          </p:cNvPr>
          <p:cNvSpPr/>
          <p:nvPr/>
        </p:nvSpPr>
        <p:spPr>
          <a:xfrm>
            <a:off x="714895" y="2080801"/>
            <a:ext cx="3918065" cy="4269199"/>
          </a:xfrm>
          <a:custGeom>
            <a:avLst/>
            <a:gdLst>
              <a:gd name="connsiteX0" fmla="*/ 0 w 3918065"/>
              <a:gd name="connsiteY0" fmla="*/ 0 h 4269199"/>
              <a:gd name="connsiteX1" fmla="*/ 559724 w 3918065"/>
              <a:gd name="connsiteY1" fmla="*/ 0 h 4269199"/>
              <a:gd name="connsiteX2" fmla="*/ 1080266 w 3918065"/>
              <a:gd name="connsiteY2" fmla="*/ 0 h 4269199"/>
              <a:gd name="connsiteX3" fmla="*/ 1718351 w 3918065"/>
              <a:gd name="connsiteY3" fmla="*/ 0 h 4269199"/>
              <a:gd name="connsiteX4" fmla="*/ 2356436 w 3918065"/>
              <a:gd name="connsiteY4" fmla="*/ 0 h 4269199"/>
              <a:gd name="connsiteX5" fmla="*/ 2837799 w 3918065"/>
              <a:gd name="connsiteY5" fmla="*/ 0 h 4269199"/>
              <a:gd name="connsiteX6" fmla="*/ 3319161 w 3918065"/>
              <a:gd name="connsiteY6" fmla="*/ 0 h 4269199"/>
              <a:gd name="connsiteX7" fmla="*/ 3918065 w 3918065"/>
              <a:gd name="connsiteY7" fmla="*/ 0 h 4269199"/>
              <a:gd name="connsiteX8" fmla="*/ 3918065 w 3918065"/>
              <a:gd name="connsiteY8" fmla="*/ 448266 h 4269199"/>
              <a:gd name="connsiteX9" fmla="*/ 3918065 w 3918065"/>
              <a:gd name="connsiteY9" fmla="*/ 1024608 h 4269199"/>
              <a:gd name="connsiteX10" fmla="*/ 3918065 w 3918065"/>
              <a:gd name="connsiteY10" fmla="*/ 1600950 h 4269199"/>
              <a:gd name="connsiteX11" fmla="*/ 3918065 w 3918065"/>
              <a:gd name="connsiteY11" fmla="*/ 2219983 h 4269199"/>
              <a:gd name="connsiteX12" fmla="*/ 3918065 w 3918065"/>
              <a:gd name="connsiteY12" fmla="*/ 2668249 h 4269199"/>
              <a:gd name="connsiteX13" fmla="*/ 3918065 w 3918065"/>
              <a:gd name="connsiteY13" fmla="*/ 3287283 h 4269199"/>
              <a:gd name="connsiteX14" fmla="*/ 3918065 w 3918065"/>
              <a:gd name="connsiteY14" fmla="*/ 4269199 h 4269199"/>
              <a:gd name="connsiteX15" fmla="*/ 3436703 w 3918065"/>
              <a:gd name="connsiteY15" fmla="*/ 4269199 h 4269199"/>
              <a:gd name="connsiteX16" fmla="*/ 2798618 w 3918065"/>
              <a:gd name="connsiteY16" fmla="*/ 4269199 h 4269199"/>
              <a:gd name="connsiteX17" fmla="*/ 2160533 w 3918065"/>
              <a:gd name="connsiteY17" fmla="*/ 4269199 h 4269199"/>
              <a:gd name="connsiteX18" fmla="*/ 1679171 w 3918065"/>
              <a:gd name="connsiteY18" fmla="*/ 4269199 h 4269199"/>
              <a:gd name="connsiteX19" fmla="*/ 1158628 w 3918065"/>
              <a:gd name="connsiteY19" fmla="*/ 4269199 h 4269199"/>
              <a:gd name="connsiteX20" fmla="*/ 638085 w 3918065"/>
              <a:gd name="connsiteY20" fmla="*/ 4269199 h 4269199"/>
              <a:gd name="connsiteX21" fmla="*/ 0 w 3918065"/>
              <a:gd name="connsiteY21" fmla="*/ 4269199 h 4269199"/>
              <a:gd name="connsiteX22" fmla="*/ 0 w 3918065"/>
              <a:gd name="connsiteY22" fmla="*/ 3735549 h 4269199"/>
              <a:gd name="connsiteX23" fmla="*/ 0 w 3918065"/>
              <a:gd name="connsiteY23" fmla="*/ 3116515 h 4269199"/>
              <a:gd name="connsiteX24" fmla="*/ 0 w 3918065"/>
              <a:gd name="connsiteY24" fmla="*/ 2668249 h 4269199"/>
              <a:gd name="connsiteX25" fmla="*/ 0 w 3918065"/>
              <a:gd name="connsiteY25" fmla="*/ 2049216 h 4269199"/>
              <a:gd name="connsiteX26" fmla="*/ 0 w 3918065"/>
              <a:gd name="connsiteY26" fmla="*/ 1472874 h 4269199"/>
              <a:gd name="connsiteX27" fmla="*/ 0 w 3918065"/>
              <a:gd name="connsiteY27" fmla="*/ 853840 h 4269199"/>
              <a:gd name="connsiteX28" fmla="*/ 0 w 3918065"/>
              <a:gd name="connsiteY28" fmla="*/ 0 h 426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918065" h="4269199" fill="none" extrusionOk="0">
                <a:moveTo>
                  <a:pt x="0" y="0"/>
                </a:moveTo>
                <a:cubicBezTo>
                  <a:pt x="258069" y="-5407"/>
                  <a:pt x="335253" y="8083"/>
                  <a:pt x="559724" y="0"/>
                </a:cubicBezTo>
                <a:cubicBezTo>
                  <a:pt x="784195" y="-8083"/>
                  <a:pt x="922977" y="44103"/>
                  <a:pt x="1080266" y="0"/>
                </a:cubicBezTo>
                <a:cubicBezTo>
                  <a:pt x="1237555" y="-44103"/>
                  <a:pt x="1580810" y="68194"/>
                  <a:pt x="1718351" y="0"/>
                </a:cubicBezTo>
                <a:cubicBezTo>
                  <a:pt x="1855893" y="-68194"/>
                  <a:pt x="2168758" y="26148"/>
                  <a:pt x="2356436" y="0"/>
                </a:cubicBezTo>
                <a:cubicBezTo>
                  <a:pt x="2544114" y="-26148"/>
                  <a:pt x="2732766" y="30927"/>
                  <a:pt x="2837799" y="0"/>
                </a:cubicBezTo>
                <a:cubicBezTo>
                  <a:pt x="2942832" y="-30927"/>
                  <a:pt x="3119189" y="29681"/>
                  <a:pt x="3319161" y="0"/>
                </a:cubicBezTo>
                <a:cubicBezTo>
                  <a:pt x="3519133" y="-29681"/>
                  <a:pt x="3780431" y="60734"/>
                  <a:pt x="3918065" y="0"/>
                </a:cubicBezTo>
                <a:cubicBezTo>
                  <a:pt x="3936974" y="108175"/>
                  <a:pt x="3870483" y="319077"/>
                  <a:pt x="3918065" y="448266"/>
                </a:cubicBezTo>
                <a:cubicBezTo>
                  <a:pt x="3965647" y="577455"/>
                  <a:pt x="3899131" y="865999"/>
                  <a:pt x="3918065" y="1024608"/>
                </a:cubicBezTo>
                <a:cubicBezTo>
                  <a:pt x="3936999" y="1183217"/>
                  <a:pt x="3852304" y="1439047"/>
                  <a:pt x="3918065" y="1600950"/>
                </a:cubicBezTo>
                <a:cubicBezTo>
                  <a:pt x="3983826" y="1762853"/>
                  <a:pt x="3900029" y="2091362"/>
                  <a:pt x="3918065" y="2219983"/>
                </a:cubicBezTo>
                <a:cubicBezTo>
                  <a:pt x="3936101" y="2348604"/>
                  <a:pt x="3873502" y="2497291"/>
                  <a:pt x="3918065" y="2668249"/>
                </a:cubicBezTo>
                <a:cubicBezTo>
                  <a:pt x="3962628" y="2839207"/>
                  <a:pt x="3883232" y="3090449"/>
                  <a:pt x="3918065" y="3287283"/>
                </a:cubicBezTo>
                <a:cubicBezTo>
                  <a:pt x="3952898" y="3484117"/>
                  <a:pt x="3882805" y="3817643"/>
                  <a:pt x="3918065" y="4269199"/>
                </a:cubicBezTo>
                <a:cubicBezTo>
                  <a:pt x="3752814" y="4295236"/>
                  <a:pt x="3558844" y="4268770"/>
                  <a:pt x="3436703" y="4269199"/>
                </a:cubicBezTo>
                <a:cubicBezTo>
                  <a:pt x="3314562" y="4269628"/>
                  <a:pt x="2951563" y="4204247"/>
                  <a:pt x="2798618" y="4269199"/>
                </a:cubicBezTo>
                <a:cubicBezTo>
                  <a:pt x="2645673" y="4334151"/>
                  <a:pt x="2304993" y="4238105"/>
                  <a:pt x="2160533" y="4269199"/>
                </a:cubicBezTo>
                <a:cubicBezTo>
                  <a:pt x="2016074" y="4300293"/>
                  <a:pt x="1860641" y="4267259"/>
                  <a:pt x="1679171" y="4269199"/>
                </a:cubicBezTo>
                <a:cubicBezTo>
                  <a:pt x="1497701" y="4271139"/>
                  <a:pt x="1339812" y="4265020"/>
                  <a:pt x="1158628" y="4269199"/>
                </a:cubicBezTo>
                <a:cubicBezTo>
                  <a:pt x="977444" y="4273378"/>
                  <a:pt x="789447" y="4264766"/>
                  <a:pt x="638085" y="4269199"/>
                </a:cubicBezTo>
                <a:cubicBezTo>
                  <a:pt x="486723" y="4273632"/>
                  <a:pt x="132028" y="4251981"/>
                  <a:pt x="0" y="4269199"/>
                </a:cubicBezTo>
                <a:cubicBezTo>
                  <a:pt x="-40099" y="4038403"/>
                  <a:pt x="31177" y="3882323"/>
                  <a:pt x="0" y="3735549"/>
                </a:cubicBezTo>
                <a:cubicBezTo>
                  <a:pt x="-31177" y="3588775"/>
                  <a:pt x="51588" y="3352781"/>
                  <a:pt x="0" y="3116515"/>
                </a:cubicBezTo>
                <a:cubicBezTo>
                  <a:pt x="-51588" y="2880249"/>
                  <a:pt x="40451" y="2758867"/>
                  <a:pt x="0" y="2668249"/>
                </a:cubicBezTo>
                <a:cubicBezTo>
                  <a:pt x="-40451" y="2577631"/>
                  <a:pt x="52426" y="2325244"/>
                  <a:pt x="0" y="2049216"/>
                </a:cubicBezTo>
                <a:cubicBezTo>
                  <a:pt x="-52426" y="1773188"/>
                  <a:pt x="26617" y="1679269"/>
                  <a:pt x="0" y="1472874"/>
                </a:cubicBezTo>
                <a:cubicBezTo>
                  <a:pt x="-26617" y="1266479"/>
                  <a:pt x="45682" y="1132947"/>
                  <a:pt x="0" y="853840"/>
                </a:cubicBezTo>
                <a:cubicBezTo>
                  <a:pt x="-45682" y="574733"/>
                  <a:pt x="10854" y="298785"/>
                  <a:pt x="0" y="0"/>
                </a:cubicBezTo>
                <a:close/>
              </a:path>
              <a:path w="3918065" h="4269199" stroke="0" extrusionOk="0">
                <a:moveTo>
                  <a:pt x="0" y="0"/>
                </a:moveTo>
                <a:cubicBezTo>
                  <a:pt x="287316" y="-54479"/>
                  <a:pt x="339312" y="25460"/>
                  <a:pt x="598904" y="0"/>
                </a:cubicBezTo>
                <a:cubicBezTo>
                  <a:pt x="858496" y="-25460"/>
                  <a:pt x="1053037" y="57998"/>
                  <a:pt x="1236989" y="0"/>
                </a:cubicBezTo>
                <a:cubicBezTo>
                  <a:pt x="1420942" y="-57998"/>
                  <a:pt x="1664483" y="24877"/>
                  <a:pt x="1835893" y="0"/>
                </a:cubicBezTo>
                <a:cubicBezTo>
                  <a:pt x="2007303" y="-24877"/>
                  <a:pt x="2156612" y="23239"/>
                  <a:pt x="2434798" y="0"/>
                </a:cubicBezTo>
                <a:cubicBezTo>
                  <a:pt x="2712984" y="-23239"/>
                  <a:pt x="2898245" y="19720"/>
                  <a:pt x="3033702" y="0"/>
                </a:cubicBezTo>
                <a:cubicBezTo>
                  <a:pt x="3169159" y="-19720"/>
                  <a:pt x="3739285" y="41003"/>
                  <a:pt x="3918065" y="0"/>
                </a:cubicBezTo>
                <a:cubicBezTo>
                  <a:pt x="3948216" y="172462"/>
                  <a:pt x="3865224" y="427245"/>
                  <a:pt x="3918065" y="576342"/>
                </a:cubicBezTo>
                <a:cubicBezTo>
                  <a:pt x="3970906" y="725439"/>
                  <a:pt x="3848891" y="1055898"/>
                  <a:pt x="3918065" y="1195376"/>
                </a:cubicBezTo>
                <a:cubicBezTo>
                  <a:pt x="3987239" y="1334854"/>
                  <a:pt x="3909352" y="1510802"/>
                  <a:pt x="3918065" y="1729026"/>
                </a:cubicBezTo>
                <a:cubicBezTo>
                  <a:pt x="3926778" y="1947250"/>
                  <a:pt x="3915206" y="2036910"/>
                  <a:pt x="3918065" y="2305367"/>
                </a:cubicBezTo>
                <a:cubicBezTo>
                  <a:pt x="3920924" y="2573824"/>
                  <a:pt x="3892159" y="2603709"/>
                  <a:pt x="3918065" y="2710941"/>
                </a:cubicBezTo>
                <a:cubicBezTo>
                  <a:pt x="3943971" y="2818173"/>
                  <a:pt x="3908294" y="3099105"/>
                  <a:pt x="3918065" y="3244591"/>
                </a:cubicBezTo>
                <a:cubicBezTo>
                  <a:pt x="3927836" y="3390077"/>
                  <a:pt x="3914730" y="3496400"/>
                  <a:pt x="3918065" y="3735549"/>
                </a:cubicBezTo>
                <a:cubicBezTo>
                  <a:pt x="3921400" y="3974698"/>
                  <a:pt x="3867097" y="4034031"/>
                  <a:pt x="3918065" y="4269199"/>
                </a:cubicBezTo>
                <a:cubicBezTo>
                  <a:pt x="3796674" y="4296772"/>
                  <a:pt x="3692938" y="4254032"/>
                  <a:pt x="3475883" y="4269199"/>
                </a:cubicBezTo>
                <a:cubicBezTo>
                  <a:pt x="3258828" y="4284366"/>
                  <a:pt x="3121665" y="4211501"/>
                  <a:pt x="2837799" y="4269199"/>
                </a:cubicBezTo>
                <a:cubicBezTo>
                  <a:pt x="2553933" y="4326897"/>
                  <a:pt x="2526961" y="4219526"/>
                  <a:pt x="2395617" y="4269199"/>
                </a:cubicBezTo>
                <a:cubicBezTo>
                  <a:pt x="2264273" y="4318872"/>
                  <a:pt x="1982003" y="4218516"/>
                  <a:pt x="1796713" y="4269199"/>
                </a:cubicBezTo>
                <a:cubicBezTo>
                  <a:pt x="1611423" y="4319882"/>
                  <a:pt x="1498479" y="4252855"/>
                  <a:pt x="1315350" y="4269199"/>
                </a:cubicBezTo>
                <a:cubicBezTo>
                  <a:pt x="1132221" y="4285543"/>
                  <a:pt x="1040077" y="4225255"/>
                  <a:pt x="794807" y="4269199"/>
                </a:cubicBezTo>
                <a:cubicBezTo>
                  <a:pt x="549537" y="4313143"/>
                  <a:pt x="228031" y="4250719"/>
                  <a:pt x="0" y="4269199"/>
                </a:cubicBezTo>
                <a:cubicBezTo>
                  <a:pt x="-36791" y="3986380"/>
                  <a:pt x="63354" y="3871712"/>
                  <a:pt x="0" y="3692857"/>
                </a:cubicBezTo>
                <a:cubicBezTo>
                  <a:pt x="-63354" y="3514002"/>
                  <a:pt x="9697" y="3439402"/>
                  <a:pt x="0" y="3287283"/>
                </a:cubicBezTo>
                <a:cubicBezTo>
                  <a:pt x="-9697" y="3135164"/>
                  <a:pt x="7945" y="3009084"/>
                  <a:pt x="0" y="2839017"/>
                </a:cubicBezTo>
                <a:cubicBezTo>
                  <a:pt x="-7945" y="2668950"/>
                  <a:pt x="47375" y="2491802"/>
                  <a:pt x="0" y="2390751"/>
                </a:cubicBezTo>
                <a:cubicBezTo>
                  <a:pt x="-47375" y="2289700"/>
                  <a:pt x="49982" y="2048612"/>
                  <a:pt x="0" y="1899794"/>
                </a:cubicBezTo>
                <a:cubicBezTo>
                  <a:pt x="-49982" y="1750976"/>
                  <a:pt x="16365" y="1418677"/>
                  <a:pt x="0" y="1280760"/>
                </a:cubicBezTo>
                <a:cubicBezTo>
                  <a:pt x="-16365" y="1142843"/>
                  <a:pt x="22272" y="830515"/>
                  <a:pt x="0" y="704418"/>
                </a:cubicBezTo>
                <a:cubicBezTo>
                  <a:pt x="-22272" y="578321"/>
                  <a:pt x="29715" y="33014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74125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Simulation breakdown</a:t>
            </a:r>
            <a:br>
              <a:rPr lang="en-US" sz="4400" dirty="0"/>
            </a:br>
            <a:r>
              <a:rPr lang="en-US" sz="4400" dirty="0"/>
              <a:t>(env, grid, entities, rules, termination)</a:t>
            </a:r>
            <a:endParaRPr lang="en-IL" sz="4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DF6200-2B7D-DCF9-A2D3-9049D34136FC}"/>
              </a:ext>
            </a:extLst>
          </p:cNvPr>
          <p:cNvSpPr/>
          <p:nvPr/>
        </p:nvSpPr>
        <p:spPr>
          <a:xfrm>
            <a:off x="4807528" y="2134224"/>
            <a:ext cx="6669577" cy="4215776"/>
          </a:xfrm>
          <a:custGeom>
            <a:avLst/>
            <a:gdLst>
              <a:gd name="connsiteX0" fmla="*/ 0 w 6669577"/>
              <a:gd name="connsiteY0" fmla="*/ 0 h 4215776"/>
              <a:gd name="connsiteX1" fmla="*/ 422407 w 6669577"/>
              <a:gd name="connsiteY1" fmla="*/ 0 h 4215776"/>
              <a:gd name="connsiteX2" fmla="*/ 1044900 w 6669577"/>
              <a:gd name="connsiteY2" fmla="*/ 0 h 4215776"/>
              <a:gd name="connsiteX3" fmla="*/ 1400611 w 6669577"/>
              <a:gd name="connsiteY3" fmla="*/ 0 h 4215776"/>
              <a:gd name="connsiteX4" fmla="*/ 1889713 w 6669577"/>
              <a:gd name="connsiteY4" fmla="*/ 0 h 4215776"/>
              <a:gd name="connsiteX5" fmla="*/ 2445512 w 6669577"/>
              <a:gd name="connsiteY5" fmla="*/ 0 h 4215776"/>
              <a:gd name="connsiteX6" fmla="*/ 3001310 w 6669577"/>
              <a:gd name="connsiteY6" fmla="*/ 0 h 4215776"/>
              <a:gd name="connsiteX7" fmla="*/ 3623804 w 6669577"/>
              <a:gd name="connsiteY7" fmla="*/ 0 h 4215776"/>
              <a:gd name="connsiteX8" fmla="*/ 4112906 w 6669577"/>
              <a:gd name="connsiteY8" fmla="*/ 0 h 4215776"/>
              <a:gd name="connsiteX9" fmla="*/ 4735400 w 6669577"/>
              <a:gd name="connsiteY9" fmla="*/ 0 h 4215776"/>
              <a:gd name="connsiteX10" fmla="*/ 5224502 w 6669577"/>
              <a:gd name="connsiteY10" fmla="*/ 0 h 4215776"/>
              <a:gd name="connsiteX11" fmla="*/ 5646909 w 6669577"/>
              <a:gd name="connsiteY11" fmla="*/ 0 h 4215776"/>
              <a:gd name="connsiteX12" fmla="*/ 6136011 w 6669577"/>
              <a:gd name="connsiteY12" fmla="*/ 0 h 4215776"/>
              <a:gd name="connsiteX13" fmla="*/ 6669577 w 6669577"/>
              <a:gd name="connsiteY13" fmla="*/ 0 h 4215776"/>
              <a:gd name="connsiteX14" fmla="*/ 6669577 w 6669577"/>
              <a:gd name="connsiteY14" fmla="*/ 526972 h 4215776"/>
              <a:gd name="connsiteX15" fmla="*/ 6669577 w 6669577"/>
              <a:gd name="connsiteY15" fmla="*/ 1096102 h 4215776"/>
              <a:gd name="connsiteX16" fmla="*/ 6669577 w 6669577"/>
              <a:gd name="connsiteY16" fmla="*/ 1623074 h 4215776"/>
              <a:gd name="connsiteX17" fmla="*/ 6669577 w 6669577"/>
              <a:gd name="connsiteY17" fmla="*/ 2192204 h 4215776"/>
              <a:gd name="connsiteX18" fmla="*/ 6669577 w 6669577"/>
              <a:gd name="connsiteY18" fmla="*/ 2761333 h 4215776"/>
              <a:gd name="connsiteX19" fmla="*/ 6669577 w 6669577"/>
              <a:gd name="connsiteY19" fmla="*/ 3330463 h 4215776"/>
              <a:gd name="connsiteX20" fmla="*/ 6669577 w 6669577"/>
              <a:gd name="connsiteY20" fmla="*/ 4215776 h 4215776"/>
              <a:gd name="connsiteX21" fmla="*/ 6180475 w 6669577"/>
              <a:gd name="connsiteY21" fmla="*/ 4215776 h 4215776"/>
              <a:gd name="connsiteX22" fmla="*/ 5557981 w 6669577"/>
              <a:gd name="connsiteY22" fmla="*/ 4215776 h 4215776"/>
              <a:gd name="connsiteX23" fmla="*/ 4935487 w 6669577"/>
              <a:gd name="connsiteY23" fmla="*/ 4215776 h 4215776"/>
              <a:gd name="connsiteX24" fmla="*/ 4579776 w 6669577"/>
              <a:gd name="connsiteY24" fmla="*/ 4215776 h 4215776"/>
              <a:gd name="connsiteX25" fmla="*/ 4090674 w 6669577"/>
              <a:gd name="connsiteY25" fmla="*/ 4215776 h 4215776"/>
              <a:gd name="connsiteX26" fmla="*/ 3734963 w 6669577"/>
              <a:gd name="connsiteY26" fmla="*/ 4215776 h 4215776"/>
              <a:gd name="connsiteX27" fmla="*/ 3245861 w 6669577"/>
              <a:gd name="connsiteY27" fmla="*/ 4215776 h 4215776"/>
              <a:gd name="connsiteX28" fmla="*/ 2823454 w 6669577"/>
              <a:gd name="connsiteY28" fmla="*/ 4215776 h 4215776"/>
              <a:gd name="connsiteX29" fmla="*/ 2401048 w 6669577"/>
              <a:gd name="connsiteY29" fmla="*/ 4215776 h 4215776"/>
              <a:gd name="connsiteX30" fmla="*/ 2045337 w 6669577"/>
              <a:gd name="connsiteY30" fmla="*/ 4215776 h 4215776"/>
              <a:gd name="connsiteX31" fmla="*/ 1422843 w 6669577"/>
              <a:gd name="connsiteY31" fmla="*/ 4215776 h 4215776"/>
              <a:gd name="connsiteX32" fmla="*/ 733653 w 6669577"/>
              <a:gd name="connsiteY32" fmla="*/ 4215776 h 4215776"/>
              <a:gd name="connsiteX33" fmla="*/ 0 w 6669577"/>
              <a:gd name="connsiteY33" fmla="*/ 4215776 h 4215776"/>
              <a:gd name="connsiteX34" fmla="*/ 0 w 6669577"/>
              <a:gd name="connsiteY34" fmla="*/ 3730962 h 4215776"/>
              <a:gd name="connsiteX35" fmla="*/ 0 w 6669577"/>
              <a:gd name="connsiteY35" fmla="*/ 3161832 h 4215776"/>
              <a:gd name="connsiteX36" fmla="*/ 0 w 6669577"/>
              <a:gd name="connsiteY36" fmla="*/ 2634860 h 4215776"/>
              <a:gd name="connsiteX37" fmla="*/ 0 w 6669577"/>
              <a:gd name="connsiteY37" fmla="*/ 2107888 h 4215776"/>
              <a:gd name="connsiteX38" fmla="*/ 0 w 6669577"/>
              <a:gd name="connsiteY38" fmla="*/ 1665232 h 4215776"/>
              <a:gd name="connsiteX39" fmla="*/ 0 w 6669577"/>
              <a:gd name="connsiteY39" fmla="*/ 1222575 h 4215776"/>
              <a:gd name="connsiteX40" fmla="*/ 0 w 6669577"/>
              <a:gd name="connsiteY40" fmla="*/ 737761 h 4215776"/>
              <a:gd name="connsiteX41" fmla="*/ 0 w 6669577"/>
              <a:gd name="connsiteY41" fmla="*/ 0 h 42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669577" h="4215776" fill="none" extrusionOk="0">
                <a:moveTo>
                  <a:pt x="0" y="0"/>
                </a:moveTo>
                <a:cubicBezTo>
                  <a:pt x="169199" y="-45384"/>
                  <a:pt x="293105" y="3998"/>
                  <a:pt x="422407" y="0"/>
                </a:cubicBezTo>
                <a:cubicBezTo>
                  <a:pt x="551709" y="-3998"/>
                  <a:pt x="867445" y="21719"/>
                  <a:pt x="1044900" y="0"/>
                </a:cubicBezTo>
                <a:cubicBezTo>
                  <a:pt x="1222355" y="-21719"/>
                  <a:pt x="1318387" y="16615"/>
                  <a:pt x="1400611" y="0"/>
                </a:cubicBezTo>
                <a:cubicBezTo>
                  <a:pt x="1482835" y="-16615"/>
                  <a:pt x="1654424" y="22163"/>
                  <a:pt x="1889713" y="0"/>
                </a:cubicBezTo>
                <a:cubicBezTo>
                  <a:pt x="2125002" y="-22163"/>
                  <a:pt x="2209127" y="33476"/>
                  <a:pt x="2445512" y="0"/>
                </a:cubicBezTo>
                <a:cubicBezTo>
                  <a:pt x="2681897" y="-33476"/>
                  <a:pt x="2822235" y="4198"/>
                  <a:pt x="3001310" y="0"/>
                </a:cubicBezTo>
                <a:cubicBezTo>
                  <a:pt x="3180385" y="-4198"/>
                  <a:pt x="3443142" y="16109"/>
                  <a:pt x="3623804" y="0"/>
                </a:cubicBezTo>
                <a:cubicBezTo>
                  <a:pt x="3804466" y="-16109"/>
                  <a:pt x="4009958" y="21268"/>
                  <a:pt x="4112906" y="0"/>
                </a:cubicBezTo>
                <a:cubicBezTo>
                  <a:pt x="4215854" y="-21268"/>
                  <a:pt x="4502250" y="64775"/>
                  <a:pt x="4735400" y="0"/>
                </a:cubicBezTo>
                <a:cubicBezTo>
                  <a:pt x="4968550" y="-64775"/>
                  <a:pt x="5043419" y="17247"/>
                  <a:pt x="5224502" y="0"/>
                </a:cubicBezTo>
                <a:cubicBezTo>
                  <a:pt x="5405585" y="-17247"/>
                  <a:pt x="5441031" y="39215"/>
                  <a:pt x="5646909" y="0"/>
                </a:cubicBezTo>
                <a:cubicBezTo>
                  <a:pt x="5852787" y="-39215"/>
                  <a:pt x="5992086" y="21341"/>
                  <a:pt x="6136011" y="0"/>
                </a:cubicBezTo>
                <a:cubicBezTo>
                  <a:pt x="6279936" y="-21341"/>
                  <a:pt x="6532761" y="9650"/>
                  <a:pt x="6669577" y="0"/>
                </a:cubicBezTo>
                <a:cubicBezTo>
                  <a:pt x="6699975" y="143801"/>
                  <a:pt x="6617692" y="385669"/>
                  <a:pt x="6669577" y="526972"/>
                </a:cubicBezTo>
                <a:cubicBezTo>
                  <a:pt x="6721462" y="668275"/>
                  <a:pt x="6643990" y="960133"/>
                  <a:pt x="6669577" y="1096102"/>
                </a:cubicBezTo>
                <a:cubicBezTo>
                  <a:pt x="6695164" y="1232071"/>
                  <a:pt x="6629748" y="1490852"/>
                  <a:pt x="6669577" y="1623074"/>
                </a:cubicBezTo>
                <a:cubicBezTo>
                  <a:pt x="6709406" y="1755296"/>
                  <a:pt x="6640339" y="1920687"/>
                  <a:pt x="6669577" y="2192204"/>
                </a:cubicBezTo>
                <a:cubicBezTo>
                  <a:pt x="6698815" y="2463721"/>
                  <a:pt x="6606360" y="2501817"/>
                  <a:pt x="6669577" y="2761333"/>
                </a:cubicBezTo>
                <a:cubicBezTo>
                  <a:pt x="6732794" y="3020849"/>
                  <a:pt x="6651043" y="3132928"/>
                  <a:pt x="6669577" y="3330463"/>
                </a:cubicBezTo>
                <a:cubicBezTo>
                  <a:pt x="6688111" y="3527998"/>
                  <a:pt x="6582894" y="3997303"/>
                  <a:pt x="6669577" y="4215776"/>
                </a:cubicBezTo>
                <a:cubicBezTo>
                  <a:pt x="6461534" y="4267323"/>
                  <a:pt x="6419942" y="4198045"/>
                  <a:pt x="6180475" y="4215776"/>
                </a:cubicBezTo>
                <a:cubicBezTo>
                  <a:pt x="5941008" y="4233507"/>
                  <a:pt x="5763699" y="4185863"/>
                  <a:pt x="5557981" y="4215776"/>
                </a:cubicBezTo>
                <a:cubicBezTo>
                  <a:pt x="5352263" y="4245689"/>
                  <a:pt x="5097619" y="4189435"/>
                  <a:pt x="4935487" y="4215776"/>
                </a:cubicBezTo>
                <a:cubicBezTo>
                  <a:pt x="4773355" y="4242117"/>
                  <a:pt x="4676867" y="4190189"/>
                  <a:pt x="4579776" y="4215776"/>
                </a:cubicBezTo>
                <a:cubicBezTo>
                  <a:pt x="4482685" y="4241363"/>
                  <a:pt x="4194523" y="4186916"/>
                  <a:pt x="4090674" y="4215776"/>
                </a:cubicBezTo>
                <a:cubicBezTo>
                  <a:pt x="3986825" y="4244636"/>
                  <a:pt x="3897607" y="4209365"/>
                  <a:pt x="3734963" y="4215776"/>
                </a:cubicBezTo>
                <a:cubicBezTo>
                  <a:pt x="3572319" y="4222187"/>
                  <a:pt x="3362654" y="4180928"/>
                  <a:pt x="3245861" y="4215776"/>
                </a:cubicBezTo>
                <a:cubicBezTo>
                  <a:pt x="3129068" y="4250624"/>
                  <a:pt x="3034059" y="4206226"/>
                  <a:pt x="2823454" y="4215776"/>
                </a:cubicBezTo>
                <a:cubicBezTo>
                  <a:pt x="2612849" y="4225326"/>
                  <a:pt x="2534631" y="4176405"/>
                  <a:pt x="2401048" y="4215776"/>
                </a:cubicBezTo>
                <a:cubicBezTo>
                  <a:pt x="2267465" y="4255147"/>
                  <a:pt x="2197765" y="4212758"/>
                  <a:pt x="2045337" y="4215776"/>
                </a:cubicBezTo>
                <a:cubicBezTo>
                  <a:pt x="1892909" y="4218794"/>
                  <a:pt x="1647369" y="4161038"/>
                  <a:pt x="1422843" y="4215776"/>
                </a:cubicBezTo>
                <a:cubicBezTo>
                  <a:pt x="1198317" y="4270514"/>
                  <a:pt x="967794" y="4211446"/>
                  <a:pt x="733653" y="4215776"/>
                </a:cubicBezTo>
                <a:cubicBezTo>
                  <a:pt x="499512" y="4220106"/>
                  <a:pt x="179829" y="4129973"/>
                  <a:pt x="0" y="4215776"/>
                </a:cubicBezTo>
                <a:cubicBezTo>
                  <a:pt x="-11972" y="4042117"/>
                  <a:pt x="34911" y="3895268"/>
                  <a:pt x="0" y="3730962"/>
                </a:cubicBezTo>
                <a:cubicBezTo>
                  <a:pt x="-34911" y="3566656"/>
                  <a:pt x="17639" y="3405636"/>
                  <a:pt x="0" y="3161832"/>
                </a:cubicBezTo>
                <a:cubicBezTo>
                  <a:pt x="-17639" y="2918028"/>
                  <a:pt x="44683" y="2745057"/>
                  <a:pt x="0" y="2634860"/>
                </a:cubicBezTo>
                <a:cubicBezTo>
                  <a:pt x="-44683" y="2524663"/>
                  <a:pt x="24741" y="2362273"/>
                  <a:pt x="0" y="2107888"/>
                </a:cubicBezTo>
                <a:cubicBezTo>
                  <a:pt x="-24741" y="1853503"/>
                  <a:pt x="26070" y="1827780"/>
                  <a:pt x="0" y="1665232"/>
                </a:cubicBezTo>
                <a:cubicBezTo>
                  <a:pt x="-26070" y="1502684"/>
                  <a:pt x="47543" y="1375375"/>
                  <a:pt x="0" y="1222575"/>
                </a:cubicBezTo>
                <a:cubicBezTo>
                  <a:pt x="-47543" y="1069775"/>
                  <a:pt x="4262" y="863012"/>
                  <a:pt x="0" y="737761"/>
                </a:cubicBezTo>
                <a:cubicBezTo>
                  <a:pt x="-4262" y="612510"/>
                  <a:pt x="12697" y="162674"/>
                  <a:pt x="0" y="0"/>
                </a:cubicBezTo>
                <a:close/>
              </a:path>
              <a:path w="6669577" h="4215776" stroke="0" extrusionOk="0">
                <a:moveTo>
                  <a:pt x="0" y="0"/>
                </a:moveTo>
                <a:cubicBezTo>
                  <a:pt x="147235" y="-61086"/>
                  <a:pt x="393825" y="11205"/>
                  <a:pt x="555798" y="0"/>
                </a:cubicBezTo>
                <a:cubicBezTo>
                  <a:pt x="717771" y="-11205"/>
                  <a:pt x="1053040" y="4818"/>
                  <a:pt x="1244988" y="0"/>
                </a:cubicBezTo>
                <a:cubicBezTo>
                  <a:pt x="1436936" y="-4818"/>
                  <a:pt x="1783165" y="42927"/>
                  <a:pt x="1934177" y="0"/>
                </a:cubicBezTo>
                <a:cubicBezTo>
                  <a:pt x="2085189" y="-42927"/>
                  <a:pt x="2215078" y="25335"/>
                  <a:pt x="2356584" y="0"/>
                </a:cubicBezTo>
                <a:cubicBezTo>
                  <a:pt x="2498090" y="-25335"/>
                  <a:pt x="2734422" y="17725"/>
                  <a:pt x="3045773" y="0"/>
                </a:cubicBezTo>
                <a:cubicBezTo>
                  <a:pt x="3357124" y="-17725"/>
                  <a:pt x="3243026" y="32947"/>
                  <a:pt x="3401484" y="0"/>
                </a:cubicBezTo>
                <a:cubicBezTo>
                  <a:pt x="3559942" y="-32947"/>
                  <a:pt x="3636495" y="4207"/>
                  <a:pt x="3757195" y="0"/>
                </a:cubicBezTo>
                <a:cubicBezTo>
                  <a:pt x="3877895" y="-4207"/>
                  <a:pt x="4082502" y="49465"/>
                  <a:pt x="4179602" y="0"/>
                </a:cubicBezTo>
                <a:cubicBezTo>
                  <a:pt x="4276702" y="-49465"/>
                  <a:pt x="4409914" y="20203"/>
                  <a:pt x="4535312" y="0"/>
                </a:cubicBezTo>
                <a:cubicBezTo>
                  <a:pt x="4660710" y="-20203"/>
                  <a:pt x="4714118" y="3476"/>
                  <a:pt x="4891023" y="0"/>
                </a:cubicBezTo>
                <a:cubicBezTo>
                  <a:pt x="5067928" y="-3476"/>
                  <a:pt x="5127668" y="44297"/>
                  <a:pt x="5313430" y="0"/>
                </a:cubicBezTo>
                <a:cubicBezTo>
                  <a:pt x="5499192" y="-44297"/>
                  <a:pt x="5731814" y="8546"/>
                  <a:pt x="6002619" y="0"/>
                </a:cubicBezTo>
                <a:cubicBezTo>
                  <a:pt x="6273424" y="-8546"/>
                  <a:pt x="6387857" y="78064"/>
                  <a:pt x="6669577" y="0"/>
                </a:cubicBezTo>
                <a:cubicBezTo>
                  <a:pt x="6677420" y="143173"/>
                  <a:pt x="6633448" y="435749"/>
                  <a:pt x="6669577" y="611288"/>
                </a:cubicBezTo>
                <a:cubicBezTo>
                  <a:pt x="6705706" y="786827"/>
                  <a:pt x="6650677" y="917120"/>
                  <a:pt x="6669577" y="1096102"/>
                </a:cubicBezTo>
                <a:cubicBezTo>
                  <a:pt x="6688477" y="1275084"/>
                  <a:pt x="6627084" y="1344423"/>
                  <a:pt x="6669577" y="1580916"/>
                </a:cubicBezTo>
                <a:cubicBezTo>
                  <a:pt x="6712070" y="1817409"/>
                  <a:pt x="6639417" y="1797006"/>
                  <a:pt x="6669577" y="1981415"/>
                </a:cubicBezTo>
                <a:cubicBezTo>
                  <a:pt x="6699737" y="2165824"/>
                  <a:pt x="6665867" y="2341333"/>
                  <a:pt x="6669577" y="2466229"/>
                </a:cubicBezTo>
                <a:cubicBezTo>
                  <a:pt x="6673287" y="2591125"/>
                  <a:pt x="6613690" y="2900711"/>
                  <a:pt x="6669577" y="3077516"/>
                </a:cubicBezTo>
                <a:cubicBezTo>
                  <a:pt x="6725464" y="3254321"/>
                  <a:pt x="6636726" y="3370599"/>
                  <a:pt x="6669577" y="3478015"/>
                </a:cubicBezTo>
                <a:cubicBezTo>
                  <a:pt x="6702428" y="3585431"/>
                  <a:pt x="6668407" y="3922229"/>
                  <a:pt x="6669577" y="4215776"/>
                </a:cubicBezTo>
                <a:cubicBezTo>
                  <a:pt x="6550339" y="4252436"/>
                  <a:pt x="6436312" y="4174608"/>
                  <a:pt x="6247170" y="4215776"/>
                </a:cubicBezTo>
                <a:cubicBezTo>
                  <a:pt x="6058028" y="4256944"/>
                  <a:pt x="6009182" y="4203847"/>
                  <a:pt x="5824764" y="4215776"/>
                </a:cubicBezTo>
                <a:cubicBezTo>
                  <a:pt x="5640346" y="4227705"/>
                  <a:pt x="5533147" y="4179659"/>
                  <a:pt x="5335662" y="4215776"/>
                </a:cubicBezTo>
                <a:cubicBezTo>
                  <a:pt x="5138177" y="4251893"/>
                  <a:pt x="4999339" y="4164029"/>
                  <a:pt x="4846559" y="4215776"/>
                </a:cubicBezTo>
                <a:cubicBezTo>
                  <a:pt x="4693779" y="4267523"/>
                  <a:pt x="4601707" y="4204431"/>
                  <a:pt x="4424153" y="4215776"/>
                </a:cubicBezTo>
                <a:cubicBezTo>
                  <a:pt x="4246599" y="4227121"/>
                  <a:pt x="4156806" y="4194921"/>
                  <a:pt x="4001746" y="4215776"/>
                </a:cubicBezTo>
                <a:cubicBezTo>
                  <a:pt x="3846686" y="4236631"/>
                  <a:pt x="3721862" y="4168863"/>
                  <a:pt x="3512644" y="4215776"/>
                </a:cubicBezTo>
                <a:cubicBezTo>
                  <a:pt x="3303426" y="4262689"/>
                  <a:pt x="3207653" y="4205324"/>
                  <a:pt x="3023542" y="4215776"/>
                </a:cubicBezTo>
                <a:cubicBezTo>
                  <a:pt x="2839431" y="4226228"/>
                  <a:pt x="2645924" y="4168674"/>
                  <a:pt x="2467743" y="4215776"/>
                </a:cubicBezTo>
                <a:cubicBezTo>
                  <a:pt x="2289562" y="4262878"/>
                  <a:pt x="2233686" y="4181194"/>
                  <a:pt x="2045337" y="4215776"/>
                </a:cubicBezTo>
                <a:cubicBezTo>
                  <a:pt x="1856988" y="4250358"/>
                  <a:pt x="1685184" y="4174815"/>
                  <a:pt x="1489539" y="4215776"/>
                </a:cubicBezTo>
                <a:cubicBezTo>
                  <a:pt x="1293894" y="4256737"/>
                  <a:pt x="1227234" y="4210213"/>
                  <a:pt x="1133828" y="4215776"/>
                </a:cubicBezTo>
                <a:cubicBezTo>
                  <a:pt x="1040422" y="4221339"/>
                  <a:pt x="248838" y="4100345"/>
                  <a:pt x="0" y="4215776"/>
                </a:cubicBezTo>
                <a:cubicBezTo>
                  <a:pt x="-32843" y="4086190"/>
                  <a:pt x="49659" y="3934038"/>
                  <a:pt x="0" y="3773120"/>
                </a:cubicBezTo>
                <a:cubicBezTo>
                  <a:pt x="-49659" y="3612202"/>
                  <a:pt x="27516" y="3503510"/>
                  <a:pt x="0" y="3330463"/>
                </a:cubicBezTo>
                <a:cubicBezTo>
                  <a:pt x="-27516" y="3157416"/>
                  <a:pt x="23693" y="2937689"/>
                  <a:pt x="0" y="2761333"/>
                </a:cubicBezTo>
                <a:cubicBezTo>
                  <a:pt x="-23693" y="2584977"/>
                  <a:pt x="28170" y="2535907"/>
                  <a:pt x="0" y="2318677"/>
                </a:cubicBezTo>
                <a:cubicBezTo>
                  <a:pt x="-28170" y="2101447"/>
                  <a:pt x="39264" y="1999517"/>
                  <a:pt x="0" y="1833863"/>
                </a:cubicBezTo>
                <a:cubicBezTo>
                  <a:pt x="-39264" y="1668209"/>
                  <a:pt x="8817" y="1526416"/>
                  <a:pt x="0" y="1306891"/>
                </a:cubicBezTo>
                <a:cubicBezTo>
                  <a:pt x="-8817" y="1087366"/>
                  <a:pt x="48456" y="1037674"/>
                  <a:pt x="0" y="779919"/>
                </a:cubicBezTo>
                <a:cubicBezTo>
                  <a:pt x="-48456" y="522164"/>
                  <a:pt x="45633" y="158752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extLst>
              <a:ext uri="{C807C97D-BFC1-408E-A445-0C87EB9F89A2}">
                <ask:lineSketchStyleProps xmlns:ask="http://schemas.microsoft.com/office/drawing/2018/sketchyshapes" sd="37292466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Selected component details</a:t>
            </a:r>
            <a:endParaRPr lang="en-IL" sz="48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D0FB7-83CF-6438-D862-59538D84CE3C}"/>
              </a:ext>
            </a:extLst>
          </p:cNvPr>
          <p:cNvSpPr/>
          <p:nvPr/>
        </p:nvSpPr>
        <p:spPr>
          <a:xfrm>
            <a:off x="9356270" y="656974"/>
            <a:ext cx="2329049" cy="866150"/>
          </a:xfrm>
          <a:custGeom>
            <a:avLst/>
            <a:gdLst>
              <a:gd name="connsiteX0" fmla="*/ 0 w 2329049"/>
              <a:gd name="connsiteY0" fmla="*/ 0 h 866150"/>
              <a:gd name="connsiteX1" fmla="*/ 535681 w 2329049"/>
              <a:gd name="connsiteY1" fmla="*/ 0 h 866150"/>
              <a:gd name="connsiteX2" fmla="*/ 1048072 w 2329049"/>
              <a:gd name="connsiteY2" fmla="*/ 0 h 866150"/>
              <a:gd name="connsiteX3" fmla="*/ 1653625 w 2329049"/>
              <a:gd name="connsiteY3" fmla="*/ 0 h 866150"/>
              <a:gd name="connsiteX4" fmla="*/ 2329049 w 2329049"/>
              <a:gd name="connsiteY4" fmla="*/ 0 h 866150"/>
              <a:gd name="connsiteX5" fmla="*/ 2329049 w 2329049"/>
              <a:gd name="connsiteY5" fmla="*/ 433075 h 866150"/>
              <a:gd name="connsiteX6" fmla="*/ 2329049 w 2329049"/>
              <a:gd name="connsiteY6" fmla="*/ 866150 h 866150"/>
              <a:gd name="connsiteX7" fmla="*/ 1770077 w 2329049"/>
              <a:gd name="connsiteY7" fmla="*/ 866150 h 866150"/>
              <a:gd name="connsiteX8" fmla="*/ 1187815 w 2329049"/>
              <a:gd name="connsiteY8" fmla="*/ 866150 h 866150"/>
              <a:gd name="connsiteX9" fmla="*/ 558972 w 2329049"/>
              <a:gd name="connsiteY9" fmla="*/ 866150 h 866150"/>
              <a:gd name="connsiteX10" fmla="*/ 0 w 2329049"/>
              <a:gd name="connsiteY10" fmla="*/ 866150 h 866150"/>
              <a:gd name="connsiteX11" fmla="*/ 0 w 2329049"/>
              <a:gd name="connsiteY11" fmla="*/ 450398 h 866150"/>
              <a:gd name="connsiteX12" fmla="*/ 0 w 2329049"/>
              <a:gd name="connsiteY12" fmla="*/ 0 h 86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29049" h="866150" fill="none" extrusionOk="0">
                <a:moveTo>
                  <a:pt x="0" y="0"/>
                </a:moveTo>
                <a:cubicBezTo>
                  <a:pt x="236483" y="-50956"/>
                  <a:pt x="323744" y="39710"/>
                  <a:pt x="535681" y="0"/>
                </a:cubicBezTo>
                <a:cubicBezTo>
                  <a:pt x="747618" y="-39710"/>
                  <a:pt x="796527" y="7867"/>
                  <a:pt x="1048072" y="0"/>
                </a:cubicBezTo>
                <a:cubicBezTo>
                  <a:pt x="1299617" y="-7867"/>
                  <a:pt x="1468263" y="71906"/>
                  <a:pt x="1653625" y="0"/>
                </a:cubicBezTo>
                <a:cubicBezTo>
                  <a:pt x="1838987" y="-71906"/>
                  <a:pt x="2017688" y="5227"/>
                  <a:pt x="2329049" y="0"/>
                </a:cubicBezTo>
                <a:cubicBezTo>
                  <a:pt x="2356612" y="148300"/>
                  <a:pt x="2277195" y="224287"/>
                  <a:pt x="2329049" y="433075"/>
                </a:cubicBezTo>
                <a:cubicBezTo>
                  <a:pt x="2380903" y="641863"/>
                  <a:pt x="2298542" y="658328"/>
                  <a:pt x="2329049" y="866150"/>
                </a:cubicBezTo>
                <a:cubicBezTo>
                  <a:pt x="2164464" y="908093"/>
                  <a:pt x="1974076" y="812685"/>
                  <a:pt x="1770077" y="866150"/>
                </a:cubicBezTo>
                <a:cubicBezTo>
                  <a:pt x="1566078" y="919615"/>
                  <a:pt x="1353976" y="832028"/>
                  <a:pt x="1187815" y="866150"/>
                </a:cubicBezTo>
                <a:cubicBezTo>
                  <a:pt x="1021654" y="900272"/>
                  <a:pt x="779313" y="822698"/>
                  <a:pt x="558972" y="866150"/>
                </a:cubicBezTo>
                <a:cubicBezTo>
                  <a:pt x="338631" y="909602"/>
                  <a:pt x="212507" y="811744"/>
                  <a:pt x="0" y="866150"/>
                </a:cubicBezTo>
                <a:cubicBezTo>
                  <a:pt x="-20893" y="708574"/>
                  <a:pt x="49813" y="651719"/>
                  <a:pt x="0" y="450398"/>
                </a:cubicBezTo>
                <a:cubicBezTo>
                  <a:pt x="-49813" y="249077"/>
                  <a:pt x="5299" y="157856"/>
                  <a:pt x="0" y="0"/>
                </a:cubicBezTo>
                <a:close/>
              </a:path>
              <a:path w="2329049" h="866150" stroke="0" extrusionOk="0">
                <a:moveTo>
                  <a:pt x="0" y="0"/>
                </a:moveTo>
                <a:cubicBezTo>
                  <a:pt x="251366" y="-31927"/>
                  <a:pt x="385418" y="20279"/>
                  <a:pt x="605553" y="0"/>
                </a:cubicBezTo>
                <a:cubicBezTo>
                  <a:pt x="825688" y="-20279"/>
                  <a:pt x="1031486" y="44355"/>
                  <a:pt x="1234396" y="0"/>
                </a:cubicBezTo>
                <a:cubicBezTo>
                  <a:pt x="1437306" y="-44355"/>
                  <a:pt x="1914825" y="54951"/>
                  <a:pt x="2329049" y="0"/>
                </a:cubicBezTo>
                <a:cubicBezTo>
                  <a:pt x="2337822" y="134414"/>
                  <a:pt x="2313270" y="314493"/>
                  <a:pt x="2329049" y="441737"/>
                </a:cubicBezTo>
                <a:cubicBezTo>
                  <a:pt x="2344828" y="568981"/>
                  <a:pt x="2323210" y="690393"/>
                  <a:pt x="2329049" y="866150"/>
                </a:cubicBezTo>
                <a:cubicBezTo>
                  <a:pt x="2103427" y="878417"/>
                  <a:pt x="2036846" y="811006"/>
                  <a:pt x="1816658" y="866150"/>
                </a:cubicBezTo>
                <a:cubicBezTo>
                  <a:pt x="1596470" y="921294"/>
                  <a:pt x="1354160" y="800287"/>
                  <a:pt x="1211105" y="866150"/>
                </a:cubicBezTo>
                <a:cubicBezTo>
                  <a:pt x="1068050" y="932013"/>
                  <a:pt x="790029" y="822158"/>
                  <a:pt x="652134" y="866150"/>
                </a:cubicBezTo>
                <a:cubicBezTo>
                  <a:pt x="514239" y="910142"/>
                  <a:pt x="161528" y="842438"/>
                  <a:pt x="0" y="866150"/>
                </a:cubicBezTo>
                <a:cubicBezTo>
                  <a:pt x="-7647" y="726255"/>
                  <a:pt x="2115" y="571842"/>
                  <a:pt x="0" y="433075"/>
                </a:cubicBezTo>
                <a:cubicBezTo>
                  <a:pt x="-2115" y="294309"/>
                  <a:pt x="11222" y="8972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74125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Queue Management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394993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977B47-0669-F2FF-D875-3EF6DACD25B7}"/>
              </a:ext>
            </a:extLst>
          </p:cNvPr>
          <p:cNvSpPr/>
          <p:nvPr/>
        </p:nvSpPr>
        <p:spPr>
          <a:xfrm>
            <a:off x="332509" y="507999"/>
            <a:ext cx="11587942" cy="6158807"/>
          </a:xfrm>
          <a:custGeom>
            <a:avLst/>
            <a:gdLst>
              <a:gd name="connsiteX0" fmla="*/ 0 w 11587942"/>
              <a:gd name="connsiteY0" fmla="*/ 0 h 6158807"/>
              <a:gd name="connsiteX1" fmla="*/ 347638 w 11587942"/>
              <a:gd name="connsiteY1" fmla="*/ 0 h 6158807"/>
              <a:gd name="connsiteX2" fmla="*/ 811156 w 11587942"/>
              <a:gd name="connsiteY2" fmla="*/ 0 h 6158807"/>
              <a:gd name="connsiteX3" fmla="*/ 1158794 w 11587942"/>
              <a:gd name="connsiteY3" fmla="*/ 0 h 6158807"/>
              <a:gd name="connsiteX4" fmla="*/ 1738191 w 11587942"/>
              <a:gd name="connsiteY4" fmla="*/ 0 h 6158807"/>
              <a:gd name="connsiteX5" fmla="*/ 2201709 w 11587942"/>
              <a:gd name="connsiteY5" fmla="*/ 0 h 6158807"/>
              <a:gd name="connsiteX6" fmla="*/ 2896986 w 11587942"/>
              <a:gd name="connsiteY6" fmla="*/ 0 h 6158807"/>
              <a:gd name="connsiteX7" fmla="*/ 3708141 w 11587942"/>
              <a:gd name="connsiteY7" fmla="*/ 0 h 6158807"/>
              <a:gd name="connsiteX8" fmla="*/ 4055780 w 11587942"/>
              <a:gd name="connsiteY8" fmla="*/ 0 h 6158807"/>
              <a:gd name="connsiteX9" fmla="*/ 4287539 w 11587942"/>
              <a:gd name="connsiteY9" fmla="*/ 0 h 6158807"/>
              <a:gd name="connsiteX10" fmla="*/ 4751056 w 11587942"/>
              <a:gd name="connsiteY10" fmla="*/ 0 h 6158807"/>
              <a:gd name="connsiteX11" fmla="*/ 4982815 w 11587942"/>
              <a:gd name="connsiteY11" fmla="*/ 0 h 6158807"/>
              <a:gd name="connsiteX12" fmla="*/ 5562212 w 11587942"/>
              <a:gd name="connsiteY12" fmla="*/ 0 h 6158807"/>
              <a:gd name="connsiteX13" fmla="*/ 5909850 w 11587942"/>
              <a:gd name="connsiteY13" fmla="*/ 0 h 6158807"/>
              <a:gd name="connsiteX14" fmla="*/ 6489248 w 11587942"/>
              <a:gd name="connsiteY14" fmla="*/ 0 h 6158807"/>
              <a:gd name="connsiteX15" fmla="*/ 6721006 w 11587942"/>
              <a:gd name="connsiteY15" fmla="*/ 0 h 6158807"/>
              <a:gd name="connsiteX16" fmla="*/ 7300403 w 11587942"/>
              <a:gd name="connsiteY16" fmla="*/ 0 h 6158807"/>
              <a:gd name="connsiteX17" fmla="*/ 7648042 w 11587942"/>
              <a:gd name="connsiteY17" fmla="*/ 0 h 6158807"/>
              <a:gd name="connsiteX18" fmla="*/ 8459198 w 11587942"/>
              <a:gd name="connsiteY18" fmla="*/ 0 h 6158807"/>
              <a:gd name="connsiteX19" fmla="*/ 9270354 w 11587942"/>
              <a:gd name="connsiteY19" fmla="*/ 0 h 6158807"/>
              <a:gd name="connsiteX20" fmla="*/ 9617992 w 11587942"/>
              <a:gd name="connsiteY20" fmla="*/ 0 h 6158807"/>
              <a:gd name="connsiteX21" fmla="*/ 10197389 w 11587942"/>
              <a:gd name="connsiteY21" fmla="*/ 0 h 6158807"/>
              <a:gd name="connsiteX22" fmla="*/ 10429148 w 11587942"/>
              <a:gd name="connsiteY22" fmla="*/ 0 h 6158807"/>
              <a:gd name="connsiteX23" fmla="*/ 10892665 w 11587942"/>
              <a:gd name="connsiteY23" fmla="*/ 0 h 6158807"/>
              <a:gd name="connsiteX24" fmla="*/ 11587942 w 11587942"/>
              <a:gd name="connsiteY24" fmla="*/ 0 h 6158807"/>
              <a:gd name="connsiteX25" fmla="*/ 11587942 w 11587942"/>
              <a:gd name="connsiteY25" fmla="*/ 375127 h 6158807"/>
              <a:gd name="connsiteX26" fmla="*/ 11587942 w 11587942"/>
              <a:gd name="connsiteY26" fmla="*/ 750255 h 6158807"/>
              <a:gd name="connsiteX27" fmla="*/ 11587942 w 11587942"/>
              <a:gd name="connsiteY27" fmla="*/ 1186970 h 6158807"/>
              <a:gd name="connsiteX28" fmla="*/ 11587942 w 11587942"/>
              <a:gd name="connsiteY28" fmla="*/ 1808450 h 6158807"/>
              <a:gd name="connsiteX29" fmla="*/ 11587942 w 11587942"/>
              <a:gd name="connsiteY29" fmla="*/ 2491517 h 6158807"/>
              <a:gd name="connsiteX30" fmla="*/ 11587942 w 11587942"/>
              <a:gd name="connsiteY30" fmla="*/ 2866645 h 6158807"/>
              <a:gd name="connsiteX31" fmla="*/ 11587942 w 11587942"/>
              <a:gd name="connsiteY31" fmla="*/ 3488124 h 6158807"/>
              <a:gd name="connsiteX32" fmla="*/ 11587942 w 11587942"/>
              <a:gd name="connsiteY32" fmla="*/ 4109604 h 6158807"/>
              <a:gd name="connsiteX33" fmla="*/ 11587942 w 11587942"/>
              <a:gd name="connsiteY33" fmla="*/ 4484731 h 6158807"/>
              <a:gd name="connsiteX34" fmla="*/ 11587942 w 11587942"/>
              <a:gd name="connsiteY34" fmla="*/ 4983035 h 6158807"/>
              <a:gd name="connsiteX35" fmla="*/ 11587942 w 11587942"/>
              <a:gd name="connsiteY35" fmla="*/ 5542926 h 6158807"/>
              <a:gd name="connsiteX36" fmla="*/ 11587942 w 11587942"/>
              <a:gd name="connsiteY36" fmla="*/ 6158807 h 6158807"/>
              <a:gd name="connsiteX37" fmla="*/ 11356183 w 11587942"/>
              <a:gd name="connsiteY37" fmla="*/ 6158807 h 6158807"/>
              <a:gd name="connsiteX38" fmla="*/ 10660907 w 11587942"/>
              <a:gd name="connsiteY38" fmla="*/ 6158807 h 6158807"/>
              <a:gd name="connsiteX39" fmla="*/ 10197389 w 11587942"/>
              <a:gd name="connsiteY39" fmla="*/ 6158807 h 6158807"/>
              <a:gd name="connsiteX40" fmla="*/ 9849751 w 11587942"/>
              <a:gd name="connsiteY40" fmla="*/ 6158807 h 6158807"/>
              <a:gd name="connsiteX41" fmla="*/ 9154474 w 11587942"/>
              <a:gd name="connsiteY41" fmla="*/ 6158807 h 6158807"/>
              <a:gd name="connsiteX42" fmla="*/ 8922715 w 11587942"/>
              <a:gd name="connsiteY42" fmla="*/ 6158807 h 6158807"/>
              <a:gd name="connsiteX43" fmla="*/ 8690957 w 11587942"/>
              <a:gd name="connsiteY43" fmla="*/ 6158807 h 6158807"/>
              <a:gd name="connsiteX44" fmla="*/ 8227439 w 11587942"/>
              <a:gd name="connsiteY44" fmla="*/ 6158807 h 6158807"/>
              <a:gd name="connsiteX45" fmla="*/ 7763921 w 11587942"/>
              <a:gd name="connsiteY45" fmla="*/ 6158807 h 6158807"/>
              <a:gd name="connsiteX46" fmla="*/ 7184524 w 11587942"/>
              <a:gd name="connsiteY46" fmla="*/ 6158807 h 6158807"/>
              <a:gd name="connsiteX47" fmla="*/ 6489248 w 11587942"/>
              <a:gd name="connsiteY47" fmla="*/ 6158807 h 6158807"/>
              <a:gd name="connsiteX48" fmla="*/ 5793971 w 11587942"/>
              <a:gd name="connsiteY48" fmla="*/ 6158807 h 6158807"/>
              <a:gd name="connsiteX49" fmla="*/ 5330453 w 11587942"/>
              <a:gd name="connsiteY49" fmla="*/ 6158807 h 6158807"/>
              <a:gd name="connsiteX50" fmla="*/ 4982815 w 11587942"/>
              <a:gd name="connsiteY50" fmla="*/ 6158807 h 6158807"/>
              <a:gd name="connsiteX51" fmla="*/ 4403418 w 11587942"/>
              <a:gd name="connsiteY51" fmla="*/ 6158807 h 6158807"/>
              <a:gd name="connsiteX52" fmla="*/ 4171659 w 11587942"/>
              <a:gd name="connsiteY52" fmla="*/ 6158807 h 6158807"/>
              <a:gd name="connsiteX53" fmla="*/ 3476383 w 11587942"/>
              <a:gd name="connsiteY53" fmla="*/ 6158807 h 6158807"/>
              <a:gd name="connsiteX54" fmla="*/ 3012865 w 11587942"/>
              <a:gd name="connsiteY54" fmla="*/ 6158807 h 6158807"/>
              <a:gd name="connsiteX55" fmla="*/ 2201709 w 11587942"/>
              <a:gd name="connsiteY55" fmla="*/ 6158807 h 6158807"/>
              <a:gd name="connsiteX56" fmla="*/ 1390553 w 11587942"/>
              <a:gd name="connsiteY56" fmla="*/ 6158807 h 6158807"/>
              <a:gd name="connsiteX57" fmla="*/ 1042915 w 11587942"/>
              <a:gd name="connsiteY57" fmla="*/ 6158807 h 6158807"/>
              <a:gd name="connsiteX58" fmla="*/ 811156 w 11587942"/>
              <a:gd name="connsiteY58" fmla="*/ 6158807 h 6158807"/>
              <a:gd name="connsiteX59" fmla="*/ 0 w 11587942"/>
              <a:gd name="connsiteY59" fmla="*/ 6158807 h 6158807"/>
              <a:gd name="connsiteX60" fmla="*/ 0 w 11587942"/>
              <a:gd name="connsiteY60" fmla="*/ 5537327 h 6158807"/>
              <a:gd name="connsiteX61" fmla="*/ 0 w 11587942"/>
              <a:gd name="connsiteY61" fmla="*/ 5100612 h 6158807"/>
              <a:gd name="connsiteX62" fmla="*/ 0 w 11587942"/>
              <a:gd name="connsiteY62" fmla="*/ 4663897 h 6158807"/>
              <a:gd name="connsiteX63" fmla="*/ 0 w 11587942"/>
              <a:gd name="connsiteY63" fmla="*/ 4288769 h 6158807"/>
              <a:gd name="connsiteX64" fmla="*/ 0 w 11587942"/>
              <a:gd name="connsiteY64" fmla="*/ 3913642 h 6158807"/>
              <a:gd name="connsiteX65" fmla="*/ 0 w 11587942"/>
              <a:gd name="connsiteY65" fmla="*/ 3353750 h 6158807"/>
              <a:gd name="connsiteX66" fmla="*/ 0 w 11587942"/>
              <a:gd name="connsiteY66" fmla="*/ 2732271 h 6158807"/>
              <a:gd name="connsiteX67" fmla="*/ 0 w 11587942"/>
              <a:gd name="connsiteY67" fmla="*/ 2110791 h 6158807"/>
              <a:gd name="connsiteX68" fmla="*/ 0 w 11587942"/>
              <a:gd name="connsiteY68" fmla="*/ 1550900 h 6158807"/>
              <a:gd name="connsiteX69" fmla="*/ 0 w 11587942"/>
              <a:gd name="connsiteY69" fmla="*/ 991008 h 6158807"/>
              <a:gd name="connsiteX70" fmla="*/ 0 w 11587942"/>
              <a:gd name="connsiteY70" fmla="*/ 615881 h 6158807"/>
              <a:gd name="connsiteX71" fmla="*/ 0 w 11587942"/>
              <a:gd name="connsiteY71" fmla="*/ 0 h 615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1587942" h="6158807" extrusionOk="0">
                <a:moveTo>
                  <a:pt x="0" y="0"/>
                </a:moveTo>
                <a:cubicBezTo>
                  <a:pt x="126679" y="-24348"/>
                  <a:pt x="219050" y="25877"/>
                  <a:pt x="347638" y="0"/>
                </a:cubicBezTo>
                <a:cubicBezTo>
                  <a:pt x="476226" y="-25877"/>
                  <a:pt x="697902" y="48"/>
                  <a:pt x="811156" y="0"/>
                </a:cubicBezTo>
                <a:cubicBezTo>
                  <a:pt x="924410" y="-48"/>
                  <a:pt x="1079092" y="10498"/>
                  <a:pt x="1158794" y="0"/>
                </a:cubicBezTo>
                <a:cubicBezTo>
                  <a:pt x="1238496" y="-10498"/>
                  <a:pt x="1540810" y="37948"/>
                  <a:pt x="1738191" y="0"/>
                </a:cubicBezTo>
                <a:cubicBezTo>
                  <a:pt x="1935572" y="-37948"/>
                  <a:pt x="2029976" y="39530"/>
                  <a:pt x="2201709" y="0"/>
                </a:cubicBezTo>
                <a:cubicBezTo>
                  <a:pt x="2373442" y="-39530"/>
                  <a:pt x="2560112" y="12093"/>
                  <a:pt x="2896986" y="0"/>
                </a:cubicBezTo>
                <a:cubicBezTo>
                  <a:pt x="3233860" y="-12093"/>
                  <a:pt x="3502958" y="69524"/>
                  <a:pt x="3708141" y="0"/>
                </a:cubicBezTo>
                <a:cubicBezTo>
                  <a:pt x="3913325" y="-69524"/>
                  <a:pt x="3902725" y="34000"/>
                  <a:pt x="4055780" y="0"/>
                </a:cubicBezTo>
                <a:cubicBezTo>
                  <a:pt x="4208835" y="-34000"/>
                  <a:pt x="4203838" y="21469"/>
                  <a:pt x="4287539" y="0"/>
                </a:cubicBezTo>
                <a:cubicBezTo>
                  <a:pt x="4371240" y="-21469"/>
                  <a:pt x="4609667" y="4283"/>
                  <a:pt x="4751056" y="0"/>
                </a:cubicBezTo>
                <a:cubicBezTo>
                  <a:pt x="4892445" y="-4283"/>
                  <a:pt x="4935914" y="14834"/>
                  <a:pt x="4982815" y="0"/>
                </a:cubicBezTo>
                <a:cubicBezTo>
                  <a:pt x="5029716" y="-14834"/>
                  <a:pt x="5438433" y="22085"/>
                  <a:pt x="5562212" y="0"/>
                </a:cubicBezTo>
                <a:cubicBezTo>
                  <a:pt x="5685991" y="-22085"/>
                  <a:pt x="5817346" y="19706"/>
                  <a:pt x="5909850" y="0"/>
                </a:cubicBezTo>
                <a:cubicBezTo>
                  <a:pt x="6002354" y="-19706"/>
                  <a:pt x="6204331" y="6472"/>
                  <a:pt x="6489248" y="0"/>
                </a:cubicBezTo>
                <a:cubicBezTo>
                  <a:pt x="6774165" y="-6472"/>
                  <a:pt x="6656805" y="15656"/>
                  <a:pt x="6721006" y="0"/>
                </a:cubicBezTo>
                <a:cubicBezTo>
                  <a:pt x="6785207" y="-15656"/>
                  <a:pt x="7092139" y="32631"/>
                  <a:pt x="7300403" y="0"/>
                </a:cubicBezTo>
                <a:cubicBezTo>
                  <a:pt x="7508667" y="-32631"/>
                  <a:pt x="7535058" y="21175"/>
                  <a:pt x="7648042" y="0"/>
                </a:cubicBezTo>
                <a:cubicBezTo>
                  <a:pt x="7761026" y="-21175"/>
                  <a:pt x="8170673" y="24880"/>
                  <a:pt x="8459198" y="0"/>
                </a:cubicBezTo>
                <a:cubicBezTo>
                  <a:pt x="8747723" y="-24880"/>
                  <a:pt x="8877321" y="61494"/>
                  <a:pt x="9270354" y="0"/>
                </a:cubicBezTo>
                <a:cubicBezTo>
                  <a:pt x="9663387" y="-61494"/>
                  <a:pt x="9535747" y="37235"/>
                  <a:pt x="9617992" y="0"/>
                </a:cubicBezTo>
                <a:cubicBezTo>
                  <a:pt x="9700237" y="-37235"/>
                  <a:pt x="10061140" y="24637"/>
                  <a:pt x="10197389" y="0"/>
                </a:cubicBezTo>
                <a:cubicBezTo>
                  <a:pt x="10333638" y="-24637"/>
                  <a:pt x="10324137" y="3224"/>
                  <a:pt x="10429148" y="0"/>
                </a:cubicBezTo>
                <a:cubicBezTo>
                  <a:pt x="10534159" y="-3224"/>
                  <a:pt x="10796814" y="21037"/>
                  <a:pt x="10892665" y="0"/>
                </a:cubicBezTo>
                <a:cubicBezTo>
                  <a:pt x="10988516" y="-21037"/>
                  <a:pt x="11327763" y="35205"/>
                  <a:pt x="11587942" y="0"/>
                </a:cubicBezTo>
                <a:cubicBezTo>
                  <a:pt x="11588512" y="141901"/>
                  <a:pt x="11545263" y="196585"/>
                  <a:pt x="11587942" y="375127"/>
                </a:cubicBezTo>
                <a:cubicBezTo>
                  <a:pt x="11630621" y="553669"/>
                  <a:pt x="11584790" y="580457"/>
                  <a:pt x="11587942" y="750255"/>
                </a:cubicBezTo>
                <a:cubicBezTo>
                  <a:pt x="11591094" y="920053"/>
                  <a:pt x="11565554" y="990711"/>
                  <a:pt x="11587942" y="1186970"/>
                </a:cubicBezTo>
                <a:cubicBezTo>
                  <a:pt x="11610330" y="1383230"/>
                  <a:pt x="11545312" y="1683942"/>
                  <a:pt x="11587942" y="1808450"/>
                </a:cubicBezTo>
                <a:cubicBezTo>
                  <a:pt x="11630572" y="1932958"/>
                  <a:pt x="11536453" y="2209493"/>
                  <a:pt x="11587942" y="2491517"/>
                </a:cubicBezTo>
                <a:cubicBezTo>
                  <a:pt x="11639431" y="2773541"/>
                  <a:pt x="11548369" y="2783534"/>
                  <a:pt x="11587942" y="2866645"/>
                </a:cubicBezTo>
                <a:cubicBezTo>
                  <a:pt x="11627515" y="2949756"/>
                  <a:pt x="11522876" y="3297920"/>
                  <a:pt x="11587942" y="3488124"/>
                </a:cubicBezTo>
                <a:cubicBezTo>
                  <a:pt x="11653008" y="3678328"/>
                  <a:pt x="11574279" y="3859525"/>
                  <a:pt x="11587942" y="4109604"/>
                </a:cubicBezTo>
                <a:cubicBezTo>
                  <a:pt x="11601605" y="4359683"/>
                  <a:pt x="11585064" y="4319535"/>
                  <a:pt x="11587942" y="4484731"/>
                </a:cubicBezTo>
                <a:cubicBezTo>
                  <a:pt x="11590820" y="4649927"/>
                  <a:pt x="11540622" y="4878339"/>
                  <a:pt x="11587942" y="4983035"/>
                </a:cubicBezTo>
                <a:cubicBezTo>
                  <a:pt x="11635262" y="5087731"/>
                  <a:pt x="11547520" y="5294524"/>
                  <a:pt x="11587942" y="5542926"/>
                </a:cubicBezTo>
                <a:cubicBezTo>
                  <a:pt x="11628364" y="5791328"/>
                  <a:pt x="11514202" y="5935229"/>
                  <a:pt x="11587942" y="6158807"/>
                </a:cubicBezTo>
                <a:cubicBezTo>
                  <a:pt x="11497980" y="6159545"/>
                  <a:pt x="11408988" y="6133799"/>
                  <a:pt x="11356183" y="6158807"/>
                </a:cubicBezTo>
                <a:cubicBezTo>
                  <a:pt x="11303378" y="6183815"/>
                  <a:pt x="10988075" y="6157432"/>
                  <a:pt x="10660907" y="6158807"/>
                </a:cubicBezTo>
                <a:cubicBezTo>
                  <a:pt x="10333739" y="6160182"/>
                  <a:pt x="10320661" y="6112071"/>
                  <a:pt x="10197389" y="6158807"/>
                </a:cubicBezTo>
                <a:cubicBezTo>
                  <a:pt x="10074117" y="6205543"/>
                  <a:pt x="10022363" y="6145215"/>
                  <a:pt x="9849751" y="6158807"/>
                </a:cubicBezTo>
                <a:cubicBezTo>
                  <a:pt x="9677139" y="6172399"/>
                  <a:pt x="9409846" y="6138150"/>
                  <a:pt x="9154474" y="6158807"/>
                </a:cubicBezTo>
                <a:cubicBezTo>
                  <a:pt x="8899102" y="6179464"/>
                  <a:pt x="8972094" y="6154764"/>
                  <a:pt x="8922715" y="6158807"/>
                </a:cubicBezTo>
                <a:cubicBezTo>
                  <a:pt x="8873336" y="6162850"/>
                  <a:pt x="8756434" y="6158202"/>
                  <a:pt x="8690957" y="6158807"/>
                </a:cubicBezTo>
                <a:cubicBezTo>
                  <a:pt x="8625480" y="6159412"/>
                  <a:pt x="8345328" y="6106134"/>
                  <a:pt x="8227439" y="6158807"/>
                </a:cubicBezTo>
                <a:cubicBezTo>
                  <a:pt x="8109550" y="6211480"/>
                  <a:pt x="7898109" y="6138665"/>
                  <a:pt x="7763921" y="6158807"/>
                </a:cubicBezTo>
                <a:cubicBezTo>
                  <a:pt x="7629733" y="6178949"/>
                  <a:pt x="7398958" y="6139157"/>
                  <a:pt x="7184524" y="6158807"/>
                </a:cubicBezTo>
                <a:cubicBezTo>
                  <a:pt x="6970090" y="6178457"/>
                  <a:pt x="6779576" y="6081035"/>
                  <a:pt x="6489248" y="6158807"/>
                </a:cubicBezTo>
                <a:cubicBezTo>
                  <a:pt x="6198920" y="6236579"/>
                  <a:pt x="6116684" y="6086271"/>
                  <a:pt x="5793971" y="6158807"/>
                </a:cubicBezTo>
                <a:cubicBezTo>
                  <a:pt x="5471258" y="6231343"/>
                  <a:pt x="5472448" y="6137931"/>
                  <a:pt x="5330453" y="6158807"/>
                </a:cubicBezTo>
                <a:cubicBezTo>
                  <a:pt x="5188458" y="6179683"/>
                  <a:pt x="5054353" y="6137471"/>
                  <a:pt x="4982815" y="6158807"/>
                </a:cubicBezTo>
                <a:cubicBezTo>
                  <a:pt x="4911277" y="6180143"/>
                  <a:pt x="4524365" y="6127555"/>
                  <a:pt x="4403418" y="6158807"/>
                </a:cubicBezTo>
                <a:cubicBezTo>
                  <a:pt x="4282471" y="6190059"/>
                  <a:pt x="4277787" y="6143486"/>
                  <a:pt x="4171659" y="6158807"/>
                </a:cubicBezTo>
                <a:cubicBezTo>
                  <a:pt x="4065531" y="6174128"/>
                  <a:pt x="3727594" y="6136763"/>
                  <a:pt x="3476383" y="6158807"/>
                </a:cubicBezTo>
                <a:cubicBezTo>
                  <a:pt x="3225172" y="6180851"/>
                  <a:pt x="3235061" y="6111227"/>
                  <a:pt x="3012865" y="6158807"/>
                </a:cubicBezTo>
                <a:cubicBezTo>
                  <a:pt x="2790669" y="6206387"/>
                  <a:pt x="2524422" y="6073449"/>
                  <a:pt x="2201709" y="6158807"/>
                </a:cubicBezTo>
                <a:cubicBezTo>
                  <a:pt x="1878996" y="6244165"/>
                  <a:pt x="1795952" y="6101489"/>
                  <a:pt x="1390553" y="6158807"/>
                </a:cubicBezTo>
                <a:cubicBezTo>
                  <a:pt x="985154" y="6216125"/>
                  <a:pt x="1115659" y="6143890"/>
                  <a:pt x="1042915" y="6158807"/>
                </a:cubicBezTo>
                <a:cubicBezTo>
                  <a:pt x="970171" y="6173724"/>
                  <a:pt x="880926" y="6154835"/>
                  <a:pt x="811156" y="6158807"/>
                </a:cubicBezTo>
                <a:cubicBezTo>
                  <a:pt x="741386" y="6162779"/>
                  <a:pt x="375541" y="6073720"/>
                  <a:pt x="0" y="6158807"/>
                </a:cubicBezTo>
                <a:cubicBezTo>
                  <a:pt x="-38636" y="6017559"/>
                  <a:pt x="654" y="5729653"/>
                  <a:pt x="0" y="5537327"/>
                </a:cubicBezTo>
                <a:cubicBezTo>
                  <a:pt x="-654" y="5345001"/>
                  <a:pt x="17121" y="5217504"/>
                  <a:pt x="0" y="5100612"/>
                </a:cubicBezTo>
                <a:cubicBezTo>
                  <a:pt x="-17121" y="4983721"/>
                  <a:pt x="24824" y="4807706"/>
                  <a:pt x="0" y="4663897"/>
                </a:cubicBezTo>
                <a:cubicBezTo>
                  <a:pt x="-24824" y="4520088"/>
                  <a:pt x="17284" y="4473925"/>
                  <a:pt x="0" y="4288769"/>
                </a:cubicBezTo>
                <a:cubicBezTo>
                  <a:pt x="-17284" y="4103613"/>
                  <a:pt x="21882" y="4047167"/>
                  <a:pt x="0" y="3913642"/>
                </a:cubicBezTo>
                <a:cubicBezTo>
                  <a:pt x="-21882" y="3780117"/>
                  <a:pt x="23716" y="3603501"/>
                  <a:pt x="0" y="3353750"/>
                </a:cubicBezTo>
                <a:cubicBezTo>
                  <a:pt x="-23716" y="3103999"/>
                  <a:pt x="52313" y="2941272"/>
                  <a:pt x="0" y="2732271"/>
                </a:cubicBezTo>
                <a:cubicBezTo>
                  <a:pt x="-52313" y="2523270"/>
                  <a:pt x="12474" y="2355221"/>
                  <a:pt x="0" y="2110791"/>
                </a:cubicBezTo>
                <a:cubicBezTo>
                  <a:pt x="-12474" y="1866361"/>
                  <a:pt x="28056" y="1681309"/>
                  <a:pt x="0" y="1550900"/>
                </a:cubicBezTo>
                <a:cubicBezTo>
                  <a:pt x="-28056" y="1420491"/>
                  <a:pt x="38997" y="1199220"/>
                  <a:pt x="0" y="991008"/>
                </a:cubicBezTo>
                <a:cubicBezTo>
                  <a:pt x="-38997" y="782796"/>
                  <a:pt x="36145" y="716644"/>
                  <a:pt x="0" y="615881"/>
                </a:cubicBezTo>
                <a:cubicBezTo>
                  <a:pt x="-36145" y="515118"/>
                  <a:pt x="7428" y="240267"/>
                  <a:pt x="0" y="0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5321343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83C2A5-F830-5474-E544-E2115F083D1C}"/>
              </a:ext>
            </a:extLst>
          </p:cNvPr>
          <p:cNvSpPr/>
          <p:nvPr/>
        </p:nvSpPr>
        <p:spPr>
          <a:xfrm>
            <a:off x="2510444" y="906240"/>
            <a:ext cx="6711250" cy="385894"/>
          </a:xfrm>
          <a:custGeom>
            <a:avLst/>
            <a:gdLst>
              <a:gd name="connsiteX0" fmla="*/ 0 w 6711250"/>
              <a:gd name="connsiteY0" fmla="*/ 0 h 385894"/>
              <a:gd name="connsiteX1" fmla="*/ 805350 w 6711250"/>
              <a:gd name="connsiteY1" fmla="*/ 0 h 385894"/>
              <a:gd name="connsiteX2" fmla="*/ 1342250 w 6711250"/>
              <a:gd name="connsiteY2" fmla="*/ 0 h 385894"/>
              <a:gd name="connsiteX3" fmla="*/ 2147600 w 6711250"/>
              <a:gd name="connsiteY3" fmla="*/ 0 h 385894"/>
              <a:gd name="connsiteX4" fmla="*/ 2818725 w 6711250"/>
              <a:gd name="connsiteY4" fmla="*/ 0 h 385894"/>
              <a:gd name="connsiteX5" fmla="*/ 3556963 w 6711250"/>
              <a:gd name="connsiteY5" fmla="*/ 0 h 385894"/>
              <a:gd name="connsiteX6" fmla="*/ 4228088 w 6711250"/>
              <a:gd name="connsiteY6" fmla="*/ 0 h 385894"/>
              <a:gd name="connsiteX7" fmla="*/ 5033438 w 6711250"/>
              <a:gd name="connsiteY7" fmla="*/ 0 h 385894"/>
              <a:gd name="connsiteX8" fmla="*/ 5838788 w 6711250"/>
              <a:gd name="connsiteY8" fmla="*/ 0 h 385894"/>
              <a:gd name="connsiteX9" fmla="*/ 6711250 w 6711250"/>
              <a:gd name="connsiteY9" fmla="*/ 0 h 385894"/>
              <a:gd name="connsiteX10" fmla="*/ 6711250 w 6711250"/>
              <a:gd name="connsiteY10" fmla="*/ 385894 h 385894"/>
              <a:gd name="connsiteX11" fmla="*/ 6107238 w 6711250"/>
              <a:gd name="connsiteY11" fmla="*/ 385894 h 385894"/>
              <a:gd name="connsiteX12" fmla="*/ 5570338 w 6711250"/>
              <a:gd name="connsiteY12" fmla="*/ 385894 h 385894"/>
              <a:gd name="connsiteX13" fmla="*/ 4832100 w 6711250"/>
              <a:gd name="connsiteY13" fmla="*/ 385894 h 385894"/>
              <a:gd name="connsiteX14" fmla="*/ 4295200 w 6711250"/>
              <a:gd name="connsiteY14" fmla="*/ 385894 h 385894"/>
              <a:gd name="connsiteX15" fmla="*/ 3825412 w 6711250"/>
              <a:gd name="connsiteY15" fmla="*/ 385894 h 385894"/>
              <a:gd name="connsiteX16" fmla="*/ 3087175 w 6711250"/>
              <a:gd name="connsiteY16" fmla="*/ 385894 h 385894"/>
              <a:gd name="connsiteX17" fmla="*/ 2550275 w 6711250"/>
              <a:gd name="connsiteY17" fmla="*/ 385894 h 385894"/>
              <a:gd name="connsiteX18" fmla="*/ 1744925 w 6711250"/>
              <a:gd name="connsiteY18" fmla="*/ 385894 h 385894"/>
              <a:gd name="connsiteX19" fmla="*/ 939575 w 6711250"/>
              <a:gd name="connsiteY19" fmla="*/ 385894 h 385894"/>
              <a:gd name="connsiteX20" fmla="*/ 0 w 6711250"/>
              <a:gd name="connsiteY20" fmla="*/ 385894 h 385894"/>
              <a:gd name="connsiteX21" fmla="*/ 0 w 6711250"/>
              <a:gd name="connsiteY21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11250" h="385894" fill="none" extrusionOk="0">
                <a:moveTo>
                  <a:pt x="0" y="0"/>
                </a:moveTo>
                <a:cubicBezTo>
                  <a:pt x="376145" y="25517"/>
                  <a:pt x="486206" y="-3876"/>
                  <a:pt x="805350" y="0"/>
                </a:cubicBezTo>
                <a:cubicBezTo>
                  <a:pt x="1124494" y="3876"/>
                  <a:pt x="1088506" y="5783"/>
                  <a:pt x="1342250" y="0"/>
                </a:cubicBezTo>
                <a:cubicBezTo>
                  <a:pt x="1595994" y="-5783"/>
                  <a:pt x="1865484" y="-30567"/>
                  <a:pt x="2147600" y="0"/>
                </a:cubicBezTo>
                <a:cubicBezTo>
                  <a:pt x="2429716" y="30567"/>
                  <a:pt x="2505577" y="-3691"/>
                  <a:pt x="2818725" y="0"/>
                </a:cubicBezTo>
                <a:cubicBezTo>
                  <a:pt x="3131874" y="3691"/>
                  <a:pt x="3280526" y="-4823"/>
                  <a:pt x="3556963" y="0"/>
                </a:cubicBezTo>
                <a:cubicBezTo>
                  <a:pt x="3833400" y="4823"/>
                  <a:pt x="3907206" y="-31137"/>
                  <a:pt x="4228088" y="0"/>
                </a:cubicBezTo>
                <a:cubicBezTo>
                  <a:pt x="4548971" y="31137"/>
                  <a:pt x="4785624" y="-36792"/>
                  <a:pt x="5033438" y="0"/>
                </a:cubicBezTo>
                <a:cubicBezTo>
                  <a:pt x="5281252" y="36792"/>
                  <a:pt x="5559889" y="-3042"/>
                  <a:pt x="5838788" y="0"/>
                </a:cubicBezTo>
                <a:cubicBezTo>
                  <a:pt x="6117687" y="3042"/>
                  <a:pt x="6308866" y="14509"/>
                  <a:pt x="6711250" y="0"/>
                </a:cubicBezTo>
                <a:cubicBezTo>
                  <a:pt x="6702621" y="189067"/>
                  <a:pt x="6699316" y="255993"/>
                  <a:pt x="6711250" y="385894"/>
                </a:cubicBezTo>
                <a:cubicBezTo>
                  <a:pt x="6480392" y="367177"/>
                  <a:pt x="6253871" y="399850"/>
                  <a:pt x="6107238" y="385894"/>
                </a:cubicBezTo>
                <a:cubicBezTo>
                  <a:pt x="5960605" y="371938"/>
                  <a:pt x="5741237" y="384286"/>
                  <a:pt x="5570338" y="385894"/>
                </a:cubicBezTo>
                <a:cubicBezTo>
                  <a:pt x="5399439" y="387502"/>
                  <a:pt x="5142552" y="398159"/>
                  <a:pt x="4832100" y="385894"/>
                </a:cubicBezTo>
                <a:cubicBezTo>
                  <a:pt x="4521648" y="373629"/>
                  <a:pt x="4456372" y="384667"/>
                  <a:pt x="4295200" y="385894"/>
                </a:cubicBezTo>
                <a:cubicBezTo>
                  <a:pt x="4134028" y="387121"/>
                  <a:pt x="3959238" y="371646"/>
                  <a:pt x="3825412" y="385894"/>
                </a:cubicBezTo>
                <a:cubicBezTo>
                  <a:pt x="3691586" y="400142"/>
                  <a:pt x="3409411" y="406084"/>
                  <a:pt x="3087175" y="385894"/>
                </a:cubicBezTo>
                <a:cubicBezTo>
                  <a:pt x="2764939" y="365704"/>
                  <a:pt x="2733798" y="385331"/>
                  <a:pt x="2550275" y="385894"/>
                </a:cubicBezTo>
                <a:cubicBezTo>
                  <a:pt x="2366752" y="386457"/>
                  <a:pt x="2127329" y="413940"/>
                  <a:pt x="1744925" y="385894"/>
                </a:cubicBezTo>
                <a:cubicBezTo>
                  <a:pt x="1362521" y="357849"/>
                  <a:pt x="1176675" y="407382"/>
                  <a:pt x="939575" y="385894"/>
                </a:cubicBezTo>
                <a:cubicBezTo>
                  <a:pt x="702475" y="364407"/>
                  <a:pt x="404878" y="359588"/>
                  <a:pt x="0" y="385894"/>
                </a:cubicBezTo>
                <a:cubicBezTo>
                  <a:pt x="-17158" y="307280"/>
                  <a:pt x="4418" y="191596"/>
                  <a:pt x="0" y="0"/>
                </a:cubicBezTo>
                <a:close/>
              </a:path>
              <a:path w="6711250" h="385894" stroke="0" extrusionOk="0">
                <a:moveTo>
                  <a:pt x="0" y="0"/>
                </a:moveTo>
                <a:cubicBezTo>
                  <a:pt x="170568" y="35852"/>
                  <a:pt x="441081" y="-15027"/>
                  <a:pt x="805350" y="0"/>
                </a:cubicBezTo>
                <a:cubicBezTo>
                  <a:pt x="1169619" y="15027"/>
                  <a:pt x="1234794" y="-19847"/>
                  <a:pt x="1476475" y="0"/>
                </a:cubicBezTo>
                <a:cubicBezTo>
                  <a:pt x="1718157" y="19847"/>
                  <a:pt x="1941344" y="18569"/>
                  <a:pt x="2080488" y="0"/>
                </a:cubicBezTo>
                <a:cubicBezTo>
                  <a:pt x="2219632" y="-18569"/>
                  <a:pt x="2542519" y="2058"/>
                  <a:pt x="2684500" y="0"/>
                </a:cubicBezTo>
                <a:cubicBezTo>
                  <a:pt x="2826481" y="-2058"/>
                  <a:pt x="3024093" y="27539"/>
                  <a:pt x="3288513" y="0"/>
                </a:cubicBezTo>
                <a:cubicBezTo>
                  <a:pt x="3552933" y="-27539"/>
                  <a:pt x="3562228" y="-21549"/>
                  <a:pt x="3825413" y="0"/>
                </a:cubicBezTo>
                <a:cubicBezTo>
                  <a:pt x="4088598" y="21549"/>
                  <a:pt x="4320634" y="-29184"/>
                  <a:pt x="4630763" y="0"/>
                </a:cubicBezTo>
                <a:cubicBezTo>
                  <a:pt x="4940892" y="29184"/>
                  <a:pt x="5103404" y="-12857"/>
                  <a:pt x="5234775" y="0"/>
                </a:cubicBezTo>
                <a:cubicBezTo>
                  <a:pt x="5366146" y="12857"/>
                  <a:pt x="5666776" y="-7583"/>
                  <a:pt x="5973013" y="0"/>
                </a:cubicBezTo>
                <a:cubicBezTo>
                  <a:pt x="6279250" y="7583"/>
                  <a:pt x="6351419" y="-600"/>
                  <a:pt x="6711250" y="0"/>
                </a:cubicBezTo>
                <a:cubicBezTo>
                  <a:pt x="6720043" y="162243"/>
                  <a:pt x="6710604" y="222107"/>
                  <a:pt x="6711250" y="385894"/>
                </a:cubicBezTo>
                <a:cubicBezTo>
                  <a:pt x="6432962" y="373960"/>
                  <a:pt x="6333245" y="376814"/>
                  <a:pt x="5973013" y="385894"/>
                </a:cubicBezTo>
                <a:cubicBezTo>
                  <a:pt x="5612781" y="394974"/>
                  <a:pt x="5633707" y="404943"/>
                  <a:pt x="5301888" y="385894"/>
                </a:cubicBezTo>
                <a:cubicBezTo>
                  <a:pt x="4970069" y="366845"/>
                  <a:pt x="4889363" y="404906"/>
                  <a:pt x="4764988" y="385894"/>
                </a:cubicBezTo>
                <a:cubicBezTo>
                  <a:pt x="4640613" y="366882"/>
                  <a:pt x="4238343" y="376145"/>
                  <a:pt x="4026750" y="385894"/>
                </a:cubicBezTo>
                <a:cubicBezTo>
                  <a:pt x="3815157" y="395643"/>
                  <a:pt x="3655207" y="386713"/>
                  <a:pt x="3355625" y="385894"/>
                </a:cubicBezTo>
                <a:cubicBezTo>
                  <a:pt x="3056044" y="385075"/>
                  <a:pt x="3006281" y="373371"/>
                  <a:pt x="2818725" y="385894"/>
                </a:cubicBezTo>
                <a:cubicBezTo>
                  <a:pt x="2631169" y="398417"/>
                  <a:pt x="2337280" y="351888"/>
                  <a:pt x="2080488" y="385894"/>
                </a:cubicBezTo>
                <a:cubicBezTo>
                  <a:pt x="1823696" y="419900"/>
                  <a:pt x="1753540" y="377589"/>
                  <a:pt x="1476475" y="385894"/>
                </a:cubicBezTo>
                <a:cubicBezTo>
                  <a:pt x="1199410" y="394199"/>
                  <a:pt x="1064795" y="405279"/>
                  <a:pt x="738238" y="385894"/>
                </a:cubicBezTo>
                <a:cubicBezTo>
                  <a:pt x="411681" y="366509"/>
                  <a:pt x="368615" y="400278"/>
                  <a:pt x="0" y="385894"/>
                </a:cubicBezTo>
                <a:cubicBezTo>
                  <a:pt x="6379" y="287104"/>
                  <a:pt x="12686" y="156380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9499577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dirty="0">
                <a:solidFill>
                  <a:sysClr val="windowText" lastClr="000000"/>
                </a:solidFill>
              </a:rPr>
              <a:t>Currently Loaded File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8311E5-3CBB-CF1E-3C17-8B324C7FF7CB}"/>
              </a:ext>
            </a:extLst>
          </p:cNvPr>
          <p:cNvSpPr/>
          <p:nvPr/>
        </p:nvSpPr>
        <p:spPr>
          <a:xfrm>
            <a:off x="507077" y="890026"/>
            <a:ext cx="1874764" cy="385894"/>
          </a:xfrm>
          <a:custGeom>
            <a:avLst/>
            <a:gdLst>
              <a:gd name="connsiteX0" fmla="*/ 0 w 1874764"/>
              <a:gd name="connsiteY0" fmla="*/ 0 h 385894"/>
              <a:gd name="connsiteX1" fmla="*/ 506186 w 1874764"/>
              <a:gd name="connsiteY1" fmla="*/ 0 h 385894"/>
              <a:gd name="connsiteX2" fmla="*/ 974877 w 1874764"/>
              <a:gd name="connsiteY2" fmla="*/ 0 h 385894"/>
              <a:gd name="connsiteX3" fmla="*/ 1462316 w 1874764"/>
              <a:gd name="connsiteY3" fmla="*/ 0 h 385894"/>
              <a:gd name="connsiteX4" fmla="*/ 1874764 w 1874764"/>
              <a:gd name="connsiteY4" fmla="*/ 0 h 385894"/>
              <a:gd name="connsiteX5" fmla="*/ 1874764 w 1874764"/>
              <a:gd name="connsiteY5" fmla="*/ 385894 h 385894"/>
              <a:gd name="connsiteX6" fmla="*/ 1443568 w 1874764"/>
              <a:gd name="connsiteY6" fmla="*/ 385894 h 385894"/>
              <a:gd name="connsiteX7" fmla="*/ 956130 w 1874764"/>
              <a:gd name="connsiteY7" fmla="*/ 385894 h 385894"/>
              <a:gd name="connsiteX8" fmla="*/ 524934 w 1874764"/>
              <a:gd name="connsiteY8" fmla="*/ 385894 h 385894"/>
              <a:gd name="connsiteX9" fmla="*/ 0 w 1874764"/>
              <a:gd name="connsiteY9" fmla="*/ 385894 h 385894"/>
              <a:gd name="connsiteX10" fmla="*/ 0 w 1874764"/>
              <a:gd name="connsiteY1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4764" h="385894" fill="none" extrusionOk="0">
                <a:moveTo>
                  <a:pt x="0" y="0"/>
                </a:moveTo>
                <a:cubicBezTo>
                  <a:pt x="230082" y="-929"/>
                  <a:pt x="349897" y="30565"/>
                  <a:pt x="506186" y="0"/>
                </a:cubicBezTo>
                <a:cubicBezTo>
                  <a:pt x="662475" y="-30565"/>
                  <a:pt x="751571" y="21580"/>
                  <a:pt x="974877" y="0"/>
                </a:cubicBezTo>
                <a:cubicBezTo>
                  <a:pt x="1198183" y="-21580"/>
                  <a:pt x="1309599" y="52045"/>
                  <a:pt x="1462316" y="0"/>
                </a:cubicBezTo>
                <a:cubicBezTo>
                  <a:pt x="1615033" y="-52045"/>
                  <a:pt x="1703123" y="49223"/>
                  <a:pt x="1874764" y="0"/>
                </a:cubicBezTo>
                <a:cubicBezTo>
                  <a:pt x="1877411" y="144554"/>
                  <a:pt x="1839267" y="282499"/>
                  <a:pt x="1874764" y="385894"/>
                </a:cubicBezTo>
                <a:cubicBezTo>
                  <a:pt x="1751510" y="414343"/>
                  <a:pt x="1568457" y="354306"/>
                  <a:pt x="1443568" y="385894"/>
                </a:cubicBezTo>
                <a:cubicBezTo>
                  <a:pt x="1318679" y="417482"/>
                  <a:pt x="1076748" y="327964"/>
                  <a:pt x="956130" y="385894"/>
                </a:cubicBezTo>
                <a:cubicBezTo>
                  <a:pt x="835512" y="443824"/>
                  <a:pt x="726293" y="355254"/>
                  <a:pt x="524934" y="385894"/>
                </a:cubicBezTo>
                <a:cubicBezTo>
                  <a:pt x="323575" y="416534"/>
                  <a:pt x="182563" y="360138"/>
                  <a:pt x="0" y="385894"/>
                </a:cubicBezTo>
                <a:cubicBezTo>
                  <a:pt x="-39220" y="276810"/>
                  <a:pt x="40825" y="108310"/>
                  <a:pt x="0" y="0"/>
                </a:cubicBezTo>
                <a:close/>
              </a:path>
              <a:path w="1874764" h="385894" stroke="0" extrusionOk="0">
                <a:moveTo>
                  <a:pt x="0" y="0"/>
                </a:moveTo>
                <a:cubicBezTo>
                  <a:pt x="97512" y="-38364"/>
                  <a:pt x="249012" y="28130"/>
                  <a:pt x="468691" y="0"/>
                </a:cubicBezTo>
                <a:cubicBezTo>
                  <a:pt x="688370" y="-28130"/>
                  <a:pt x="825591" y="12703"/>
                  <a:pt x="937382" y="0"/>
                </a:cubicBezTo>
                <a:cubicBezTo>
                  <a:pt x="1049173" y="-12703"/>
                  <a:pt x="1292795" y="4236"/>
                  <a:pt x="1387325" y="0"/>
                </a:cubicBezTo>
                <a:cubicBezTo>
                  <a:pt x="1481855" y="-4236"/>
                  <a:pt x="1759663" y="4847"/>
                  <a:pt x="1874764" y="0"/>
                </a:cubicBezTo>
                <a:cubicBezTo>
                  <a:pt x="1885139" y="96896"/>
                  <a:pt x="1874671" y="193302"/>
                  <a:pt x="1874764" y="385894"/>
                </a:cubicBezTo>
                <a:cubicBezTo>
                  <a:pt x="1703668" y="439369"/>
                  <a:pt x="1618835" y="379339"/>
                  <a:pt x="1368578" y="385894"/>
                </a:cubicBezTo>
                <a:cubicBezTo>
                  <a:pt x="1118321" y="392449"/>
                  <a:pt x="1039191" y="351335"/>
                  <a:pt x="956130" y="385894"/>
                </a:cubicBezTo>
                <a:cubicBezTo>
                  <a:pt x="873069" y="420453"/>
                  <a:pt x="571776" y="334161"/>
                  <a:pt x="468691" y="385894"/>
                </a:cubicBezTo>
                <a:cubicBezTo>
                  <a:pt x="365606" y="437627"/>
                  <a:pt x="170428" y="375785"/>
                  <a:pt x="0" y="385894"/>
                </a:cubicBezTo>
                <a:cubicBezTo>
                  <a:pt x="-9539" y="233523"/>
                  <a:pt x="2604" y="13700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750866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Load File Button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AA65D-C8CD-52A6-1844-0921D583A42B}"/>
              </a:ext>
            </a:extLst>
          </p:cNvPr>
          <p:cNvSpPr/>
          <p:nvPr/>
        </p:nvSpPr>
        <p:spPr>
          <a:xfrm>
            <a:off x="3072938" y="1508791"/>
            <a:ext cx="1770712" cy="262296"/>
          </a:xfrm>
          <a:custGeom>
            <a:avLst/>
            <a:gdLst>
              <a:gd name="connsiteX0" fmla="*/ 0 w 1770712"/>
              <a:gd name="connsiteY0" fmla="*/ 0 h 262296"/>
              <a:gd name="connsiteX1" fmla="*/ 625652 w 1770712"/>
              <a:gd name="connsiteY1" fmla="*/ 0 h 262296"/>
              <a:gd name="connsiteX2" fmla="*/ 1215889 w 1770712"/>
              <a:gd name="connsiteY2" fmla="*/ 0 h 262296"/>
              <a:gd name="connsiteX3" fmla="*/ 1770712 w 1770712"/>
              <a:gd name="connsiteY3" fmla="*/ 0 h 262296"/>
              <a:gd name="connsiteX4" fmla="*/ 1770712 w 1770712"/>
              <a:gd name="connsiteY4" fmla="*/ 262296 h 262296"/>
              <a:gd name="connsiteX5" fmla="*/ 1215889 w 1770712"/>
              <a:gd name="connsiteY5" fmla="*/ 262296 h 262296"/>
              <a:gd name="connsiteX6" fmla="*/ 678773 w 1770712"/>
              <a:gd name="connsiteY6" fmla="*/ 262296 h 262296"/>
              <a:gd name="connsiteX7" fmla="*/ 0 w 1770712"/>
              <a:gd name="connsiteY7" fmla="*/ 262296 h 262296"/>
              <a:gd name="connsiteX8" fmla="*/ 0 w 1770712"/>
              <a:gd name="connsiteY8" fmla="*/ 0 h 26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0712" h="262296" fill="none" extrusionOk="0">
                <a:moveTo>
                  <a:pt x="0" y="0"/>
                </a:moveTo>
                <a:cubicBezTo>
                  <a:pt x="264032" y="-37239"/>
                  <a:pt x="378288" y="5367"/>
                  <a:pt x="625652" y="0"/>
                </a:cubicBezTo>
                <a:cubicBezTo>
                  <a:pt x="873016" y="-5367"/>
                  <a:pt x="959708" y="52149"/>
                  <a:pt x="1215889" y="0"/>
                </a:cubicBezTo>
                <a:cubicBezTo>
                  <a:pt x="1472070" y="-52149"/>
                  <a:pt x="1519972" y="27844"/>
                  <a:pt x="1770712" y="0"/>
                </a:cubicBezTo>
                <a:cubicBezTo>
                  <a:pt x="1792108" y="71970"/>
                  <a:pt x="1761789" y="177040"/>
                  <a:pt x="1770712" y="262296"/>
                </a:cubicBezTo>
                <a:cubicBezTo>
                  <a:pt x="1560655" y="324384"/>
                  <a:pt x="1400715" y="251756"/>
                  <a:pt x="1215889" y="262296"/>
                </a:cubicBezTo>
                <a:cubicBezTo>
                  <a:pt x="1031063" y="272836"/>
                  <a:pt x="816500" y="206630"/>
                  <a:pt x="678773" y="262296"/>
                </a:cubicBezTo>
                <a:cubicBezTo>
                  <a:pt x="541046" y="317962"/>
                  <a:pt x="253495" y="237575"/>
                  <a:pt x="0" y="262296"/>
                </a:cubicBezTo>
                <a:cubicBezTo>
                  <a:pt x="-9469" y="170940"/>
                  <a:pt x="21470" y="108545"/>
                  <a:pt x="0" y="0"/>
                </a:cubicBezTo>
                <a:close/>
              </a:path>
              <a:path w="1770712" h="262296" stroke="0" extrusionOk="0">
                <a:moveTo>
                  <a:pt x="0" y="0"/>
                </a:moveTo>
                <a:cubicBezTo>
                  <a:pt x="209684" y="-27787"/>
                  <a:pt x="274911" y="4586"/>
                  <a:pt x="537116" y="0"/>
                </a:cubicBezTo>
                <a:cubicBezTo>
                  <a:pt x="799321" y="-4586"/>
                  <a:pt x="936601" y="57005"/>
                  <a:pt x="1109646" y="0"/>
                </a:cubicBezTo>
                <a:cubicBezTo>
                  <a:pt x="1282691" y="-57005"/>
                  <a:pt x="1578259" y="62878"/>
                  <a:pt x="1770712" y="0"/>
                </a:cubicBezTo>
                <a:cubicBezTo>
                  <a:pt x="1793997" y="68920"/>
                  <a:pt x="1760455" y="148005"/>
                  <a:pt x="1770712" y="262296"/>
                </a:cubicBezTo>
                <a:cubicBezTo>
                  <a:pt x="1545016" y="330508"/>
                  <a:pt x="1377376" y="249452"/>
                  <a:pt x="1198182" y="262296"/>
                </a:cubicBezTo>
                <a:cubicBezTo>
                  <a:pt x="1018988" y="275140"/>
                  <a:pt x="877420" y="208068"/>
                  <a:pt x="572530" y="262296"/>
                </a:cubicBezTo>
                <a:cubicBezTo>
                  <a:pt x="267640" y="316524"/>
                  <a:pt x="172475" y="262008"/>
                  <a:pt x="0" y="262296"/>
                </a:cubicBezTo>
                <a:cubicBezTo>
                  <a:pt x="-3438" y="150187"/>
                  <a:pt x="6529" y="56325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46474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AB9499-2964-77BA-EFEA-57229155099A}"/>
              </a:ext>
            </a:extLst>
          </p:cNvPr>
          <p:cNvSpPr/>
          <p:nvPr/>
        </p:nvSpPr>
        <p:spPr>
          <a:xfrm>
            <a:off x="4979807" y="1385191"/>
            <a:ext cx="1994572" cy="354589"/>
          </a:xfrm>
          <a:custGeom>
            <a:avLst/>
            <a:gdLst>
              <a:gd name="connsiteX0" fmla="*/ 0 w 1994572"/>
              <a:gd name="connsiteY0" fmla="*/ 0 h 354589"/>
              <a:gd name="connsiteX1" fmla="*/ 518589 w 1994572"/>
              <a:gd name="connsiteY1" fmla="*/ 0 h 354589"/>
              <a:gd name="connsiteX2" fmla="*/ 957395 w 1994572"/>
              <a:gd name="connsiteY2" fmla="*/ 0 h 354589"/>
              <a:gd name="connsiteX3" fmla="*/ 1495929 w 1994572"/>
              <a:gd name="connsiteY3" fmla="*/ 0 h 354589"/>
              <a:gd name="connsiteX4" fmla="*/ 1994572 w 1994572"/>
              <a:gd name="connsiteY4" fmla="*/ 0 h 354589"/>
              <a:gd name="connsiteX5" fmla="*/ 1994572 w 1994572"/>
              <a:gd name="connsiteY5" fmla="*/ 354589 h 354589"/>
              <a:gd name="connsiteX6" fmla="*/ 1535820 w 1994572"/>
              <a:gd name="connsiteY6" fmla="*/ 354589 h 354589"/>
              <a:gd name="connsiteX7" fmla="*/ 1017232 w 1994572"/>
              <a:gd name="connsiteY7" fmla="*/ 354589 h 354589"/>
              <a:gd name="connsiteX8" fmla="*/ 518589 w 1994572"/>
              <a:gd name="connsiteY8" fmla="*/ 354589 h 354589"/>
              <a:gd name="connsiteX9" fmla="*/ 0 w 1994572"/>
              <a:gd name="connsiteY9" fmla="*/ 354589 h 354589"/>
              <a:gd name="connsiteX10" fmla="*/ 0 w 1994572"/>
              <a:gd name="connsiteY10" fmla="*/ 0 h 35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4572" h="354589" fill="none" extrusionOk="0">
                <a:moveTo>
                  <a:pt x="0" y="0"/>
                </a:moveTo>
                <a:cubicBezTo>
                  <a:pt x="110985" y="-61463"/>
                  <a:pt x="409429" y="52873"/>
                  <a:pt x="518589" y="0"/>
                </a:cubicBezTo>
                <a:cubicBezTo>
                  <a:pt x="627749" y="-52873"/>
                  <a:pt x="749830" y="29725"/>
                  <a:pt x="957395" y="0"/>
                </a:cubicBezTo>
                <a:cubicBezTo>
                  <a:pt x="1164960" y="-29725"/>
                  <a:pt x="1229504" y="51115"/>
                  <a:pt x="1495929" y="0"/>
                </a:cubicBezTo>
                <a:cubicBezTo>
                  <a:pt x="1762354" y="-51115"/>
                  <a:pt x="1757149" y="50909"/>
                  <a:pt x="1994572" y="0"/>
                </a:cubicBezTo>
                <a:cubicBezTo>
                  <a:pt x="2007608" y="123075"/>
                  <a:pt x="1964915" y="273536"/>
                  <a:pt x="1994572" y="354589"/>
                </a:cubicBezTo>
                <a:cubicBezTo>
                  <a:pt x="1784932" y="368721"/>
                  <a:pt x="1697647" y="341289"/>
                  <a:pt x="1535820" y="354589"/>
                </a:cubicBezTo>
                <a:cubicBezTo>
                  <a:pt x="1373993" y="367889"/>
                  <a:pt x="1151962" y="350156"/>
                  <a:pt x="1017232" y="354589"/>
                </a:cubicBezTo>
                <a:cubicBezTo>
                  <a:pt x="882502" y="359022"/>
                  <a:pt x="651292" y="329299"/>
                  <a:pt x="518589" y="354589"/>
                </a:cubicBezTo>
                <a:cubicBezTo>
                  <a:pt x="385886" y="379879"/>
                  <a:pt x="244235" y="314794"/>
                  <a:pt x="0" y="354589"/>
                </a:cubicBezTo>
                <a:cubicBezTo>
                  <a:pt x="-34765" y="237755"/>
                  <a:pt x="15433" y="173156"/>
                  <a:pt x="0" y="0"/>
                </a:cubicBezTo>
                <a:close/>
              </a:path>
              <a:path w="1994572" h="354589" stroke="0" extrusionOk="0">
                <a:moveTo>
                  <a:pt x="0" y="0"/>
                </a:moveTo>
                <a:cubicBezTo>
                  <a:pt x="175989" y="-20519"/>
                  <a:pt x="329411" y="25448"/>
                  <a:pt x="538534" y="0"/>
                </a:cubicBezTo>
                <a:cubicBezTo>
                  <a:pt x="747657" y="-25448"/>
                  <a:pt x="807259" y="28102"/>
                  <a:pt x="1017232" y="0"/>
                </a:cubicBezTo>
                <a:cubicBezTo>
                  <a:pt x="1227205" y="-28102"/>
                  <a:pt x="1317417" y="35291"/>
                  <a:pt x="1515875" y="0"/>
                </a:cubicBezTo>
                <a:cubicBezTo>
                  <a:pt x="1714333" y="-35291"/>
                  <a:pt x="1760282" y="56910"/>
                  <a:pt x="1994572" y="0"/>
                </a:cubicBezTo>
                <a:cubicBezTo>
                  <a:pt x="1995154" y="106994"/>
                  <a:pt x="1993963" y="232492"/>
                  <a:pt x="1994572" y="354589"/>
                </a:cubicBezTo>
                <a:cubicBezTo>
                  <a:pt x="1812182" y="354743"/>
                  <a:pt x="1630604" y="339153"/>
                  <a:pt x="1535820" y="354589"/>
                </a:cubicBezTo>
                <a:cubicBezTo>
                  <a:pt x="1441036" y="370025"/>
                  <a:pt x="1151868" y="319335"/>
                  <a:pt x="997286" y="354589"/>
                </a:cubicBezTo>
                <a:cubicBezTo>
                  <a:pt x="842704" y="389843"/>
                  <a:pt x="734340" y="351035"/>
                  <a:pt x="518589" y="354589"/>
                </a:cubicBezTo>
                <a:cubicBezTo>
                  <a:pt x="302838" y="358143"/>
                  <a:pt x="116309" y="334785"/>
                  <a:pt x="0" y="354589"/>
                </a:cubicBezTo>
                <a:cubicBezTo>
                  <a:pt x="-37971" y="208771"/>
                  <a:pt x="40422" y="148267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Execution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19174-1267-49E7-F988-EC047507052E}"/>
              </a:ext>
            </a:extLst>
          </p:cNvPr>
          <p:cNvSpPr/>
          <p:nvPr/>
        </p:nvSpPr>
        <p:spPr>
          <a:xfrm>
            <a:off x="7110536" y="1508791"/>
            <a:ext cx="2111158" cy="230989"/>
          </a:xfrm>
          <a:custGeom>
            <a:avLst/>
            <a:gdLst>
              <a:gd name="connsiteX0" fmla="*/ 0 w 2111158"/>
              <a:gd name="connsiteY0" fmla="*/ 0 h 230989"/>
              <a:gd name="connsiteX1" fmla="*/ 548901 w 2111158"/>
              <a:gd name="connsiteY1" fmla="*/ 0 h 230989"/>
              <a:gd name="connsiteX2" fmla="*/ 1013356 w 2111158"/>
              <a:gd name="connsiteY2" fmla="*/ 0 h 230989"/>
              <a:gd name="connsiteX3" fmla="*/ 1583369 w 2111158"/>
              <a:gd name="connsiteY3" fmla="*/ 0 h 230989"/>
              <a:gd name="connsiteX4" fmla="*/ 2111158 w 2111158"/>
              <a:gd name="connsiteY4" fmla="*/ 0 h 230989"/>
              <a:gd name="connsiteX5" fmla="*/ 2111158 w 2111158"/>
              <a:gd name="connsiteY5" fmla="*/ 230989 h 230989"/>
              <a:gd name="connsiteX6" fmla="*/ 1625592 w 2111158"/>
              <a:gd name="connsiteY6" fmla="*/ 230989 h 230989"/>
              <a:gd name="connsiteX7" fmla="*/ 1076691 w 2111158"/>
              <a:gd name="connsiteY7" fmla="*/ 230989 h 230989"/>
              <a:gd name="connsiteX8" fmla="*/ 548901 w 2111158"/>
              <a:gd name="connsiteY8" fmla="*/ 230989 h 230989"/>
              <a:gd name="connsiteX9" fmla="*/ 0 w 2111158"/>
              <a:gd name="connsiteY9" fmla="*/ 230989 h 230989"/>
              <a:gd name="connsiteX10" fmla="*/ 0 w 2111158"/>
              <a:gd name="connsiteY10" fmla="*/ 0 h 23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1158" h="230989" fill="none" extrusionOk="0">
                <a:moveTo>
                  <a:pt x="0" y="0"/>
                </a:moveTo>
                <a:cubicBezTo>
                  <a:pt x="243031" y="-20305"/>
                  <a:pt x="424748" y="18573"/>
                  <a:pt x="548901" y="0"/>
                </a:cubicBezTo>
                <a:cubicBezTo>
                  <a:pt x="673054" y="-18573"/>
                  <a:pt x="818302" y="24591"/>
                  <a:pt x="1013356" y="0"/>
                </a:cubicBezTo>
                <a:cubicBezTo>
                  <a:pt x="1208411" y="-24591"/>
                  <a:pt x="1333091" y="38350"/>
                  <a:pt x="1583369" y="0"/>
                </a:cubicBezTo>
                <a:cubicBezTo>
                  <a:pt x="1833647" y="-38350"/>
                  <a:pt x="1852196" y="47147"/>
                  <a:pt x="2111158" y="0"/>
                </a:cubicBezTo>
                <a:cubicBezTo>
                  <a:pt x="2122236" y="101866"/>
                  <a:pt x="2088005" y="147204"/>
                  <a:pt x="2111158" y="230989"/>
                </a:cubicBezTo>
                <a:cubicBezTo>
                  <a:pt x="1983948" y="238905"/>
                  <a:pt x="1769759" y="222028"/>
                  <a:pt x="1625592" y="230989"/>
                </a:cubicBezTo>
                <a:cubicBezTo>
                  <a:pt x="1481425" y="239950"/>
                  <a:pt x="1283360" y="230264"/>
                  <a:pt x="1076691" y="230989"/>
                </a:cubicBezTo>
                <a:cubicBezTo>
                  <a:pt x="870022" y="231714"/>
                  <a:pt x="812107" y="181036"/>
                  <a:pt x="548901" y="230989"/>
                </a:cubicBezTo>
                <a:cubicBezTo>
                  <a:pt x="285695" y="280942"/>
                  <a:pt x="266956" y="216866"/>
                  <a:pt x="0" y="230989"/>
                </a:cubicBezTo>
                <a:cubicBezTo>
                  <a:pt x="-23676" y="160428"/>
                  <a:pt x="18340" y="66414"/>
                  <a:pt x="0" y="0"/>
                </a:cubicBezTo>
                <a:close/>
              </a:path>
              <a:path w="2111158" h="230989" stroke="0" extrusionOk="0">
                <a:moveTo>
                  <a:pt x="0" y="0"/>
                </a:moveTo>
                <a:cubicBezTo>
                  <a:pt x="116373" y="-64126"/>
                  <a:pt x="331995" y="39939"/>
                  <a:pt x="570013" y="0"/>
                </a:cubicBezTo>
                <a:cubicBezTo>
                  <a:pt x="808031" y="-39939"/>
                  <a:pt x="886498" y="37178"/>
                  <a:pt x="1076691" y="0"/>
                </a:cubicBezTo>
                <a:cubicBezTo>
                  <a:pt x="1266884" y="-37178"/>
                  <a:pt x="1472916" y="28188"/>
                  <a:pt x="1604480" y="0"/>
                </a:cubicBezTo>
                <a:cubicBezTo>
                  <a:pt x="1736044" y="-28188"/>
                  <a:pt x="1996341" y="53414"/>
                  <a:pt x="2111158" y="0"/>
                </a:cubicBezTo>
                <a:cubicBezTo>
                  <a:pt x="2137401" y="99543"/>
                  <a:pt x="2101391" y="157603"/>
                  <a:pt x="2111158" y="230989"/>
                </a:cubicBezTo>
                <a:cubicBezTo>
                  <a:pt x="1943464" y="273925"/>
                  <a:pt x="1751290" y="183620"/>
                  <a:pt x="1625592" y="230989"/>
                </a:cubicBezTo>
                <a:cubicBezTo>
                  <a:pt x="1499894" y="278358"/>
                  <a:pt x="1202202" y="222352"/>
                  <a:pt x="1055579" y="230989"/>
                </a:cubicBezTo>
                <a:cubicBezTo>
                  <a:pt x="908956" y="239626"/>
                  <a:pt x="789810" y="181130"/>
                  <a:pt x="548901" y="230989"/>
                </a:cubicBezTo>
                <a:cubicBezTo>
                  <a:pt x="307992" y="280848"/>
                  <a:pt x="142835" y="224037"/>
                  <a:pt x="0" y="230989"/>
                </a:cubicBezTo>
                <a:cubicBezTo>
                  <a:pt x="-1934" y="152037"/>
                  <a:pt x="2937" y="70670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F61B1B-5C99-E7F4-67B0-BE0F432608DD}"/>
              </a:ext>
            </a:extLst>
          </p:cNvPr>
          <p:cNvSpPr/>
          <p:nvPr/>
        </p:nvSpPr>
        <p:spPr>
          <a:xfrm>
            <a:off x="507077" y="1864144"/>
            <a:ext cx="11172306" cy="4677971"/>
          </a:xfrm>
          <a:custGeom>
            <a:avLst/>
            <a:gdLst>
              <a:gd name="connsiteX0" fmla="*/ 0 w 11172306"/>
              <a:gd name="connsiteY0" fmla="*/ 0 h 4677971"/>
              <a:gd name="connsiteX1" fmla="*/ 474823 w 11172306"/>
              <a:gd name="connsiteY1" fmla="*/ 0 h 4677971"/>
              <a:gd name="connsiteX2" fmla="*/ 1061369 w 11172306"/>
              <a:gd name="connsiteY2" fmla="*/ 0 h 4677971"/>
              <a:gd name="connsiteX3" fmla="*/ 1536192 w 11172306"/>
              <a:gd name="connsiteY3" fmla="*/ 0 h 4677971"/>
              <a:gd name="connsiteX4" fmla="*/ 2122738 w 11172306"/>
              <a:gd name="connsiteY4" fmla="*/ 0 h 4677971"/>
              <a:gd name="connsiteX5" fmla="*/ 2932730 w 11172306"/>
              <a:gd name="connsiteY5" fmla="*/ 0 h 4677971"/>
              <a:gd name="connsiteX6" fmla="*/ 3407553 w 11172306"/>
              <a:gd name="connsiteY6" fmla="*/ 0 h 4677971"/>
              <a:gd name="connsiteX7" fmla="*/ 3770653 w 11172306"/>
              <a:gd name="connsiteY7" fmla="*/ 0 h 4677971"/>
              <a:gd name="connsiteX8" fmla="*/ 4133753 w 11172306"/>
              <a:gd name="connsiteY8" fmla="*/ 0 h 4677971"/>
              <a:gd name="connsiteX9" fmla="*/ 4832022 w 11172306"/>
              <a:gd name="connsiteY9" fmla="*/ 0 h 4677971"/>
              <a:gd name="connsiteX10" fmla="*/ 5642015 w 11172306"/>
              <a:gd name="connsiteY10" fmla="*/ 0 h 4677971"/>
              <a:gd name="connsiteX11" fmla="*/ 6116838 w 11172306"/>
              <a:gd name="connsiteY11" fmla="*/ 0 h 4677971"/>
              <a:gd name="connsiteX12" fmla="*/ 6926830 w 11172306"/>
              <a:gd name="connsiteY12" fmla="*/ 0 h 4677971"/>
              <a:gd name="connsiteX13" fmla="*/ 7625099 w 11172306"/>
              <a:gd name="connsiteY13" fmla="*/ 0 h 4677971"/>
              <a:gd name="connsiteX14" fmla="*/ 8435091 w 11172306"/>
              <a:gd name="connsiteY14" fmla="*/ 0 h 4677971"/>
              <a:gd name="connsiteX15" fmla="*/ 9356806 w 11172306"/>
              <a:gd name="connsiteY15" fmla="*/ 0 h 4677971"/>
              <a:gd name="connsiteX16" fmla="*/ 9719906 w 11172306"/>
              <a:gd name="connsiteY16" fmla="*/ 0 h 4677971"/>
              <a:gd name="connsiteX17" fmla="*/ 10529898 w 11172306"/>
              <a:gd name="connsiteY17" fmla="*/ 0 h 4677971"/>
              <a:gd name="connsiteX18" fmla="*/ 11172306 w 11172306"/>
              <a:gd name="connsiteY18" fmla="*/ 0 h 4677971"/>
              <a:gd name="connsiteX19" fmla="*/ 11172306 w 11172306"/>
              <a:gd name="connsiteY19" fmla="*/ 715061 h 4677971"/>
              <a:gd name="connsiteX20" fmla="*/ 11172306 w 11172306"/>
              <a:gd name="connsiteY20" fmla="*/ 1430123 h 4677971"/>
              <a:gd name="connsiteX21" fmla="*/ 11172306 w 11172306"/>
              <a:gd name="connsiteY21" fmla="*/ 1958065 h 4677971"/>
              <a:gd name="connsiteX22" fmla="*/ 11172306 w 11172306"/>
              <a:gd name="connsiteY22" fmla="*/ 2486007 h 4677971"/>
              <a:gd name="connsiteX23" fmla="*/ 11172306 w 11172306"/>
              <a:gd name="connsiteY23" fmla="*/ 3060730 h 4677971"/>
              <a:gd name="connsiteX24" fmla="*/ 11172306 w 11172306"/>
              <a:gd name="connsiteY24" fmla="*/ 3822571 h 4677971"/>
              <a:gd name="connsiteX25" fmla="*/ 11172306 w 11172306"/>
              <a:gd name="connsiteY25" fmla="*/ 4677971 h 4677971"/>
              <a:gd name="connsiteX26" fmla="*/ 10250591 w 11172306"/>
              <a:gd name="connsiteY26" fmla="*/ 4677971 h 4677971"/>
              <a:gd name="connsiteX27" fmla="*/ 9775768 w 11172306"/>
              <a:gd name="connsiteY27" fmla="*/ 4677971 h 4677971"/>
              <a:gd name="connsiteX28" fmla="*/ 9412668 w 11172306"/>
              <a:gd name="connsiteY28" fmla="*/ 4677971 h 4677971"/>
              <a:gd name="connsiteX29" fmla="*/ 8937845 w 11172306"/>
              <a:gd name="connsiteY29" fmla="*/ 4677971 h 4677971"/>
              <a:gd name="connsiteX30" fmla="*/ 8127853 w 11172306"/>
              <a:gd name="connsiteY30" fmla="*/ 4677971 h 4677971"/>
              <a:gd name="connsiteX31" fmla="*/ 7206137 w 11172306"/>
              <a:gd name="connsiteY31" fmla="*/ 4677971 h 4677971"/>
              <a:gd name="connsiteX32" fmla="*/ 6396145 w 11172306"/>
              <a:gd name="connsiteY32" fmla="*/ 4677971 h 4677971"/>
              <a:gd name="connsiteX33" fmla="*/ 5921322 w 11172306"/>
              <a:gd name="connsiteY33" fmla="*/ 4677971 h 4677971"/>
              <a:gd name="connsiteX34" fmla="*/ 5223053 w 11172306"/>
              <a:gd name="connsiteY34" fmla="*/ 4677971 h 4677971"/>
              <a:gd name="connsiteX35" fmla="*/ 4859953 w 11172306"/>
              <a:gd name="connsiteY35" fmla="*/ 4677971 h 4677971"/>
              <a:gd name="connsiteX36" fmla="*/ 3938238 w 11172306"/>
              <a:gd name="connsiteY36" fmla="*/ 4677971 h 4677971"/>
              <a:gd name="connsiteX37" fmla="*/ 3128246 w 11172306"/>
              <a:gd name="connsiteY37" fmla="*/ 4677971 h 4677971"/>
              <a:gd name="connsiteX38" fmla="*/ 2765146 w 11172306"/>
              <a:gd name="connsiteY38" fmla="*/ 4677971 h 4677971"/>
              <a:gd name="connsiteX39" fmla="*/ 1955154 w 11172306"/>
              <a:gd name="connsiteY39" fmla="*/ 4677971 h 4677971"/>
              <a:gd name="connsiteX40" fmla="*/ 1033438 w 11172306"/>
              <a:gd name="connsiteY40" fmla="*/ 4677971 h 4677971"/>
              <a:gd name="connsiteX41" fmla="*/ 0 w 11172306"/>
              <a:gd name="connsiteY41" fmla="*/ 4677971 h 4677971"/>
              <a:gd name="connsiteX42" fmla="*/ 0 w 11172306"/>
              <a:gd name="connsiteY42" fmla="*/ 3916130 h 4677971"/>
              <a:gd name="connsiteX43" fmla="*/ 0 w 11172306"/>
              <a:gd name="connsiteY43" fmla="*/ 3154289 h 4677971"/>
              <a:gd name="connsiteX44" fmla="*/ 0 w 11172306"/>
              <a:gd name="connsiteY44" fmla="*/ 2579567 h 4677971"/>
              <a:gd name="connsiteX45" fmla="*/ 0 w 11172306"/>
              <a:gd name="connsiteY45" fmla="*/ 1817726 h 4677971"/>
              <a:gd name="connsiteX46" fmla="*/ 0 w 11172306"/>
              <a:gd name="connsiteY46" fmla="*/ 1149444 h 4677971"/>
              <a:gd name="connsiteX47" fmla="*/ 0 w 11172306"/>
              <a:gd name="connsiteY47" fmla="*/ 0 h 467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172306" h="4677971" fill="none" extrusionOk="0">
                <a:moveTo>
                  <a:pt x="0" y="0"/>
                </a:moveTo>
                <a:cubicBezTo>
                  <a:pt x="214178" y="-10365"/>
                  <a:pt x="375445" y="657"/>
                  <a:pt x="474823" y="0"/>
                </a:cubicBezTo>
                <a:cubicBezTo>
                  <a:pt x="574201" y="-657"/>
                  <a:pt x="909804" y="-2545"/>
                  <a:pt x="1061369" y="0"/>
                </a:cubicBezTo>
                <a:cubicBezTo>
                  <a:pt x="1212934" y="2545"/>
                  <a:pt x="1421326" y="-1661"/>
                  <a:pt x="1536192" y="0"/>
                </a:cubicBezTo>
                <a:cubicBezTo>
                  <a:pt x="1651058" y="1661"/>
                  <a:pt x="1914020" y="12480"/>
                  <a:pt x="2122738" y="0"/>
                </a:cubicBezTo>
                <a:cubicBezTo>
                  <a:pt x="2331456" y="-12480"/>
                  <a:pt x="2764444" y="-16218"/>
                  <a:pt x="2932730" y="0"/>
                </a:cubicBezTo>
                <a:cubicBezTo>
                  <a:pt x="3101016" y="16218"/>
                  <a:pt x="3298090" y="5099"/>
                  <a:pt x="3407553" y="0"/>
                </a:cubicBezTo>
                <a:cubicBezTo>
                  <a:pt x="3517016" y="-5099"/>
                  <a:pt x="3593265" y="-5582"/>
                  <a:pt x="3770653" y="0"/>
                </a:cubicBezTo>
                <a:cubicBezTo>
                  <a:pt x="3948041" y="5582"/>
                  <a:pt x="4006542" y="-7494"/>
                  <a:pt x="4133753" y="0"/>
                </a:cubicBezTo>
                <a:cubicBezTo>
                  <a:pt x="4260964" y="7494"/>
                  <a:pt x="4526866" y="-6068"/>
                  <a:pt x="4832022" y="0"/>
                </a:cubicBezTo>
                <a:cubicBezTo>
                  <a:pt x="5137178" y="6068"/>
                  <a:pt x="5266905" y="13367"/>
                  <a:pt x="5642015" y="0"/>
                </a:cubicBezTo>
                <a:cubicBezTo>
                  <a:pt x="6017125" y="-13367"/>
                  <a:pt x="5897251" y="-222"/>
                  <a:pt x="6116838" y="0"/>
                </a:cubicBezTo>
                <a:cubicBezTo>
                  <a:pt x="6336425" y="222"/>
                  <a:pt x="6550430" y="30501"/>
                  <a:pt x="6926830" y="0"/>
                </a:cubicBezTo>
                <a:cubicBezTo>
                  <a:pt x="7303230" y="-30501"/>
                  <a:pt x="7319002" y="16392"/>
                  <a:pt x="7625099" y="0"/>
                </a:cubicBezTo>
                <a:cubicBezTo>
                  <a:pt x="7931196" y="-16392"/>
                  <a:pt x="8037807" y="3503"/>
                  <a:pt x="8435091" y="0"/>
                </a:cubicBezTo>
                <a:cubicBezTo>
                  <a:pt x="8832375" y="-3503"/>
                  <a:pt x="9045178" y="-11560"/>
                  <a:pt x="9356806" y="0"/>
                </a:cubicBezTo>
                <a:cubicBezTo>
                  <a:pt x="9668435" y="11560"/>
                  <a:pt x="9577544" y="-1721"/>
                  <a:pt x="9719906" y="0"/>
                </a:cubicBezTo>
                <a:cubicBezTo>
                  <a:pt x="9862268" y="1721"/>
                  <a:pt x="10292997" y="8946"/>
                  <a:pt x="10529898" y="0"/>
                </a:cubicBezTo>
                <a:cubicBezTo>
                  <a:pt x="10766799" y="-8946"/>
                  <a:pt x="10851983" y="27321"/>
                  <a:pt x="11172306" y="0"/>
                </a:cubicBezTo>
                <a:cubicBezTo>
                  <a:pt x="11174374" y="205906"/>
                  <a:pt x="11155548" y="399595"/>
                  <a:pt x="11172306" y="715061"/>
                </a:cubicBezTo>
                <a:cubicBezTo>
                  <a:pt x="11189064" y="1030527"/>
                  <a:pt x="11176300" y="1217790"/>
                  <a:pt x="11172306" y="1430123"/>
                </a:cubicBezTo>
                <a:cubicBezTo>
                  <a:pt x="11168312" y="1642456"/>
                  <a:pt x="11192396" y="1750686"/>
                  <a:pt x="11172306" y="1958065"/>
                </a:cubicBezTo>
                <a:cubicBezTo>
                  <a:pt x="11152216" y="2165444"/>
                  <a:pt x="11180238" y="2314771"/>
                  <a:pt x="11172306" y="2486007"/>
                </a:cubicBezTo>
                <a:cubicBezTo>
                  <a:pt x="11164374" y="2657243"/>
                  <a:pt x="11182422" y="2860757"/>
                  <a:pt x="11172306" y="3060730"/>
                </a:cubicBezTo>
                <a:cubicBezTo>
                  <a:pt x="11162190" y="3260703"/>
                  <a:pt x="11186306" y="3526279"/>
                  <a:pt x="11172306" y="3822571"/>
                </a:cubicBezTo>
                <a:cubicBezTo>
                  <a:pt x="11158306" y="4118863"/>
                  <a:pt x="11182387" y="4294862"/>
                  <a:pt x="11172306" y="4677971"/>
                </a:cubicBezTo>
                <a:cubicBezTo>
                  <a:pt x="10817862" y="4637842"/>
                  <a:pt x="10596690" y="4652272"/>
                  <a:pt x="10250591" y="4677971"/>
                </a:cubicBezTo>
                <a:cubicBezTo>
                  <a:pt x="9904492" y="4703670"/>
                  <a:pt x="9985375" y="4674010"/>
                  <a:pt x="9775768" y="4677971"/>
                </a:cubicBezTo>
                <a:cubicBezTo>
                  <a:pt x="9566161" y="4681932"/>
                  <a:pt x="9577436" y="4661470"/>
                  <a:pt x="9412668" y="4677971"/>
                </a:cubicBezTo>
                <a:cubicBezTo>
                  <a:pt x="9247900" y="4694472"/>
                  <a:pt x="9153467" y="4694314"/>
                  <a:pt x="8937845" y="4677971"/>
                </a:cubicBezTo>
                <a:cubicBezTo>
                  <a:pt x="8722223" y="4661628"/>
                  <a:pt x="8482921" y="4711355"/>
                  <a:pt x="8127853" y="4677971"/>
                </a:cubicBezTo>
                <a:cubicBezTo>
                  <a:pt x="7772785" y="4644587"/>
                  <a:pt x="7623676" y="4648056"/>
                  <a:pt x="7206137" y="4677971"/>
                </a:cubicBezTo>
                <a:cubicBezTo>
                  <a:pt x="6788598" y="4707886"/>
                  <a:pt x="6633808" y="4671649"/>
                  <a:pt x="6396145" y="4677971"/>
                </a:cubicBezTo>
                <a:cubicBezTo>
                  <a:pt x="6158482" y="4684293"/>
                  <a:pt x="6144898" y="4669111"/>
                  <a:pt x="5921322" y="4677971"/>
                </a:cubicBezTo>
                <a:cubicBezTo>
                  <a:pt x="5697746" y="4686831"/>
                  <a:pt x="5549521" y="4666654"/>
                  <a:pt x="5223053" y="4677971"/>
                </a:cubicBezTo>
                <a:cubicBezTo>
                  <a:pt x="4896585" y="4689288"/>
                  <a:pt x="5020674" y="4669696"/>
                  <a:pt x="4859953" y="4677971"/>
                </a:cubicBezTo>
                <a:cubicBezTo>
                  <a:pt x="4699232" y="4686246"/>
                  <a:pt x="4162320" y="4655426"/>
                  <a:pt x="3938238" y="4677971"/>
                </a:cubicBezTo>
                <a:cubicBezTo>
                  <a:pt x="3714157" y="4700516"/>
                  <a:pt x="3421685" y="4684199"/>
                  <a:pt x="3128246" y="4677971"/>
                </a:cubicBezTo>
                <a:cubicBezTo>
                  <a:pt x="2834807" y="4671743"/>
                  <a:pt x="2911213" y="4674842"/>
                  <a:pt x="2765146" y="4677971"/>
                </a:cubicBezTo>
                <a:cubicBezTo>
                  <a:pt x="2619079" y="4681100"/>
                  <a:pt x="2285204" y="4647097"/>
                  <a:pt x="1955154" y="4677971"/>
                </a:cubicBezTo>
                <a:cubicBezTo>
                  <a:pt x="1625104" y="4708845"/>
                  <a:pt x="1291317" y="4690778"/>
                  <a:pt x="1033438" y="4677971"/>
                </a:cubicBezTo>
                <a:cubicBezTo>
                  <a:pt x="775559" y="4665164"/>
                  <a:pt x="295000" y="4646772"/>
                  <a:pt x="0" y="4677971"/>
                </a:cubicBezTo>
                <a:cubicBezTo>
                  <a:pt x="-11049" y="4430988"/>
                  <a:pt x="-23588" y="4079296"/>
                  <a:pt x="0" y="3916130"/>
                </a:cubicBezTo>
                <a:cubicBezTo>
                  <a:pt x="23588" y="3752964"/>
                  <a:pt x="-14457" y="3507749"/>
                  <a:pt x="0" y="3154289"/>
                </a:cubicBezTo>
                <a:cubicBezTo>
                  <a:pt x="14457" y="2800829"/>
                  <a:pt x="-16962" y="2866257"/>
                  <a:pt x="0" y="2579567"/>
                </a:cubicBezTo>
                <a:cubicBezTo>
                  <a:pt x="16962" y="2292877"/>
                  <a:pt x="13745" y="2052036"/>
                  <a:pt x="0" y="1817726"/>
                </a:cubicBezTo>
                <a:cubicBezTo>
                  <a:pt x="-13745" y="1583416"/>
                  <a:pt x="-13536" y="1349712"/>
                  <a:pt x="0" y="1149444"/>
                </a:cubicBezTo>
                <a:cubicBezTo>
                  <a:pt x="13536" y="949176"/>
                  <a:pt x="8952" y="350285"/>
                  <a:pt x="0" y="0"/>
                </a:cubicBezTo>
                <a:close/>
              </a:path>
              <a:path w="11172306" h="4677971" stroke="0" extrusionOk="0">
                <a:moveTo>
                  <a:pt x="0" y="0"/>
                </a:moveTo>
                <a:cubicBezTo>
                  <a:pt x="82917" y="2275"/>
                  <a:pt x="233633" y="-8039"/>
                  <a:pt x="363100" y="0"/>
                </a:cubicBezTo>
                <a:cubicBezTo>
                  <a:pt x="492567" y="8039"/>
                  <a:pt x="858406" y="-29059"/>
                  <a:pt x="1061369" y="0"/>
                </a:cubicBezTo>
                <a:cubicBezTo>
                  <a:pt x="1264332" y="29059"/>
                  <a:pt x="1729765" y="-25872"/>
                  <a:pt x="1983084" y="0"/>
                </a:cubicBezTo>
                <a:cubicBezTo>
                  <a:pt x="2236404" y="25872"/>
                  <a:pt x="2605806" y="18751"/>
                  <a:pt x="2793077" y="0"/>
                </a:cubicBezTo>
                <a:cubicBezTo>
                  <a:pt x="2980348" y="-18751"/>
                  <a:pt x="3219347" y="26880"/>
                  <a:pt x="3379623" y="0"/>
                </a:cubicBezTo>
                <a:cubicBezTo>
                  <a:pt x="3539899" y="-26880"/>
                  <a:pt x="4089081" y="-24940"/>
                  <a:pt x="4301338" y="0"/>
                </a:cubicBezTo>
                <a:cubicBezTo>
                  <a:pt x="4513595" y="24940"/>
                  <a:pt x="4676946" y="3079"/>
                  <a:pt x="4776161" y="0"/>
                </a:cubicBezTo>
                <a:cubicBezTo>
                  <a:pt x="4875376" y="-3079"/>
                  <a:pt x="5261620" y="18610"/>
                  <a:pt x="5474430" y="0"/>
                </a:cubicBezTo>
                <a:cubicBezTo>
                  <a:pt x="5687240" y="-18610"/>
                  <a:pt x="5697564" y="-419"/>
                  <a:pt x="5837530" y="0"/>
                </a:cubicBezTo>
                <a:cubicBezTo>
                  <a:pt x="5977496" y="419"/>
                  <a:pt x="6119740" y="-15703"/>
                  <a:pt x="6200630" y="0"/>
                </a:cubicBezTo>
                <a:cubicBezTo>
                  <a:pt x="6281520" y="15703"/>
                  <a:pt x="6606268" y="-22404"/>
                  <a:pt x="6898899" y="0"/>
                </a:cubicBezTo>
                <a:cubicBezTo>
                  <a:pt x="7191530" y="22404"/>
                  <a:pt x="7088130" y="-10196"/>
                  <a:pt x="7261999" y="0"/>
                </a:cubicBezTo>
                <a:cubicBezTo>
                  <a:pt x="7435868" y="10196"/>
                  <a:pt x="7863306" y="-13351"/>
                  <a:pt x="8071991" y="0"/>
                </a:cubicBezTo>
                <a:cubicBezTo>
                  <a:pt x="8280676" y="13351"/>
                  <a:pt x="8592991" y="-16975"/>
                  <a:pt x="8993706" y="0"/>
                </a:cubicBezTo>
                <a:cubicBezTo>
                  <a:pt x="9394421" y="16975"/>
                  <a:pt x="9234586" y="-19217"/>
                  <a:pt x="9468529" y="0"/>
                </a:cubicBezTo>
                <a:cubicBezTo>
                  <a:pt x="9702472" y="19217"/>
                  <a:pt x="9992240" y="45673"/>
                  <a:pt x="10390245" y="0"/>
                </a:cubicBezTo>
                <a:cubicBezTo>
                  <a:pt x="10788250" y="-45673"/>
                  <a:pt x="10893384" y="-27977"/>
                  <a:pt x="11172306" y="0"/>
                </a:cubicBezTo>
                <a:cubicBezTo>
                  <a:pt x="11188871" y="160869"/>
                  <a:pt x="11200964" y="419864"/>
                  <a:pt x="11172306" y="574722"/>
                </a:cubicBezTo>
                <a:cubicBezTo>
                  <a:pt x="11143648" y="729580"/>
                  <a:pt x="11164272" y="1112218"/>
                  <a:pt x="11172306" y="1336563"/>
                </a:cubicBezTo>
                <a:cubicBezTo>
                  <a:pt x="11180340" y="1560908"/>
                  <a:pt x="11191657" y="1680419"/>
                  <a:pt x="11172306" y="1864506"/>
                </a:cubicBezTo>
                <a:cubicBezTo>
                  <a:pt x="11152955" y="2048593"/>
                  <a:pt x="11150649" y="2261440"/>
                  <a:pt x="11172306" y="2579567"/>
                </a:cubicBezTo>
                <a:cubicBezTo>
                  <a:pt x="11193963" y="2897694"/>
                  <a:pt x="11144258" y="3048682"/>
                  <a:pt x="11172306" y="3294628"/>
                </a:cubicBezTo>
                <a:cubicBezTo>
                  <a:pt x="11200354" y="3540574"/>
                  <a:pt x="11199875" y="3732264"/>
                  <a:pt x="11172306" y="3962910"/>
                </a:cubicBezTo>
                <a:cubicBezTo>
                  <a:pt x="11144737" y="4193556"/>
                  <a:pt x="11182384" y="4528201"/>
                  <a:pt x="11172306" y="4677971"/>
                </a:cubicBezTo>
                <a:cubicBezTo>
                  <a:pt x="10923643" y="4652520"/>
                  <a:pt x="10712681" y="4698300"/>
                  <a:pt x="10585760" y="4677971"/>
                </a:cubicBezTo>
                <a:cubicBezTo>
                  <a:pt x="10458839" y="4657642"/>
                  <a:pt x="10169400" y="4696939"/>
                  <a:pt x="9999214" y="4677971"/>
                </a:cubicBezTo>
                <a:cubicBezTo>
                  <a:pt x="9829028" y="4659003"/>
                  <a:pt x="9710750" y="4670070"/>
                  <a:pt x="9636114" y="4677971"/>
                </a:cubicBezTo>
                <a:cubicBezTo>
                  <a:pt x="9561478" y="4685872"/>
                  <a:pt x="9381439" y="4672463"/>
                  <a:pt x="9273014" y="4677971"/>
                </a:cubicBezTo>
                <a:cubicBezTo>
                  <a:pt x="9164589" y="4683479"/>
                  <a:pt x="8918496" y="4665821"/>
                  <a:pt x="8574745" y="4677971"/>
                </a:cubicBezTo>
                <a:cubicBezTo>
                  <a:pt x="8230994" y="4690121"/>
                  <a:pt x="8125657" y="4650719"/>
                  <a:pt x="7876476" y="4677971"/>
                </a:cubicBezTo>
                <a:cubicBezTo>
                  <a:pt x="7627295" y="4705223"/>
                  <a:pt x="7280909" y="4644351"/>
                  <a:pt x="7066484" y="4677971"/>
                </a:cubicBezTo>
                <a:cubicBezTo>
                  <a:pt x="6852059" y="4711591"/>
                  <a:pt x="6793776" y="4688844"/>
                  <a:pt x="6703384" y="4677971"/>
                </a:cubicBezTo>
                <a:cubicBezTo>
                  <a:pt x="6612992" y="4667098"/>
                  <a:pt x="6265550" y="4683232"/>
                  <a:pt x="6005114" y="4677971"/>
                </a:cubicBezTo>
                <a:cubicBezTo>
                  <a:pt x="5744678" y="4672711"/>
                  <a:pt x="5636138" y="4651331"/>
                  <a:pt x="5418568" y="4677971"/>
                </a:cubicBezTo>
                <a:cubicBezTo>
                  <a:pt x="5200998" y="4704611"/>
                  <a:pt x="4991753" y="4672844"/>
                  <a:pt x="4608576" y="4677971"/>
                </a:cubicBezTo>
                <a:cubicBezTo>
                  <a:pt x="4225399" y="4683098"/>
                  <a:pt x="4047499" y="4681747"/>
                  <a:pt x="3798584" y="4677971"/>
                </a:cubicBezTo>
                <a:cubicBezTo>
                  <a:pt x="3549669" y="4674195"/>
                  <a:pt x="3375786" y="4682375"/>
                  <a:pt x="3212038" y="4677971"/>
                </a:cubicBezTo>
                <a:cubicBezTo>
                  <a:pt x="3048290" y="4673567"/>
                  <a:pt x="3025675" y="4676370"/>
                  <a:pt x="2848938" y="4677971"/>
                </a:cubicBezTo>
                <a:cubicBezTo>
                  <a:pt x="2672201" y="4679572"/>
                  <a:pt x="2658180" y="4660766"/>
                  <a:pt x="2485838" y="4677971"/>
                </a:cubicBezTo>
                <a:cubicBezTo>
                  <a:pt x="2313496" y="4695176"/>
                  <a:pt x="2023509" y="4708912"/>
                  <a:pt x="1787569" y="4677971"/>
                </a:cubicBezTo>
                <a:cubicBezTo>
                  <a:pt x="1551629" y="4647030"/>
                  <a:pt x="1069778" y="4713484"/>
                  <a:pt x="865854" y="4677971"/>
                </a:cubicBezTo>
                <a:cubicBezTo>
                  <a:pt x="661930" y="4642458"/>
                  <a:pt x="205191" y="4678209"/>
                  <a:pt x="0" y="4677971"/>
                </a:cubicBezTo>
                <a:cubicBezTo>
                  <a:pt x="17672" y="4345850"/>
                  <a:pt x="15333" y="4310541"/>
                  <a:pt x="0" y="4009689"/>
                </a:cubicBezTo>
                <a:cubicBezTo>
                  <a:pt x="-15333" y="3708837"/>
                  <a:pt x="20711" y="3681313"/>
                  <a:pt x="0" y="3481747"/>
                </a:cubicBezTo>
                <a:cubicBezTo>
                  <a:pt x="-20711" y="3282181"/>
                  <a:pt x="27744" y="2942994"/>
                  <a:pt x="0" y="2766686"/>
                </a:cubicBezTo>
                <a:cubicBezTo>
                  <a:pt x="-27744" y="2590378"/>
                  <a:pt x="15531" y="2410675"/>
                  <a:pt x="0" y="2191964"/>
                </a:cubicBezTo>
                <a:cubicBezTo>
                  <a:pt x="-15531" y="1973253"/>
                  <a:pt x="22758" y="1672673"/>
                  <a:pt x="0" y="1523682"/>
                </a:cubicBezTo>
                <a:cubicBezTo>
                  <a:pt x="-22758" y="1374691"/>
                  <a:pt x="22371" y="1197730"/>
                  <a:pt x="0" y="995740"/>
                </a:cubicBezTo>
                <a:cubicBezTo>
                  <a:pt x="-22371" y="793750"/>
                  <a:pt x="-36043" y="48497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ED08B-E0BB-FBFA-FFE1-DAD1B5F820D5}"/>
              </a:ext>
            </a:extLst>
          </p:cNvPr>
          <p:cNvSpPr txBox="1"/>
          <p:nvPr/>
        </p:nvSpPr>
        <p:spPr>
          <a:xfrm>
            <a:off x="5614416" y="495603"/>
            <a:ext cx="95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Stepper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598D89-9DF5-9B94-A081-6094AA5AFFA7}"/>
              </a:ext>
            </a:extLst>
          </p:cNvPr>
          <p:cNvSpPr/>
          <p:nvPr/>
        </p:nvSpPr>
        <p:spPr>
          <a:xfrm>
            <a:off x="3658589" y="1987743"/>
            <a:ext cx="7816051" cy="3784249"/>
          </a:xfrm>
          <a:custGeom>
            <a:avLst/>
            <a:gdLst>
              <a:gd name="connsiteX0" fmla="*/ 0 w 7816051"/>
              <a:gd name="connsiteY0" fmla="*/ 0 h 3784249"/>
              <a:gd name="connsiteX1" fmla="*/ 480129 w 7816051"/>
              <a:gd name="connsiteY1" fmla="*/ 0 h 3784249"/>
              <a:gd name="connsiteX2" fmla="*/ 803937 w 7816051"/>
              <a:gd name="connsiteY2" fmla="*/ 0 h 3784249"/>
              <a:gd name="connsiteX3" fmla="*/ 1205905 w 7816051"/>
              <a:gd name="connsiteY3" fmla="*/ 0 h 3784249"/>
              <a:gd name="connsiteX4" fmla="*/ 1842355 w 7816051"/>
              <a:gd name="connsiteY4" fmla="*/ 0 h 3784249"/>
              <a:gd name="connsiteX5" fmla="*/ 2478805 w 7816051"/>
              <a:gd name="connsiteY5" fmla="*/ 0 h 3784249"/>
              <a:gd name="connsiteX6" fmla="*/ 2802613 w 7816051"/>
              <a:gd name="connsiteY6" fmla="*/ 0 h 3784249"/>
              <a:gd name="connsiteX7" fmla="*/ 3517223 w 7816051"/>
              <a:gd name="connsiteY7" fmla="*/ 0 h 3784249"/>
              <a:gd name="connsiteX8" fmla="*/ 3919191 w 7816051"/>
              <a:gd name="connsiteY8" fmla="*/ 0 h 3784249"/>
              <a:gd name="connsiteX9" fmla="*/ 4399320 w 7816051"/>
              <a:gd name="connsiteY9" fmla="*/ 0 h 3784249"/>
              <a:gd name="connsiteX10" fmla="*/ 4957609 w 7816051"/>
              <a:gd name="connsiteY10" fmla="*/ 0 h 3784249"/>
              <a:gd name="connsiteX11" fmla="*/ 5672220 w 7816051"/>
              <a:gd name="connsiteY11" fmla="*/ 0 h 3784249"/>
              <a:gd name="connsiteX12" fmla="*/ 6386830 w 7816051"/>
              <a:gd name="connsiteY12" fmla="*/ 0 h 3784249"/>
              <a:gd name="connsiteX13" fmla="*/ 6788799 w 7816051"/>
              <a:gd name="connsiteY13" fmla="*/ 0 h 3784249"/>
              <a:gd name="connsiteX14" fmla="*/ 7816051 w 7816051"/>
              <a:gd name="connsiteY14" fmla="*/ 0 h 3784249"/>
              <a:gd name="connsiteX15" fmla="*/ 7816051 w 7816051"/>
              <a:gd name="connsiteY15" fmla="*/ 578449 h 3784249"/>
              <a:gd name="connsiteX16" fmla="*/ 7816051 w 7816051"/>
              <a:gd name="connsiteY16" fmla="*/ 1119056 h 3784249"/>
              <a:gd name="connsiteX17" fmla="*/ 7816051 w 7816051"/>
              <a:gd name="connsiteY17" fmla="*/ 1621821 h 3784249"/>
              <a:gd name="connsiteX18" fmla="*/ 7816051 w 7816051"/>
              <a:gd name="connsiteY18" fmla="*/ 2162428 h 3784249"/>
              <a:gd name="connsiteX19" fmla="*/ 7816051 w 7816051"/>
              <a:gd name="connsiteY19" fmla="*/ 2740877 h 3784249"/>
              <a:gd name="connsiteX20" fmla="*/ 7816051 w 7816051"/>
              <a:gd name="connsiteY20" fmla="*/ 3281484 h 3784249"/>
              <a:gd name="connsiteX21" fmla="*/ 7816051 w 7816051"/>
              <a:gd name="connsiteY21" fmla="*/ 3784249 h 3784249"/>
              <a:gd name="connsiteX22" fmla="*/ 7101441 w 7816051"/>
              <a:gd name="connsiteY22" fmla="*/ 3784249 h 3784249"/>
              <a:gd name="connsiteX23" fmla="*/ 6699472 w 7816051"/>
              <a:gd name="connsiteY23" fmla="*/ 3784249 h 3784249"/>
              <a:gd name="connsiteX24" fmla="*/ 5984862 w 7816051"/>
              <a:gd name="connsiteY24" fmla="*/ 3784249 h 3784249"/>
              <a:gd name="connsiteX25" fmla="*/ 5348412 w 7816051"/>
              <a:gd name="connsiteY25" fmla="*/ 3784249 h 3784249"/>
              <a:gd name="connsiteX26" fmla="*/ 4868283 w 7816051"/>
              <a:gd name="connsiteY26" fmla="*/ 3784249 h 3784249"/>
              <a:gd name="connsiteX27" fmla="*/ 4153673 w 7816051"/>
              <a:gd name="connsiteY27" fmla="*/ 3784249 h 3784249"/>
              <a:gd name="connsiteX28" fmla="*/ 3751704 w 7816051"/>
              <a:gd name="connsiteY28" fmla="*/ 3784249 h 3784249"/>
              <a:gd name="connsiteX29" fmla="*/ 3193415 w 7816051"/>
              <a:gd name="connsiteY29" fmla="*/ 3784249 h 3784249"/>
              <a:gd name="connsiteX30" fmla="*/ 2869607 w 7816051"/>
              <a:gd name="connsiteY30" fmla="*/ 3784249 h 3784249"/>
              <a:gd name="connsiteX31" fmla="*/ 2389478 w 7816051"/>
              <a:gd name="connsiteY31" fmla="*/ 3784249 h 3784249"/>
              <a:gd name="connsiteX32" fmla="*/ 1674868 w 7816051"/>
              <a:gd name="connsiteY32" fmla="*/ 3784249 h 3784249"/>
              <a:gd name="connsiteX33" fmla="*/ 1038418 w 7816051"/>
              <a:gd name="connsiteY33" fmla="*/ 3784249 h 3784249"/>
              <a:gd name="connsiteX34" fmla="*/ 0 w 7816051"/>
              <a:gd name="connsiteY34" fmla="*/ 3784249 h 3784249"/>
              <a:gd name="connsiteX35" fmla="*/ 0 w 7816051"/>
              <a:gd name="connsiteY35" fmla="*/ 3319327 h 3784249"/>
              <a:gd name="connsiteX36" fmla="*/ 0 w 7816051"/>
              <a:gd name="connsiteY36" fmla="*/ 2854405 h 3784249"/>
              <a:gd name="connsiteX37" fmla="*/ 0 w 7816051"/>
              <a:gd name="connsiteY37" fmla="*/ 2427325 h 3784249"/>
              <a:gd name="connsiteX38" fmla="*/ 0 w 7816051"/>
              <a:gd name="connsiteY38" fmla="*/ 1962403 h 3784249"/>
              <a:gd name="connsiteX39" fmla="*/ 0 w 7816051"/>
              <a:gd name="connsiteY39" fmla="*/ 1497481 h 3784249"/>
              <a:gd name="connsiteX40" fmla="*/ 0 w 7816051"/>
              <a:gd name="connsiteY40" fmla="*/ 919032 h 3784249"/>
              <a:gd name="connsiteX41" fmla="*/ 0 w 7816051"/>
              <a:gd name="connsiteY41" fmla="*/ 0 h 378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816051" h="3784249" fill="none" extrusionOk="0">
                <a:moveTo>
                  <a:pt x="0" y="0"/>
                </a:moveTo>
                <a:cubicBezTo>
                  <a:pt x="214691" y="-51180"/>
                  <a:pt x="291827" y="34981"/>
                  <a:pt x="480129" y="0"/>
                </a:cubicBezTo>
                <a:cubicBezTo>
                  <a:pt x="668431" y="-34981"/>
                  <a:pt x="688245" y="14902"/>
                  <a:pt x="803937" y="0"/>
                </a:cubicBezTo>
                <a:cubicBezTo>
                  <a:pt x="919629" y="-14902"/>
                  <a:pt x="1112627" y="27729"/>
                  <a:pt x="1205905" y="0"/>
                </a:cubicBezTo>
                <a:cubicBezTo>
                  <a:pt x="1299183" y="-27729"/>
                  <a:pt x="1529747" y="71400"/>
                  <a:pt x="1842355" y="0"/>
                </a:cubicBezTo>
                <a:cubicBezTo>
                  <a:pt x="2154963" y="-71400"/>
                  <a:pt x="2229373" y="63318"/>
                  <a:pt x="2478805" y="0"/>
                </a:cubicBezTo>
                <a:cubicBezTo>
                  <a:pt x="2728237" y="-63318"/>
                  <a:pt x="2725589" y="29369"/>
                  <a:pt x="2802613" y="0"/>
                </a:cubicBezTo>
                <a:cubicBezTo>
                  <a:pt x="2879637" y="-29369"/>
                  <a:pt x="3278998" y="10575"/>
                  <a:pt x="3517223" y="0"/>
                </a:cubicBezTo>
                <a:cubicBezTo>
                  <a:pt x="3755448" y="-10575"/>
                  <a:pt x="3786618" y="33147"/>
                  <a:pt x="3919191" y="0"/>
                </a:cubicBezTo>
                <a:cubicBezTo>
                  <a:pt x="4051764" y="-33147"/>
                  <a:pt x="4247015" y="38066"/>
                  <a:pt x="4399320" y="0"/>
                </a:cubicBezTo>
                <a:cubicBezTo>
                  <a:pt x="4551625" y="-38066"/>
                  <a:pt x="4735045" y="8739"/>
                  <a:pt x="4957609" y="0"/>
                </a:cubicBezTo>
                <a:cubicBezTo>
                  <a:pt x="5180173" y="-8739"/>
                  <a:pt x="5461404" y="66363"/>
                  <a:pt x="5672220" y="0"/>
                </a:cubicBezTo>
                <a:cubicBezTo>
                  <a:pt x="5883036" y="-66363"/>
                  <a:pt x="6086844" y="81381"/>
                  <a:pt x="6386830" y="0"/>
                </a:cubicBezTo>
                <a:cubicBezTo>
                  <a:pt x="6686816" y="-81381"/>
                  <a:pt x="6618864" y="20427"/>
                  <a:pt x="6788799" y="0"/>
                </a:cubicBezTo>
                <a:cubicBezTo>
                  <a:pt x="6958734" y="-20427"/>
                  <a:pt x="7426194" y="64989"/>
                  <a:pt x="7816051" y="0"/>
                </a:cubicBezTo>
                <a:cubicBezTo>
                  <a:pt x="7834751" y="151710"/>
                  <a:pt x="7806309" y="353405"/>
                  <a:pt x="7816051" y="578449"/>
                </a:cubicBezTo>
                <a:cubicBezTo>
                  <a:pt x="7825793" y="803493"/>
                  <a:pt x="7768845" y="960146"/>
                  <a:pt x="7816051" y="1119056"/>
                </a:cubicBezTo>
                <a:cubicBezTo>
                  <a:pt x="7863257" y="1277966"/>
                  <a:pt x="7780678" y="1507388"/>
                  <a:pt x="7816051" y="1621821"/>
                </a:cubicBezTo>
                <a:cubicBezTo>
                  <a:pt x="7851424" y="1736255"/>
                  <a:pt x="7803143" y="1915614"/>
                  <a:pt x="7816051" y="2162428"/>
                </a:cubicBezTo>
                <a:cubicBezTo>
                  <a:pt x="7828959" y="2409242"/>
                  <a:pt x="7768462" y="2493059"/>
                  <a:pt x="7816051" y="2740877"/>
                </a:cubicBezTo>
                <a:cubicBezTo>
                  <a:pt x="7863640" y="2988695"/>
                  <a:pt x="7754361" y="3162626"/>
                  <a:pt x="7816051" y="3281484"/>
                </a:cubicBezTo>
                <a:cubicBezTo>
                  <a:pt x="7877741" y="3400342"/>
                  <a:pt x="7798840" y="3571775"/>
                  <a:pt x="7816051" y="3784249"/>
                </a:cubicBezTo>
                <a:cubicBezTo>
                  <a:pt x="7530790" y="3814827"/>
                  <a:pt x="7362208" y="3776060"/>
                  <a:pt x="7101441" y="3784249"/>
                </a:cubicBezTo>
                <a:cubicBezTo>
                  <a:pt x="6840674" y="3792438"/>
                  <a:pt x="6807735" y="3739257"/>
                  <a:pt x="6699472" y="3784249"/>
                </a:cubicBezTo>
                <a:cubicBezTo>
                  <a:pt x="6591209" y="3829241"/>
                  <a:pt x="6180114" y="3729411"/>
                  <a:pt x="5984862" y="3784249"/>
                </a:cubicBezTo>
                <a:cubicBezTo>
                  <a:pt x="5789610" y="3839087"/>
                  <a:pt x="5654957" y="3711835"/>
                  <a:pt x="5348412" y="3784249"/>
                </a:cubicBezTo>
                <a:cubicBezTo>
                  <a:pt x="5041867" y="3856663"/>
                  <a:pt x="5107188" y="3750660"/>
                  <a:pt x="4868283" y="3784249"/>
                </a:cubicBezTo>
                <a:cubicBezTo>
                  <a:pt x="4629378" y="3817838"/>
                  <a:pt x="4358783" y="3739532"/>
                  <a:pt x="4153673" y="3784249"/>
                </a:cubicBezTo>
                <a:cubicBezTo>
                  <a:pt x="3948563" y="3828966"/>
                  <a:pt x="3905748" y="3759265"/>
                  <a:pt x="3751704" y="3784249"/>
                </a:cubicBezTo>
                <a:cubicBezTo>
                  <a:pt x="3597660" y="3809233"/>
                  <a:pt x="3332729" y="3748154"/>
                  <a:pt x="3193415" y="3784249"/>
                </a:cubicBezTo>
                <a:cubicBezTo>
                  <a:pt x="3054101" y="3820344"/>
                  <a:pt x="2974396" y="3771827"/>
                  <a:pt x="2869607" y="3784249"/>
                </a:cubicBezTo>
                <a:cubicBezTo>
                  <a:pt x="2764818" y="3796671"/>
                  <a:pt x="2597551" y="3731213"/>
                  <a:pt x="2389478" y="3784249"/>
                </a:cubicBezTo>
                <a:cubicBezTo>
                  <a:pt x="2181405" y="3837285"/>
                  <a:pt x="1830973" y="3725655"/>
                  <a:pt x="1674868" y="3784249"/>
                </a:cubicBezTo>
                <a:cubicBezTo>
                  <a:pt x="1518763" y="3842843"/>
                  <a:pt x="1326909" y="3712601"/>
                  <a:pt x="1038418" y="3784249"/>
                </a:cubicBezTo>
                <a:cubicBezTo>
                  <a:pt x="749927" y="3855897"/>
                  <a:pt x="335368" y="3713528"/>
                  <a:pt x="0" y="3784249"/>
                </a:cubicBezTo>
                <a:cubicBezTo>
                  <a:pt x="-30460" y="3598870"/>
                  <a:pt x="33554" y="3422279"/>
                  <a:pt x="0" y="3319327"/>
                </a:cubicBezTo>
                <a:cubicBezTo>
                  <a:pt x="-33554" y="3216375"/>
                  <a:pt x="10727" y="3083773"/>
                  <a:pt x="0" y="2854405"/>
                </a:cubicBezTo>
                <a:cubicBezTo>
                  <a:pt x="-10727" y="2625037"/>
                  <a:pt x="39366" y="2560220"/>
                  <a:pt x="0" y="2427325"/>
                </a:cubicBezTo>
                <a:cubicBezTo>
                  <a:pt x="-39366" y="2294430"/>
                  <a:pt x="37422" y="2093780"/>
                  <a:pt x="0" y="1962403"/>
                </a:cubicBezTo>
                <a:cubicBezTo>
                  <a:pt x="-37422" y="1831026"/>
                  <a:pt x="35455" y="1632588"/>
                  <a:pt x="0" y="1497481"/>
                </a:cubicBezTo>
                <a:cubicBezTo>
                  <a:pt x="-35455" y="1362374"/>
                  <a:pt x="15276" y="1169735"/>
                  <a:pt x="0" y="919032"/>
                </a:cubicBezTo>
                <a:cubicBezTo>
                  <a:pt x="-15276" y="668329"/>
                  <a:pt x="67272" y="342821"/>
                  <a:pt x="0" y="0"/>
                </a:cubicBezTo>
                <a:close/>
              </a:path>
              <a:path w="7816051" h="3784249" stroke="0" extrusionOk="0">
                <a:moveTo>
                  <a:pt x="0" y="0"/>
                </a:moveTo>
                <a:cubicBezTo>
                  <a:pt x="186634" y="-46627"/>
                  <a:pt x="425761" y="5813"/>
                  <a:pt x="636450" y="0"/>
                </a:cubicBezTo>
                <a:cubicBezTo>
                  <a:pt x="847139" y="-5813"/>
                  <a:pt x="1088284" y="24712"/>
                  <a:pt x="1351060" y="0"/>
                </a:cubicBezTo>
                <a:cubicBezTo>
                  <a:pt x="1613836" y="-24712"/>
                  <a:pt x="1819002" y="29087"/>
                  <a:pt x="1987510" y="0"/>
                </a:cubicBezTo>
                <a:cubicBezTo>
                  <a:pt x="2156018" y="-29087"/>
                  <a:pt x="2366151" y="48858"/>
                  <a:pt x="2623960" y="0"/>
                </a:cubicBezTo>
                <a:cubicBezTo>
                  <a:pt x="2881769" y="-48858"/>
                  <a:pt x="2960322" y="38629"/>
                  <a:pt x="3260410" y="0"/>
                </a:cubicBezTo>
                <a:cubicBezTo>
                  <a:pt x="3560498" y="-38629"/>
                  <a:pt x="3451390" y="31764"/>
                  <a:pt x="3584218" y="0"/>
                </a:cubicBezTo>
                <a:cubicBezTo>
                  <a:pt x="3717046" y="-31764"/>
                  <a:pt x="3946236" y="60235"/>
                  <a:pt x="4220668" y="0"/>
                </a:cubicBezTo>
                <a:cubicBezTo>
                  <a:pt x="4495100" y="-60235"/>
                  <a:pt x="4607221" y="26725"/>
                  <a:pt x="4778957" y="0"/>
                </a:cubicBezTo>
                <a:cubicBezTo>
                  <a:pt x="4950693" y="-26725"/>
                  <a:pt x="4959894" y="15081"/>
                  <a:pt x="5102765" y="0"/>
                </a:cubicBezTo>
                <a:cubicBezTo>
                  <a:pt x="5245636" y="-15081"/>
                  <a:pt x="5592543" y="76335"/>
                  <a:pt x="5817375" y="0"/>
                </a:cubicBezTo>
                <a:cubicBezTo>
                  <a:pt x="6042207" y="-76335"/>
                  <a:pt x="6088438" y="9474"/>
                  <a:pt x="6297504" y="0"/>
                </a:cubicBezTo>
                <a:cubicBezTo>
                  <a:pt x="6506570" y="-9474"/>
                  <a:pt x="6549926" y="24384"/>
                  <a:pt x="6621312" y="0"/>
                </a:cubicBezTo>
                <a:cubicBezTo>
                  <a:pt x="6692698" y="-24384"/>
                  <a:pt x="6991728" y="81129"/>
                  <a:pt x="7335922" y="0"/>
                </a:cubicBezTo>
                <a:cubicBezTo>
                  <a:pt x="7680116" y="-81129"/>
                  <a:pt x="7717645" y="27831"/>
                  <a:pt x="7816051" y="0"/>
                </a:cubicBezTo>
                <a:cubicBezTo>
                  <a:pt x="7865388" y="211589"/>
                  <a:pt x="7784064" y="400468"/>
                  <a:pt x="7816051" y="540607"/>
                </a:cubicBezTo>
                <a:cubicBezTo>
                  <a:pt x="7848038" y="680746"/>
                  <a:pt x="7779430" y="878013"/>
                  <a:pt x="7816051" y="1119056"/>
                </a:cubicBezTo>
                <a:cubicBezTo>
                  <a:pt x="7852672" y="1360099"/>
                  <a:pt x="7802149" y="1566643"/>
                  <a:pt x="7816051" y="1697506"/>
                </a:cubicBezTo>
                <a:cubicBezTo>
                  <a:pt x="7829953" y="1828369"/>
                  <a:pt x="7782426" y="1997348"/>
                  <a:pt x="7816051" y="2238113"/>
                </a:cubicBezTo>
                <a:cubicBezTo>
                  <a:pt x="7849676" y="2478878"/>
                  <a:pt x="7789498" y="2702775"/>
                  <a:pt x="7816051" y="2854405"/>
                </a:cubicBezTo>
                <a:cubicBezTo>
                  <a:pt x="7842604" y="3006035"/>
                  <a:pt x="7720390" y="3436070"/>
                  <a:pt x="7816051" y="3784249"/>
                </a:cubicBezTo>
                <a:cubicBezTo>
                  <a:pt x="7567192" y="3836376"/>
                  <a:pt x="7456412" y="3699596"/>
                  <a:pt x="7101441" y="3784249"/>
                </a:cubicBezTo>
                <a:cubicBezTo>
                  <a:pt x="6746470" y="3868902"/>
                  <a:pt x="6694804" y="3783494"/>
                  <a:pt x="6464991" y="3784249"/>
                </a:cubicBezTo>
                <a:cubicBezTo>
                  <a:pt x="6235178" y="3785004"/>
                  <a:pt x="6180693" y="3743184"/>
                  <a:pt x="6063022" y="3784249"/>
                </a:cubicBezTo>
                <a:cubicBezTo>
                  <a:pt x="5945351" y="3825314"/>
                  <a:pt x="5699648" y="3782824"/>
                  <a:pt x="5582894" y="3784249"/>
                </a:cubicBezTo>
                <a:cubicBezTo>
                  <a:pt x="5466140" y="3785674"/>
                  <a:pt x="5327464" y="3782820"/>
                  <a:pt x="5259086" y="3784249"/>
                </a:cubicBezTo>
                <a:cubicBezTo>
                  <a:pt x="5190708" y="3785678"/>
                  <a:pt x="4991748" y="3739438"/>
                  <a:pt x="4857117" y="3784249"/>
                </a:cubicBezTo>
                <a:cubicBezTo>
                  <a:pt x="4722486" y="3829060"/>
                  <a:pt x="4445407" y="3760767"/>
                  <a:pt x="4298828" y="3784249"/>
                </a:cubicBezTo>
                <a:cubicBezTo>
                  <a:pt x="4152249" y="3807731"/>
                  <a:pt x="3923875" y="3723705"/>
                  <a:pt x="3740539" y="3784249"/>
                </a:cubicBezTo>
                <a:cubicBezTo>
                  <a:pt x="3557203" y="3844793"/>
                  <a:pt x="3422300" y="3751772"/>
                  <a:pt x="3338570" y="3784249"/>
                </a:cubicBezTo>
                <a:cubicBezTo>
                  <a:pt x="3254840" y="3816726"/>
                  <a:pt x="2962651" y="3760333"/>
                  <a:pt x="2858442" y="3784249"/>
                </a:cubicBezTo>
                <a:cubicBezTo>
                  <a:pt x="2754233" y="3808165"/>
                  <a:pt x="2577338" y="3742671"/>
                  <a:pt x="2300152" y="3784249"/>
                </a:cubicBezTo>
                <a:cubicBezTo>
                  <a:pt x="2022966" y="3825827"/>
                  <a:pt x="2049685" y="3763858"/>
                  <a:pt x="1898184" y="3784249"/>
                </a:cubicBezTo>
                <a:cubicBezTo>
                  <a:pt x="1746683" y="3804640"/>
                  <a:pt x="1596054" y="3760011"/>
                  <a:pt x="1496215" y="3784249"/>
                </a:cubicBezTo>
                <a:cubicBezTo>
                  <a:pt x="1396376" y="3808487"/>
                  <a:pt x="1104727" y="3713119"/>
                  <a:pt x="781605" y="3784249"/>
                </a:cubicBezTo>
                <a:cubicBezTo>
                  <a:pt x="458483" y="3855379"/>
                  <a:pt x="265546" y="3742209"/>
                  <a:pt x="0" y="3784249"/>
                </a:cubicBezTo>
                <a:cubicBezTo>
                  <a:pt x="-50582" y="3597961"/>
                  <a:pt x="32412" y="3538387"/>
                  <a:pt x="0" y="3357169"/>
                </a:cubicBezTo>
                <a:cubicBezTo>
                  <a:pt x="-32412" y="3175951"/>
                  <a:pt x="58919" y="2881846"/>
                  <a:pt x="0" y="2740877"/>
                </a:cubicBezTo>
                <a:cubicBezTo>
                  <a:pt x="-58919" y="2599908"/>
                  <a:pt x="55075" y="2428761"/>
                  <a:pt x="0" y="2162428"/>
                </a:cubicBezTo>
                <a:cubicBezTo>
                  <a:pt x="-55075" y="1896095"/>
                  <a:pt x="1265" y="1852088"/>
                  <a:pt x="0" y="1621821"/>
                </a:cubicBezTo>
                <a:cubicBezTo>
                  <a:pt x="-1265" y="1391554"/>
                  <a:pt x="45114" y="1293062"/>
                  <a:pt x="0" y="1194741"/>
                </a:cubicBezTo>
                <a:cubicBezTo>
                  <a:pt x="-45114" y="1096420"/>
                  <a:pt x="28393" y="950108"/>
                  <a:pt x="0" y="767662"/>
                </a:cubicBezTo>
                <a:cubicBezTo>
                  <a:pt x="-28393" y="585216"/>
                  <a:pt x="10790" y="261250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74125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Simulation environment Inputs</a:t>
            </a:r>
            <a:endParaRPr lang="en-IL" sz="6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6375A-FBF8-E31F-D8D6-630858C22191}"/>
              </a:ext>
            </a:extLst>
          </p:cNvPr>
          <p:cNvSpPr/>
          <p:nvPr/>
        </p:nvSpPr>
        <p:spPr>
          <a:xfrm>
            <a:off x="10307377" y="5951760"/>
            <a:ext cx="1155739" cy="385894"/>
          </a:xfrm>
          <a:custGeom>
            <a:avLst/>
            <a:gdLst>
              <a:gd name="connsiteX0" fmla="*/ 0 w 1155739"/>
              <a:gd name="connsiteY0" fmla="*/ 0 h 385894"/>
              <a:gd name="connsiteX1" fmla="*/ 600984 w 1155739"/>
              <a:gd name="connsiteY1" fmla="*/ 0 h 385894"/>
              <a:gd name="connsiteX2" fmla="*/ 1155739 w 1155739"/>
              <a:gd name="connsiteY2" fmla="*/ 0 h 385894"/>
              <a:gd name="connsiteX3" fmla="*/ 1155739 w 1155739"/>
              <a:gd name="connsiteY3" fmla="*/ 385894 h 385894"/>
              <a:gd name="connsiteX4" fmla="*/ 612542 w 1155739"/>
              <a:gd name="connsiteY4" fmla="*/ 385894 h 385894"/>
              <a:gd name="connsiteX5" fmla="*/ 0 w 1155739"/>
              <a:gd name="connsiteY5" fmla="*/ 385894 h 385894"/>
              <a:gd name="connsiteX6" fmla="*/ 0 w 1155739"/>
              <a:gd name="connsiteY6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739" h="385894" fill="none" extrusionOk="0">
                <a:moveTo>
                  <a:pt x="0" y="0"/>
                </a:moveTo>
                <a:cubicBezTo>
                  <a:pt x="188130" y="-40138"/>
                  <a:pt x="409510" y="31173"/>
                  <a:pt x="600984" y="0"/>
                </a:cubicBezTo>
                <a:cubicBezTo>
                  <a:pt x="792458" y="-31173"/>
                  <a:pt x="1008575" y="59362"/>
                  <a:pt x="1155739" y="0"/>
                </a:cubicBezTo>
                <a:cubicBezTo>
                  <a:pt x="1167580" y="181896"/>
                  <a:pt x="1116208" y="214845"/>
                  <a:pt x="1155739" y="385894"/>
                </a:cubicBezTo>
                <a:cubicBezTo>
                  <a:pt x="1036661" y="448443"/>
                  <a:pt x="867597" y="353737"/>
                  <a:pt x="612542" y="385894"/>
                </a:cubicBezTo>
                <a:cubicBezTo>
                  <a:pt x="357487" y="418051"/>
                  <a:pt x="123359" y="354975"/>
                  <a:pt x="0" y="385894"/>
                </a:cubicBezTo>
                <a:cubicBezTo>
                  <a:pt x="-12738" y="248412"/>
                  <a:pt x="26378" y="140051"/>
                  <a:pt x="0" y="0"/>
                </a:cubicBezTo>
                <a:close/>
              </a:path>
              <a:path w="1155739" h="385894" stroke="0" extrusionOk="0">
                <a:moveTo>
                  <a:pt x="0" y="0"/>
                </a:moveTo>
                <a:cubicBezTo>
                  <a:pt x="168922" y="-32223"/>
                  <a:pt x="316942" y="32406"/>
                  <a:pt x="577870" y="0"/>
                </a:cubicBezTo>
                <a:cubicBezTo>
                  <a:pt x="838798" y="-32406"/>
                  <a:pt x="942635" y="51704"/>
                  <a:pt x="1155739" y="0"/>
                </a:cubicBezTo>
                <a:cubicBezTo>
                  <a:pt x="1179197" y="127977"/>
                  <a:pt x="1133387" y="209084"/>
                  <a:pt x="1155739" y="385894"/>
                </a:cubicBezTo>
                <a:cubicBezTo>
                  <a:pt x="993085" y="413743"/>
                  <a:pt x="784361" y="329238"/>
                  <a:pt x="589427" y="385894"/>
                </a:cubicBezTo>
                <a:cubicBezTo>
                  <a:pt x="394493" y="442550"/>
                  <a:pt x="211982" y="374220"/>
                  <a:pt x="0" y="385894"/>
                </a:cubicBezTo>
                <a:cubicBezTo>
                  <a:pt x="-36388" y="241611"/>
                  <a:pt x="15593" y="14609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750866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!</a:t>
            </a:r>
            <a:endParaRPr lang="en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9EEB4B-DC80-FFC8-89E4-E9E63AB39759}"/>
              </a:ext>
            </a:extLst>
          </p:cNvPr>
          <p:cNvSpPr/>
          <p:nvPr/>
        </p:nvSpPr>
        <p:spPr>
          <a:xfrm>
            <a:off x="774513" y="2114989"/>
            <a:ext cx="2616640" cy="3657003"/>
          </a:xfrm>
          <a:custGeom>
            <a:avLst/>
            <a:gdLst>
              <a:gd name="connsiteX0" fmla="*/ 0 w 2616640"/>
              <a:gd name="connsiteY0" fmla="*/ 0 h 3657003"/>
              <a:gd name="connsiteX1" fmla="*/ 470995 w 2616640"/>
              <a:gd name="connsiteY1" fmla="*/ 0 h 3657003"/>
              <a:gd name="connsiteX2" fmla="*/ 1046656 w 2616640"/>
              <a:gd name="connsiteY2" fmla="*/ 0 h 3657003"/>
              <a:gd name="connsiteX3" fmla="*/ 1569984 w 2616640"/>
              <a:gd name="connsiteY3" fmla="*/ 0 h 3657003"/>
              <a:gd name="connsiteX4" fmla="*/ 2145645 w 2616640"/>
              <a:gd name="connsiteY4" fmla="*/ 0 h 3657003"/>
              <a:gd name="connsiteX5" fmla="*/ 2616640 w 2616640"/>
              <a:gd name="connsiteY5" fmla="*/ 0 h 3657003"/>
              <a:gd name="connsiteX6" fmla="*/ 2616640 w 2616640"/>
              <a:gd name="connsiteY6" fmla="*/ 449289 h 3657003"/>
              <a:gd name="connsiteX7" fmla="*/ 2616640 w 2616640"/>
              <a:gd name="connsiteY7" fmla="*/ 898578 h 3657003"/>
              <a:gd name="connsiteX8" fmla="*/ 2616640 w 2616640"/>
              <a:gd name="connsiteY8" fmla="*/ 1347867 h 3657003"/>
              <a:gd name="connsiteX9" fmla="*/ 2616640 w 2616640"/>
              <a:gd name="connsiteY9" fmla="*/ 1943436 h 3657003"/>
              <a:gd name="connsiteX10" fmla="*/ 2616640 w 2616640"/>
              <a:gd name="connsiteY10" fmla="*/ 2502435 h 3657003"/>
              <a:gd name="connsiteX11" fmla="*/ 2616640 w 2616640"/>
              <a:gd name="connsiteY11" fmla="*/ 2915154 h 3657003"/>
              <a:gd name="connsiteX12" fmla="*/ 2616640 w 2616640"/>
              <a:gd name="connsiteY12" fmla="*/ 3657003 h 3657003"/>
              <a:gd name="connsiteX13" fmla="*/ 2067146 w 2616640"/>
              <a:gd name="connsiteY13" fmla="*/ 3657003 h 3657003"/>
              <a:gd name="connsiteX14" fmla="*/ 1543818 w 2616640"/>
              <a:gd name="connsiteY14" fmla="*/ 3657003 h 3657003"/>
              <a:gd name="connsiteX15" fmla="*/ 1098989 w 2616640"/>
              <a:gd name="connsiteY15" fmla="*/ 3657003 h 3657003"/>
              <a:gd name="connsiteX16" fmla="*/ 654160 w 2616640"/>
              <a:gd name="connsiteY16" fmla="*/ 3657003 h 3657003"/>
              <a:gd name="connsiteX17" fmla="*/ 0 w 2616640"/>
              <a:gd name="connsiteY17" fmla="*/ 3657003 h 3657003"/>
              <a:gd name="connsiteX18" fmla="*/ 0 w 2616640"/>
              <a:gd name="connsiteY18" fmla="*/ 3171144 h 3657003"/>
              <a:gd name="connsiteX19" fmla="*/ 0 w 2616640"/>
              <a:gd name="connsiteY19" fmla="*/ 2758425 h 3657003"/>
              <a:gd name="connsiteX20" fmla="*/ 0 w 2616640"/>
              <a:gd name="connsiteY20" fmla="*/ 2309136 h 3657003"/>
              <a:gd name="connsiteX21" fmla="*/ 0 w 2616640"/>
              <a:gd name="connsiteY21" fmla="*/ 1750137 h 3657003"/>
              <a:gd name="connsiteX22" fmla="*/ 0 w 2616640"/>
              <a:gd name="connsiteY22" fmla="*/ 1191138 h 3657003"/>
              <a:gd name="connsiteX23" fmla="*/ 0 w 2616640"/>
              <a:gd name="connsiteY23" fmla="*/ 778419 h 3657003"/>
              <a:gd name="connsiteX24" fmla="*/ 0 w 2616640"/>
              <a:gd name="connsiteY24" fmla="*/ 0 h 3657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16640" h="3657003" fill="none" extrusionOk="0">
                <a:moveTo>
                  <a:pt x="0" y="0"/>
                </a:moveTo>
                <a:cubicBezTo>
                  <a:pt x="124289" y="-7063"/>
                  <a:pt x="316521" y="5280"/>
                  <a:pt x="470995" y="0"/>
                </a:cubicBezTo>
                <a:cubicBezTo>
                  <a:pt x="625470" y="-5280"/>
                  <a:pt x="865680" y="8926"/>
                  <a:pt x="1046656" y="0"/>
                </a:cubicBezTo>
                <a:cubicBezTo>
                  <a:pt x="1227632" y="-8926"/>
                  <a:pt x="1458254" y="9599"/>
                  <a:pt x="1569984" y="0"/>
                </a:cubicBezTo>
                <a:cubicBezTo>
                  <a:pt x="1681714" y="-9599"/>
                  <a:pt x="2015643" y="10392"/>
                  <a:pt x="2145645" y="0"/>
                </a:cubicBezTo>
                <a:cubicBezTo>
                  <a:pt x="2275647" y="-10392"/>
                  <a:pt x="2434797" y="18091"/>
                  <a:pt x="2616640" y="0"/>
                </a:cubicBezTo>
                <a:cubicBezTo>
                  <a:pt x="2636865" y="167058"/>
                  <a:pt x="2593486" y="242451"/>
                  <a:pt x="2616640" y="449289"/>
                </a:cubicBezTo>
                <a:cubicBezTo>
                  <a:pt x="2639794" y="656127"/>
                  <a:pt x="2616005" y="767947"/>
                  <a:pt x="2616640" y="898578"/>
                </a:cubicBezTo>
                <a:cubicBezTo>
                  <a:pt x="2617275" y="1029209"/>
                  <a:pt x="2595227" y="1139395"/>
                  <a:pt x="2616640" y="1347867"/>
                </a:cubicBezTo>
                <a:cubicBezTo>
                  <a:pt x="2638053" y="1556339"/>
                  <a:pt x="2578087" y="1791835"/>
                  <a:pt x="2616640" y="1943436"/>
                </a:cubicBezTo>
                <a:cubicBezTo>
                  <a:pt x="2655193" y="2095037"/>
                  <a:pt x="2581203" y="2316552"/>
                  <a:pt x="2616640" y="2502435"/>
                </a:cubicBezTo>
                <a:cubicBezTo>
                  <a:pt x="2652077" y="2688318"/>
                  <a:pt x="2615831" y="2794405"/>
                  <a:pt x="2616640" y="2915154"/>
                </a:cubicBezTo>
                <a:cubicBezTo>
                  <a:pt x="2617449" y="3035903"/>
                  <a:pt x="2535850" y="3389444"/>
                  <a:pt x="2616640" y="3657003"/>
                </a:cubicBezTo>
                <a:cubicBezTo>
                  <a:pt x="2400977" y="3688199"/>
                  <a:pt x="2270758" y="3620493"/>
                  <a:pt x="2067146" y="3657003"/>
                </a:cubicBezTo>
                <a:cubicBezTo>
                  <a:pt x="1863534" y="3693513"/>
                  <a:pt x="1726697" y="3637437"/>
                  <a:pt x="1543818" y="3657003"/>
                </a:cubicBezTo>
                <a:cubicBezTo>
                  <a:pt x="1360939" y="3676569"/>
                  <a:pt x="1306785" y="3627573"/>
                  <a:pt x="1098989" y="3657003"/>
                </a:cubicBezTo>
                <a:cubicBezTo>
                  <a:pt x="891193" y="3686433"/>
                  <a:pt x="796059" y="3651743"/>
                  <a:pt x="654160" y="3657003"/>
                </a:cubicBezTo>
                <a:cubicBezTo>
                  <a:pt x="512261" y="3662263"/>
                  <a:pt x="289975" y="3614212"/>
                  <a:pt x="0" y="3657003"/>
                </a:cubicBezTo>
                <a:cubicBezTo>
                  <a:pt x="-18312" y="3504506"/>
                  <a:pt x="20020" y="3363017"/>
                  <a:pt x="0" y="3171144"/>
                </a:cubicBezTo>
                <a:cubicBezTo>
                  <a:pt x="-20020" y="2979271"/>
                  <a:pt x="39348" y="2932285"/>
                  <a:pt x="0" y="2758425"/>
                </a:cubicBezTo>
                <a:cubicBezTo>
                  <a:pt x="-39348" y="2584565"/>
                  <a:pt x="19798" y="2454068"/>
                  <a:pt x="0" y="2309136"/>
                </a:cubicBezTo>
                <a:cubicBezTo>
                  <a:pt x="-19798" y="2164204"/>
                  <a:pt x="61674" y="2022025"/>
                  <a:pt x="0" y="1750137"/>
                </a:cubicBezTo>
                <a:cubicBezTo>
                  <a:pt x="-61674" y="1478249"/>
                  <a:pt x="29179" y="1459455"/>
                  <a:pt x="0" y="1191138"/>
                </a:cubicBezTo>
                <a:cubicBezTo>
                  <a:pt x="-29179" y="922821"/>
                  <a:pt x="45482" y="951908"/>
                  <a:pt x="0" y="778419"/>
                </a:cubicBezTo>
                <a:cubicBezTo>
                  <a:pt x="-45482" y="604930"/>
                  <a:pt x="42591" y="213841"/>
                  <a:pt x="0" y="0"/>
                </a:cubicBezTo>
                <a:close/>
              </a:path>
              <a:path w="2616640" h="3657003" stroke="0" extrusionOk="0">
                <a:moveTo>
                  <a:pt x="0" y="0"/>
                </a:moveTo>
                <a:cubicBezTo>
                  <a:pt x="132656" y="-1236"/>
                  <a:pt x="362893" y="14624"/>
                  <a:pt x="549494" y="0"/>
                </a:cubicBezTo>
                <a:cubicBezTo>
                  <a:pt x="736095" y="-14624"/>
                  <a:pt x="859794" y="14487"/>
                  <a:pt x="1125155" y="0"/>
                </a:cubicBezTo>
                <a:cubicBezTo>
                  <a:pt x="1390516" y="-14487"/>
                  <a:pt x="1557039" y="13963"/>
                  <a:pt x="1674650" y="0"/>
                </a:cubicBezTo>
                <a:cubicBezTo>
                  <a:pt x="1792262" y="-13963"/>
                  <a:pt x="2416871" y="43799"/>
                  <a:pt x="2616640" y="0"/>
                </a:cubicBezTo>
                <a:cubicBezTo>
                  <a:pt x="2675198" y="236987"/>
                  <a:pt x="2552933" y="322757"/>
                  <a:pt x="2616640" y="558999"/>
                </a:cubicBezTo>
                <a:cubicBezTo>
                  <a:pt x="2680347" y="795241"/>
                  <a:pt x="2602706" y="807286"/>
                  <a:pt x="2616640" y="971718"/>
                </a:cubicBezTo>
                <a:cubicBezTo>
                  <a:pt x="2630574" y="1136150"/>
                  <a:pt x="2570720" y="1202058"/>
                  <a:pt x="2616640" y="1421007"/>
                </a:cubicBezTo>
                <a:cubicBezTo>
                  <a:pt x="2662560" y="1639956"/>
                  <a:pt x="2582213" y="1727152"/>
                  <a:pt x="2616640" y="2016576"/>
                </a:cubicBezTo>
                <a:cubicBezTo>
                  <a:pt x="2651067" y="2306000"/>
                  <a:pt x="2608432" y="2304832"/>
                  <a:pt x="2616640" y="2539005"/>
                </a:cubicBezTo>
                <a:cubicBezTo>
                  <a:pt x="2624848" y="2773178"/>
                  <a:pt x="2609774" y="2828603"/>
                  <a:pt x="2616640" y="3098004"/>
                </a:cubicBezTo>
                <a:cubicBezTo>
                  <a:pt x="2623506" y="3367405"/>
                  <a:pt x="2579676" y="3412184"/>
                  <a:pt x="2616640" y="3657003"/>
                </a:cubicBezTo>
                <a:cubicBezTo>
                  <a:pt x="2483361" y="3715416"/>
                  <a:pt x="2329886" y="3651542"/>
                  <a:pt x="2093312" y="3657003"/>
                </a:cubicBezTo>
                <a:cubicBezTo>
                  <a:pt x="1856738" y="3662464"/>
                  <a:pt x="1747620" y="3651300"/>
                  <a:pt x="1648483" y="3657003"/>
                </a:cubicBezTo>
                <a:cubicBezTo>
                  <a:pt x="1549346" y="3662706"/>
                  <a:pt x="1223431" y="3641175"/>
                  <a:pt x="1098989" y="3657003"/>
                </a:cubicBezTo>
                <a:cubicBezTo>
                  <a:pt x="974547" y="3672831"/>
                  <a:pt x="825082" y="3654533"/>
                  <a:pt x="627994" y="3657003"/>
                </a:cubicBezTo>
                <a:cubicBezTo>
                  <a:pt x="430907" y="3659473"/>
                  <a:pt x="302971" y="3626710"/>
                  <a:pt x="0" y="3657003"/>
                </a:cubicBezTo>
                <a:cubicBezTo>
                  <a:pt x="-30170" y="3552347"/>
                  <a:pt x="45683" y="3357176"/>
                  <a:pt x="0" y="3244284"/>
                </a:cubicBezTo>
                <a:cubicBezTo>
                  <a:pt x="-45683" y="3131392"/>
                  <a:pt x="50698" y="2916493"/>
                  <a:pt x="0" y="2758425"/>
                </a:cubicBezTo>
                <a:cubicBezTo>
                  <a:pt x="-50698" y="2600357"/>
                  <a:pt x="55927" y="2408744"/>
                  <a:pt x="0" y="2235996"/>
                </a:cubicBezTo>
                <a:cubicBezTo>
                  <a:pt x="-55927" y="2063248"/>
                  <a:pt x="56620" y="1880837"/>
                  <a:pt x="0" y="1640427"/>
                </a:cubicBezTo>
                <a:cubicBezTo>
                  <a:pt x="-56620" y="1400017"/>
                  <a:pt x="56545" y="1372496"/>
                  <a:pt x="0" y="1117998"/>
                </a:cubicBezTo>
                <a:cubicBezTo>
                  <a:pt x="-56545" y="863500"/>
                  <a:pt x="53587" y="791806"/>
                  <a:pt x="0" y="522429"/>
                </a:cubicBezTo>
                <a:cubicBezTo>
                  <a:pt x="-53587" y="253052"/>
                  <a:pt x="16696" y="22691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74125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Simulation Entities population</a:t>
            </a:r>
            <a:endParaRPr lang="en-IL" sz="4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826628-B2A6-E105-BA90-A17309A52A67}"/>
              </a:ext>
            </a:extLst>
          </p:cNvPr>
          <p:cNvSpPr/>
          <p:nvPr/>
        </p:nvSpPr>
        <p:spPr>
          <a:xfrm>
            <a:off x="774512" y="5964106"/>
            <a:ext cx="1155739" cy="385894"/>
          </a:xfrm>
          <a:custGeom>
            <a:avLst/>
            <a:gdLst>
              <a:gd name="connsiteX0" fmla="*/ 0 w 1155739"/>
              <a:gd name="connsiteY0" fmla="*/ 0 h 385894"/>
              <a:gd name="connsiteX1" fmla="*/ 600984 w 1155739"/>
              <a:gd name="connsiteY1" fmla="*/ 0 h 385894"/>
              <a:gd name="connsiteX2" fmla="*/ 1155739 w 1155739"/>
              <a:gd name="connsiteY2" fmla="*/ 0 h 385894"/>
              <a:gd name="connsiteX3" fmla="*/ 1155739 w 1155739"/>
              <a:gd name="connsiteY3" fmla="*/ 385894 h 385894"/>
              <a:gd name="connsiteX4" fmla="*/ 612542 w 1155739"/>
              <a:gd name="connsiteY4" fmla="*/ 385894 h 385894"/>
              <a:gd name="connsiteX5" fmla="*/ 0 w 1155739"/>
              <a:gd name="connsiteY5" fmla="*/ 385894 h 385894"/>
              <a:gd name="connsiteX6" fmla="*/ 0 w 1155739"/>
              <a:gd name="connsiteY6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739" h="385894" fill="none" extrusionOk="0">
                <a:moveTo>
                  <a:pt x="0" y="0"/>
                </a:moveTo>
                <a:cubicBezTo>
                  <a:pt x="188130" y="-40138"/>
                  <a:pt x="409510" y="31173"/>
                  <a:pt x="600984" y="0"/>
                </a:cubicBezTo>
                <a:cubicBezTo>
                  <a:pt x="792458" y="-31173"/>
                  <a:pt x="1008575" y="59362"/>
                  <a:pt x="1155739" y="0"/>
                </a:cubicBezTo>
                <a:cubicBezTo>
                  <a:pt x="1167580" y="181896"/>
                  <a:pt x="1116208" y="214845"/>
                  <a:pt x="1155739" y="385894"/>
                </a:cubicBezTo>
                <a:cubicBezTo>
                  <a:pt x="1036661" y="448443"/>
                  <a:pt x="867597" y="353737"/>
                  <a:pt x="612542" y="385894"/>
                </a:cubicBezTo>
                <a:cubicBezTo>
                  <a:pt x="357487" y="418051"/>
                  <a:pt x="123359" y="354975"/>
                  <a:pt x="0" y="385894"/>
                </a:cubicBezTo>
                <a:cubicBezTo>
                  <a:pt x="-12738" y="248412"/>
                  <a:pt x="26378" y="140051"/>
                  <a:pt x="0" y="0"/>
                </a:cubicBezTo>
                <a:close/>
              </a:path>
              <a:path w="1155739" h="385894" stroke="0" extrusionOk="0">
                <a:moveTo>
                  <a:pt x="0" y="0"/>
                </a:moveTo>
                <a:cubicBezTo>
                  <a:pt x="168922" y="-32223"/>
                  <a:pt x="316942" y="32406"/>
                  <a:pt x="577870" y="0"/>
                </a:cubicBezTo>
                <a:cubicBezTo>
                  <a:pt x="838798" y="-32406"/>
                  <a:pt x="942635" y="51704"/>
                  <a:pt x="1155739" y="0"/>
                </a:cubicBezTo>
                <a:cubicBezTo>
                  <a:pt x="1179197" y="127977"/>
                  <a:pt x="1133387" y="209084"/>
                  <a:pt x="1155739" y="385894"/>
                </a:cubicBezTo>
                <a:cubicBezTo>
                  <a:pt x="993085" y="413743"/>
                  <a:pt x="784361" y="329238"/>
                  <a:pt x="589427" y="385894"/>
                </a:cubicBezTo>
                <a:cubicBezTo>
                  <a:pt x="394493" y="442550"/>
                  <a:pt x="211982" y="374220"/>
                  <a:pt x="0" y="385894"/>
                </a:cubicBezTo>
                <a:cubicBezTo>
                  <a:pt x="-36388" y="241611"/>
                  <a:pt x="15593" y="14609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750866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Clear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C1F3B0-E2F2-524D-DD11-704EB2ABDCF0}"/>
              </a:ext>
            </a:extLst>
          </p:cNvPr>
          <p:cNvSpPr/>
          <p:nvPr/>
        </p:nvSpPr>
        <p:spPr>
          <a:xfrm>
            <a:off x="9356270" y="656974"/>
            <a:ext cx="2329049" cy="866150"/>
          </a:xfrm>
          <a:custGeom>
            <a:avLst/>
            <a:gdLst>
              <a:gd name="connsiteX0" fmla="*/ 0 w 2329049"/>
              <a:gd name="connsiteY0" fmla="*/ 0 h 866150"/>
              <a:gd name="connsiteX1" fmla="*/ 535681 w 2329049"/>
              <a:gd name="connsiteY1" fmla="*/ 0 h 866150"/>
              <a:gd name="connsiteX2" fmla="*/ 1048072 w 2329049"/>
              <a:gd name="connsiteY2" fmla="*/ 0 h 866150"/>
              <a:gd name="connsiteX3" fmla="*/ 1653625 w 2329049"/>
              <a:gd name="connsiteY3" fmla="*/ 0 h 866150"/>
              <a:gd name="connsiteX4" fmla="*/ 2329049 w 2329049"/>
              <a:gd name="connsiteY4" fmla="*/ 0 h 866150"/>
              <a:gd name="connsiteX5" fmla="*/ 2329049 w 2329049"/>
              <a:gd name="connsiteY5" fmla="*/ 433075 h 866150"/>
              <a:gd name="connsiteX6" fmla="*/ 2329049 w 2329049"/>
              <a:gd name="connsiteY6" fmla="*/ 866150 h 866150"/>
              <a:gd name="connsiteX7" fmla="*/ 1770077 w 2329049"/>
              <a:gd name="connsiteY7" fmla="*/ 866150 h 866150"/>
              <a:gd name="connsiteX8" fmla="*/ 1187815 w 2329049"/>
              <a:gd name="connsiteY8" fmla="*/ 866150 h 866150"/>
              <a:gd name="connsiteX9" fmla="*/ 558972 w 2329049"/>
              <a:gd name="connsiteY9" fmla="*/ 866150 h 866150"/>
              <a:gd name="connsiteX10" fmla="*/ 0 w 2329049"/>
              <a:gd name="connsiteY10" fmla="*/ 866150 h 866150"/>
              <a:gd name="connsiteX11" fmla="*/ 0 w 2329049"/>
              <a:gd name="connsiteY11" fmla="*/ 450398 h 866150"/>
              <a:gd name="connsiteX12" fmla="*/ 0 w 2329049"/>
              <a:gd name="connsiteY12" fmla="*/ 0 h 86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29049" h="866150" fill="none" extrusionOk="0">
                <a:moveTo>
                  <a:pt x="0" y="0"/>
                </a:moveTo>
                <a:cubicBezTo>
                  <a:pt x="236483" y="-50956"/>
                  <a:pt x="323744" y="39710"/>
                  <a:pt x="535681" y="0"/>
                </a:cubicBezTo>
                <a:cubicBezTo>
                  <a:pt x="747618" y="-39710"/>
                  <a:pt x="796527" y="7867"/>
                  <a:pt x="1048072" y="0"/>
                </a:cubicBezTo>
                <a:cubicBezTo>
                  <a:pt x="1299617" y="-7867"/>
                  <a:pt x="1468263" y="71906"/>
                  <a:pt x="1653625" y="0"/>
                </a:cubicBezTo>
                <a:cubicBezTo>
                  <a:pt x="1838987" y="-71906"/>
                  <a:pt x="2017688" y="5227"/>
                  <a:pt x="2329049" y="0"/>
                </a:cubicBezTo>
                <a:cubicBezTo>
                  <a:pt x="2356612" y="148300"/>
                  <a:pt x="2277195" y="224287"/>
                  <a:pt x="2329049" y="433075"/>
                </a:cubicBezTo>
                <a:cubicBezTo>
                  <a:pt x="2380903" y="641863"/>
                  <a:pt x="2298542" y="658328"/>
                  <a:pt x="2329049" y="866150"/>
                </a:cubicBezTo>
                <a:cubicBezTo>
                  <a:pt x="2164464" y="908093"/>
                  <a:pt x="1974076" y="812685"/>
                  <a:pt x="1770077" y="866150"/>
                </a:cubicBezTo>
                <a:cubicBezTo>
                  <a:pt x="1566078" y="919615"/>
                  <a:pt x="1353976" y="832028"/>
                  <a:pt x="1187815" y="866150"/>
                </a:cubicBezTo>
                <a:cubicBezTo>
                  <a:pt x="1021654" y="900272"/>
                  <a:pt x="779313" y="822698"/>
                  <a:pt x="558972" y="866150"/>
                </a:cubicBezTo>
                <a:cubicBezTo>
                  <a:pt x="338631" y="909602"/>
                  <a:pt x="212507" y="811744"/>
                  <a:pt x="0" y="866150"/>
                </a:cubicBezTo>
                <a:cubicBezTo>
                  <a:pt x="-20893" y="708574"/>
                  <a:pt x="49813" y="651719"/>
                  <a:pt x="0" y="450398"/>
                </a:cubicBezTo>
                <a:cubicBezTo>
                  <a:pt x="-49813" y="249077"/>
                  <a:pt x="5299" y="157856"/>
                  <a:pt x="0" y="0"/>
                </a:cubicBezTo>
                <a:close/>
              </a:path>
              <a:path w="2329049" h="866150" stroke="0" extrusionOk="0">
                <a:moveTo>
                  <a:pt x="0" y="0"/>
                </a:moveTo>
                <a:cubicBezTo>
                  <a:pt x="251366" y="-31927"/>
                  <a:pt x="385418" y="20279"/>
                  <a:pt x="605553" y="0"/>
                </a:cubicBezTo>
                <a:cubicBezTo>
                  <a:pt x="825688" y="-20279"/>
                  <a:pt x="1031486" y="44355"/>
                  <a:pt x="1234396" y="0"/>
                </a:cubicBezTo>
                <a:cubicBezTo>
                  <a:pt x="1437306" y="-44355"/>
                  <a:pt x="1914825" y="54951"/>
                  <a:pt x="2329049" y="0"/>
                </a:cubicBezTo>
                <a:cubicBezTo>
                  <a:pt x="2337822" y="134414"/>
                  <a:pt x="2313270" y="314493"/>
                  <a:pt x="2329049" y="441737"/>
                </a:cubicBezTo>
                <a:cubicBezTo>
                  <a:pt x="2344828" y="568981"/>
                  <a:pt x="2323210" y="690393"/>
                  <a:pt x="2329049" y="866150"/>
                </a:cubicBezTo>
                <a:cubicBezTo>
                  <a:pt x="2103427" y="878417"/>
                  <a:pt x="2036846" y="811006"/>
                  <a:pt x="1816658" y="866150"/>
                </a:cubicBezTo>
                <a:cubicBezTo>
                  <a:pt x="1596470" y="921294"/>
                  <a:pt x="1354160" y="800287"/>
                  <a:pt x="1211105" y="866150"/>
                </a:cubicBezTo>
                <a:cubicBezTo>
                  <a:pt x="1068050" y="932013"/>
                  <a:pt x="790029" y="822158"/>
                  <a:pt x="652134" y="866150"/>
                </a:cubicBezTo>
                <a:cubicBezTo>
                  <a:pt x="514239" y="910142"/>
                  <a:pt x="161528" y="842438"/>
                  <a:pt x="0" y="866150"/>
                </a:cubicBezTo>
                <a:cubicBezTo>
                  <a:pt x="-7647" y="726255"/>
                  <a:pt x="2115" y="571842"/>
                  <a:pt x="0" y="433075"/>
                </a:cubicBezTo>
                <a:cubicBezTo>
                  <a:pt x="-2115" y="294309"/>
                  <a:pt x="11222" y="8972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74125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Queue Management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424664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977B47-0669-F2FF-D875-3EF6DACD25B7}"/>
              </a:ext>
            </a:extLst>
          </p:cNvPr>
          <p:cNvSpPr/>
          <p:nvPr/>
        </p:nvSpPr>
        <p:spPr>
          <a:xfrm>
            <a:off x="332509" y="507999"/>
            <a:ext cx="11587942" cy="6158807"/>
          </a:xfrm>
          <a:custGeom>
            <a:avLst/>
            <a:gdLst>
              <a:gd name="connsiteX0" fmla="*/ 0 w 11587942"/>
              <a:gd name="connsiteY0" fmla="*/ 0 h 6158807"/>
              <a:gd name="connsiteX1" fmla="*/ 347638 w 11587942"/>
              <a:gd name="connsiteY1" fmla="*/ 0 h 6158807"/>
              <a:gd name="connsiteX2" fmla="*/ 811156 w 11587942"/>
              <a:gd name="connsiteY2" fmla="*/ 0 h 6158807"/>
              <a:gd name="connsiteX3" fmla="*/ 1158794 w 11587942"/>
              <a:gd name="connsiteY3" fmla="*/ 0 h 6158807"/>
              <a:gd name="connsiteX4" fmla="*/ 1738191 w 11587942"/>
              <a:gd name="connsiteY4" fmla="*/ 0 h 6158807"/>
              <a:gd name="connsiteX5" fmla="*/ 2201709 w 11587942"/>
              <a:gd name="connsiteY5" fmla="*/ 0 h 6158807"/>
              <a:gd name="connsiteX6" fmla="*/ 2896986 w 11587942"/>
              <a:gd name="connsiteY6" fmla="*/ 0 h 6158807"/>
              <a:gd name="connsiteX7" fmla="*/ 3708141 w 11587942"/>
              <a:gd name="connsiteY7" fmla="*/ 0 h 6158807"/>
              <a:gd name="connsiteX8" fmla="*/ 4055780 w 11587942"/>
              <a:gd name="connsiteY8" fmla="*/ 0 h 6158807"/>
              <a:gd name="connsiteX9" fmla="*/ 4287539 w 11587942"/>
              <a:gd name="connsiteY9" fmla="*/ 0 h 6158807"/>
              <a:gd name="connsiteX10" fmla="*/ 4751056 w 11587942"/>
              <a:gd name="connsiteY10" fmla="*/ 0 h 6158807"/>
              <a:gd name="connsiteX11" fmla="*/ 4982815 w 11587942"/>
              <a:gd name="connsiteY11" fmla="*/ 0 h 6158807"/>
              <a:gd name="connsiteX12" fmla="*/ 5562212 w 11587942"/>
              <a:gd name="connsiteY12" fmla="*/ 0 h 6158807"/>
              <a:gd name="connsiteX13" fmla="*/ 5909850 w 11587942"/>
              <a:gd name="connsiteY13" fmla="*/ 0 h 6158807"/>
              <a:gd name="connsiteX14" fmla="*/ 6489248 w 11587942"/>
              <a:gd name="connsiteY14" fmla="*/ 0 h 6158807"/>
              <a:gd name="connsiteX15" fmla="*/ 6721006 w 11587942"/>
              <a:gd name="connsiteY15" fmla="*/ 0 h 6158807"/>
              <a:gd name="connsiteX16" fmla="*/ 7300403 w 11587942"/>
              <a:gd name="connsiteY16" fmla="*/ 0 h 6158807"/>
              <a:gd name="connsiteX17" fmla="*/ 7648042 w 11587942"/>
              <a:gd name="connsiteY17" fmla="*/ 0 h 6158807"/>
              <a:gd name="connsiteX18" fmla="*/ 8459198 w 11587942"/>
              <a:gd name="connsiteY18" fmla="*/ 0 h 6158807"/>
              <a:gd name="connsiteX19" fmla="*/ 9270354 w 11587942"/>
              <a:gd name="connsiteY19" fmla="*/ 0 h 6158807"/>
              <a:gd name="connsiteX20" fmla="*/ 9617992 w 11587942"/>
              <a:gd name="connsiteY20" fmla="*/ 0 h 6158807"/>
              <a:gd name="connsiteX21" fmla="*/ 10197389 w 11587942"/>
              <a:gd name="connsiteY21" fmla="*/ 0 h 6158807"/>
              <a:gd name="connsiteX22" fmla="*/ 10429148 w 11587942"/>
              <a:gd name="connsiteY22" fmla="*/ 0 h 6158807"/>
              <a:gd name="connsiteX23" fmla="*/ 10892665 w 11587942"/>
              <a:gd name="connsiteY23" fmla="*/ 0 h 6158807"/>
              <a:gd name="connsiteX24" fmla="*/ 11587942 w 11587942"/>
              <a:gd name="connsiteY24" fmla="*/ 0 h 6158807"/>
              <a:gd name="connsiteX25" fmla="*/ 11587942 w 11587942"/>
              <a:gd name="connsiteY25" fmla="*/ 375127 h 6158807"/>
              <a:gd name="connsiteX26" fmla="*/ 11587942 w 11587942"/>
              <a:gd name="connsiteY26" fmla="*/ 750255 h 6158807"/>
              <a:gd name="connsiteX27" fmla="*/ 11587942 w 11587942"/>
              <a:gd name="connsiteY27" fmla="*/ 1186970 h 6158807"/>
              <a:gd name="connsiteX28" fmla="*/ 11587942 w 11587942"/>
              <a:gd name="connsiteY28" fmla="*/ 1808450 h 6158807"/>
              <a:gd name="connsiteX29" fmla="*/ 11587942 w 11587942"/>
              <a:gd name="connsiteY29" fmla="*/ 2491517 h 6158807"/>
              <a:gd name="connsiteX30" fmla="*/ 11587942 w 11587942"/>
              <a:gd name="connsiteY30" fmla="*/ 2866645 h 6158807"/>
              <a:gd name="connsiteX31" fmla="*/ 11587942 w 11587942"/>
              <a:gd name="connsiteY31" fmla="*/ 3488124 h 6158807"/>
              <a:gd name="connsiteX32" fmla="*/ 11587942 w 11587942"/>
              <a:gd name="connsiteY32" fmla="*/ 4109604 h 6158807"/>
              <a:gd name="connsiteX33" fmla="*/ 11587942 w 11587942"/>
              <a:gd name="connsiteY33" fmla="*/ 4484731 h 6158807"/>
              <a:gd name="connsiteX34" fmla="*/ 11587942 w 11587942"/>
              <a:gd name="connsiteY34" fmla="*/ 4983035 h 6158807"/>
              <a:gd name="connsiteX35" fmla="*/ 11587942 w 11587942"/>
              <a:gd name="connsiteY35" fmla="*/ 5542926 h 6158807"/>
              <a:gd name="connsiteX36" fmla="*/ 11587942 w 11587942"/>
              <a:gd name="connsiteY36" fmla="*/ 6158807 h 6158807"/>
              <a:gd name="connsiteX37" fmla="*/ 11356183 w 11587942"/>
              <a:gd name="connsiteY37" fmla="*/ 6158807 h 6158807"/>
              <a:gd name="connsiteX38" fmla="*/ 10660907 w 11587942"/>
              <a:gd name="connsiteY38" fmla="*/ 6158807 h 6158807"/>
              <a:gd name="connsiteX39" fmla="*/ 10197389 w 11587942"/>
              <a:gd name="connsiteY39" fmla="*/ 6158807 h 6158807"/>
              <a:gd name="connsiteX40" fmla="*/ 9849751 w 11587942"/>
              <a:gd name="connsiteY40" fmla="*/ 6158807 h 6158807"/>
              <a:gd name="connsiteX41" fmla="*/ 9154474 w 11587942"/>
              <a:gd name="connsiteY41" fmla="*/ 6158807 h 6158807"/>
              <a:gd name="connsiteX42" fmla="*/ 8922715 w 11587942"/>
              <a:gd name="connsiteY42" fmla="*/ 6158807 h 6158807"/>
              <a:gd name="connsiteX43" fmla="*/ 8690957 w 11587942"/>
              <a:gd name="connsiteY43" fmla="*/ 6158807 h 6158807"/>
              <a:gd name="connsiteX44" fmla="*/ 8227439 w 11587942"/>
              <a:gd name="connsiteY44" fmla="*/ 6158807 h 6158807"/>
              <a:gd name="connsiteX45" fmla="*/ 7763921 w 11587942"/>
              <a:gd name="connsiteY45" fmla="*/ 6158807 h 6158807"/>
              <a:gd name="connsiteX46" fmla="*/ 7184524 w 11587942"/>
              <a:gd name="connsiteY46" fmla="*/ 6158807 h 6158807"/>
              <a:gd name="connsiteX47" fmla="*/ 6489248 w 11587942"/>
              <a:gd name="connsiteY47" fmla="*/ 6158807 h 6158807"/>
              <a:gd name="connsiteX48" fmla="*/ 5793971 w 11587942"/>
              <a:gd name="connsiteY48" fmla="*/ 6158807 h 6158807"/>
              <a:gd name="connsiteX49" fmla="*/ 5330453 w 11587942"/>
              <a:gd name="connsiteY49" fmla="*/ 6158807 h 6158807"/>
              <a:gd name="connsiteX50" fmla="*/ 4982815 w 11587942"/>
              <a:gd name="connsiteY50" fmla="*/ 6158807 h 6158807"/>
              <a:gd name="connsiteX51" fmla="*/ 4403418 w 11587942"/>
              <a:gd name="connsiteY51" fmla="*/ 6158807 h 6158807"/>
              <a:gd name="connsiteX52" fmla="*/ 4171659 w 11587942"/>
              <a:gd name="connsiteY52" fmla="*/ 6158807 h 6158807"/>
              <a:gd name="connsiteX53" fmla="*/ 3476383 w 11587942"/>
              <a:gd name="connsiteY53" fmla="*/ 6158807 h 6158807"/>
              <a:gd name="connsiteX54" fmla="*/ 3012865 w 11587942"/>
              <a:gd name="connsiteY54" fmla="*/ 6158807 h 6158807"/>
              <a:gd name="connsiteX55" fmla="*/ 2201709 w 11587942"/>
              <a:gd name="connsiteY55" fmla="*/ 6158807 h 6158807"/>
              <a:gd name="connsiteX56" fmla="*/ 1390553 w 11587942"/>
              <a:gd name="connsiteY56" fmla="*/ 6158807 h 6158807"/>
              <a:gd name="connsiteX57" fmla="*/ 1042915 w 11587942"/>
              <a:gd name="connsiteY57" fmla="*/ 6158807 h 6158807"/>
              <a:gd name="connsiteX58" fmla="*/ 811156 w 11587942"/>
              <a:gd name="connsiteY58" fmla="*/ 6158807 h 6158807"/>
              <a:gd name="connsiteX59" fmla="*/ 0 w 11587942"/>
              <a:gd name="connsiteY59" fmla="*/ 6158807 h 6158807"/>
              <a:gd name="connsiteX60" fmla="*/ 0 w 11587942"/>
              <a:gd name="connsiteY60" fmla="*/ 5537327 h 6158807"/>
              <a:gd name="connsiteX61" fmla="*/ 0 w 11587942"/>
              <a:gd name="connsiteY61" fmla="*/ 5100612 h 6158807"/>
              <a:gd name="connsiteX62" fmla="*/ 0 w 11587942"/>
              <a:gd name="connsiteY62" fmla="*/ 4663897 h 6158807"/>
              <a:gd name="connsiteX63" fmla="*/ 0 w 11587942"/>
              <a:gd name="connsiteY63" fmla="*/ 4288769 h 6158807"/>
              <a:gd name="connsiteX64" fmla="*/ 0 w 11587942"/>
              <a:gd name="connsiteY64" fmla="*/ 3913642 h 6158807"/>
              <a:gd name="connsiteX65" fmla="*/ 0 w 11587942"/>
              <a:gd name="connsiteY65" fmla="*/ 3353750 h 6158807"/>
              <a:gd name="connsiteX66" fmla="*/ 0 w 11587942"/>
              <a:gd name="connsiteY66" fmla="*/ 2732271 h 6158807"/>
              <a:gd name="connsiteX67" fmla="*/ 0 w 11587942"/>
              <a:gd name="connsiteY67" fmla="*/ 2110791 h 6158807"/>
              <a:gd name="connsiteX68" fmla="*/ 0 w 11587942"/>
              <a:gd name="connsiteY68" fmla="*/ 1550900 h 6158807"/>
              <a:gd name="connsiteX69" fmla="*/ 0 w 11587942"/>
              <a:gd name="connsiteY69" fmla="*/ 991008 h 6158807"/>
              <a:gd name="connsiteX70" fmla="*/ 0 w 11587942"/>
              <a:gd name="connsiteY70" fmla="*/ 615881 h 6158807"/>
              <a:gd name="connsiteX71" fmla="*/ 0 w 11587942"/>
              <a:gd name="connsiteY71" fmla="*/ 0 h 615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1587942" h="6158807" extrusionOk="0">
                <a:moveTo>
                  <a:pt x="0" y="0"/>
                </a:moveTo>
                <a:cubicBezTo>
                  <a:pt x="126679" y="-24348"/>
                  <a:pt x="219050" y="25877"/>
                  <a:pt x="347638" y="0"/>
                </a:cubicBezTo>
                <a:cubicBezTo>
                  <a:pt x="476226" y="-25877"/>
                  <a:pt x="697902" y="48"/>
                  <a:pt x="811156" y="0"/>
                </a:cubicBezTo>
                <a:cubicBezTo>
                  <a:pt x="924410" y="-48"/>
                  <a:pt x="1079092" y="10498"/>
                  <a:pt x="1158794" y="0"/>
                </a:cubicBezTo>
                <a:cubicBezTo>
                  <a:pt x="1238496" y="-10498"/>
                  <a:pt x="1540810" y="37948"/>
                  <a:pt x="1738191" y="0"/>
                </a:cubicBezTo>
                <a:cubicBezTo>
                  <a:pt x="1935572" y="-37948"/>
                  <a:pt x="2029976" y="39530"/>
                  <a:pt x="2201709" y="0"/>
                </a:cubicBezTo>
                <a:cubicBezTo>
                  <a:pt x="2373442" y="-39530"/>
                  <a:pt x="2560112" y="12093"/>
                  <a:pt x="2896986" y="0"/>
                </a:cubicBezTo>
                <a:cubicBezTo>
                  <a:pt x="3233860" y="-12093"/>
                  <a:pt x="3502958" y="69524"/>
                  <a:pt x="3708141" y="0"/>
                </a:cubicBezTo>
                <a:cubicBezTo>
                  <a:pt x="3913325" y="-69524"/>
                  <a:pt x="3902725" y="34000"/>
                  <a:pt x="4055780" y="0"/>
                </a:cubicBezTo>
                <a:cubicBezTo>
                  <a:pt x="4208835" y="-34000"/>
                  <a:pt x="4203838" y="21469"/>
                  <a:pt x="4287539" y="0"/>
                </a:cubicBezTo>
                <a:cubicBezTo>
                  <a:pt x="4371240" y="-21469"/>
                  <a:pt x="4609667" y="4283"/>
                  <a:pt x="4751056" y="0"/>
                </a:cubicBezTo>
                <a:cubicBezTo>
                  <a:pt x="4892445" y="-4283"/>
                  <a:pt x="4935914" y="14834"/>
                  <a:pt x="4982815" y="0"/>
                </a:cubicBezTo>
                <a:cubicBezTo>
                  <a:pt x="5029716" y="-14834"/>
                  <a:pt x="5438433" y="22085"/>
                  <a:pt x="5562212" y="0"/>
                </a:cubicBezTo>
                <a:cubicBezTo>
                  <a:pt x="5685991" y="-22085"/>
                  <a:pt x="5817346" y="19706"/>
                  <a:pt x="5909850" y="0"/>
                </a:cubicBezTo>
                <a:cubicBezTo>
                  <a:pt x="6002354" y="-19706"/>
                  <a:pt x="6204331" y="6472"/>
                  <a:pt x="6489248" y="0"/>
                </a:cubicBezTo>
                <a:cubicBezTo>
                  <a:pt x="6774165" y="-6472"/>
                  <a:pt x="6656805" y="15656"/>
                  <a:pt x="6721006" y="0"/>
                </a:cubicBezTo>
                <a:cubicBezTo>
                  <a:pt x="6785207" y="-15656"/>
                  <a:pt x="7092139" y="32631"/>
                  <a:pt x="7300403" y="0"/>
                </a:cubicBezTo>
                <a:cubicBezTo>
                  <a:pt x="7508667" y="-32631"/>
                  <a:pt x="7535058" y="21175"/>
                  <a:pt x="7648042" y="0"/>
                </a:cubicBezTo>
                <a:cubicBezTo>
                  <a:pt x="7761026" y="-21175"/>
                  <a:pt x="8170673" y="24880"/>
                  <a:pt x="8459198" y="0"/>
                </a:cubicBezTo>
                <a:cubicBezTo>
                  <a:pt x="8747723" y="-24880"/>
                  <a:pt x="8877321" y="61494"/>
                  <a:pt x="9270354" y="0"/>
                </a:cubicBezTo>
                <a:cubicBezTo>
                  <a:pt x="9663387" y="-61494"/>
                  <a:pt x="9535747" y="37235"/>
                  <a:pt x="9617992" y="0"/>
                </a:cubicBezTo>
                <a:cubicBezTo>
                  <a:pt x="9700237" y="-37235"/>
                  <a:pt x="10061140" y="24637"/>
                  <a:pt x="10197389" y="0"/>
                </a:cubicBezTo>
                <a:cubicBezTo>
                  <a:pt x="10333638" y="-24637"/>
                  <a:pt x="10324137" y="3224"/>
                  <a:pt x="10429148" y="0"/>
                </a:cubicBezTo>
                <a:cubicBezTo>
                  <a:pt x="10534159" y="-3224"/>
                  <a:pt x="10796814" y="21037"/>
                  <a:pt x="10892665" y="0"/>
                </a:cubicBezTo>
                <a:cubicBezTo>
                  <a:pt x="10988516" y="-21037"/>
                  <a:pt x="11327763" y="35205"/>
                  <a:pt x="11587942" y="0"/>
                </a:cubicBezTo>
                <a:cubicBezTo>
                  <a:pt x="11588512" y="141901"/>
                  <a:pt x="11545263" y="196585"/>
                  <a:pt x="11587942" y="375127"/>
                </a:cubicBezTo>
                <a:cubicBezTo>
                  <a:pt x="11630621" y="553669"/>
                  <a:pt x="11584790" y="580457"/>
                  <a:pt x="11587942" y="750255"/>
                </a:cubicBezTo>
                <a:cubicBezTo>
                  <a:pt x="11591094" y="920053"/>
                  <a:pt x="11565554" y="990711"/>
                  <a:pt x="11587942" y="1186970"/>
                </a:cubicBezTo>
                <a:cubicBezTo>
                  <a:pt x="11610330" y="1383230"/>
                  <a:pt x="11545312" y="1683942"/>
                  <a:pt x="11587942" y="1808450"/>
                </a:cubicBezTo>
                <a:cubicBezTo>
                  <a:pt x="11630572" y="1932958"/>
                  <a:pt x="11536453" y="2209493"/>
                  <a:pt x="11587942" y="2491517"/>
                </a:cubicBezTo>
                <a:cubicBezTo>
                  <a:pt x="11639431" y="2773541"/>
                  <a:pt x="11548369" y="2783534"/>
                  <a:pt x="11587942" y="2866645"/>
                </a:cubicBezTo>
                <a:cubicBezTo>
                  <a:pt x="11627515" y="2949756"/>
                  <a:pt x="11522876" y="3297920"/>
                  <a:pt x="11587942" y="3488124"/>
                </a:cubicBezTo>
                <a:cubicBezTo>
                  <a:pt x="11653008" y="3678328"/>
                  <a:pt x="11574279" y="3859525"/>
                  <a:pt x="11587942" y="4109604"/>
                </a:cubicBezTo>
                <a:cubicBezTo>
                  <a:pt x="11601605" y="4359683"/>
                  <a:pt x="11585064" y="4319535"/>
                  <a:pt x="11587942" y="4484731"/>
                </a:cubicBezTo>
                <a:cubicBezTo>
                  <a:pt x="11590820" y="4649927"/>
                  <a:pt x="11540622" y="4878339"/>
                  <a:pt x="11587942" y="4983035"/>
                </a:cubicBezTo>
                <a:cubicBezTo>
                  <a:pt x="11635262" y="5087731"/>
                  <a:pt x="11547520" y="5294524"/>
                  <a:pt x="11587942" y="5542926"/>
                </a:cubicBezTo>
                <a:cubicBezTo>
                  <a:pt x="11628364" y="5791328"/>
                  <a:pt x="11514202" y="5935229"/>
                  <a:pt x="11587942" y="6158807"/>
                </a:cubicBezTo>
                <a:cubicBezTo>
                  <a:pt x="11497980" y="6159545"/>
                  <a:pt x="11408988" y="6133799"/>
                  <a:pt x="11356183" y="6158807"/>
                </a:cubicBezTo>
                <a:cubicBezTo>
                  <a:pt x="11303378" y="6183815"/>
                  <a:pt x="10988075" y="6157432"/>
                  <a:pt x="10660907" y="6158807"/>
                </a:cubicBezTo>
                <a:cubicBezTo>
                  <a:pt x="10333739" y="6160182"/>
                  <a:pt x="10320661" y="6112071"/>
                  <a:pt x="10197389" y="6158807"/>
                </a:cubicBezTo>
                <a:cubicBezTo>
                  <a:pt x="10074117" y="6205543"/>
                  <a:pt x="10022363" y="6145215"/>
                  <a:pt x="9849751" y="6158807"/>
                </a:cubicBezTo>
                <a:cubicBezTo>
                  <a:pt x="9677139" y="6172399"/>
                  <a:pt x="9409846" y="6138150"/>
                  <a:pt x="9154474" y="6158807"/>
                </a:cubicBezTo>
                <a:cubicBezTo>
                  <a:pt x="8899102" y="6179464"/>
                  <a:pt x="8972094" y="6154764"/>
                  <a:pt x="8922715" y="6158807"/>
                </a:cubicBezTo>
                <a:cubicBezTo>
                  <a:pt x="8873336" y="6162850"/>
                  <a:pt x="8756434" y="6158202"/>
                  <a:pt x="8690957" y="6158807"/>
                </a:cubicBezTo>
                <a:cubicBezTo>
                  <a:pt x="8625480" y="6159412"/>
                  <a:pt x="8345328" y="6106134"/>
                  <a:pt x="8227439" y="6158807"/>
                </a:cubicBezTo>
                <a:cubicBezTo>
                  <a:pt x="8109550" y="6211480"/>
                  <a:pt x="7898109" y="6138665"/>
                  <a:pt x="7763921" y="6158807"/>
                </a:cubicBezTo>
                <a:cubicBezTo>
                  <a:pt x="7629733" y="6178949"/>
                  <a:pt x="7398958" y="6139157"/>
                  <a:pt x="7184524" y="6158807"/>
                </a:cubicBezTo>
                <a:cubicBezTo>
                  <a:pt x="6970090" y="6178457"/>
                  <a:pt x="6779576" y="6081035"/>
                  <a:pt x="6489248" y="6158807"/>
                </a:cubicBezTo>
                <a:cubicBezTo>
                  <a:pt x="6198920" y="6236579"/>
                  <a:pt x="6116684" y="6086271"/>
                  <a:pt x="5793971" y="6158807"/>
                </a:cubicBezTo>
                <a:cubicBezTo>
                  <a:pt x="5471258" y="6231343"/>
                  <a:pt x="5472448" y="6137931"/>
                  <a:pt x="5330453" y="6158807"/>
                </a:cubicBezTo>
                <a:cubicBezTo>
                  <a:pt x="5188458" y="6179683"/>
                  <a:pt x="5054353" y="6137471"/>
                  <a:pt x="4982815" y="6158807"/>
                </a:cubicBezTo>
                <a:cubicBezTo>
                  <a:pt x="4911277" y="6180143"/>
                  <a:pt x="4524365" y="6127555"/>
                  <a:pt x="4403418" y="6158807"/>
                </a:cubicBezTo>
                <a:cubicBezTo>
                  <a:pt x="4282471" y="6190059"/>
                  <a:pt x="4277787" y="6143486"/>
                  <a:pt x="4171659" y="6158807"/>
                </a:cubicBezTo>
                <a:cubicBezTo>
                  <a:pt x="4065531" y="6174128"/>
                  <a:pt x="3727594" y="6136763"/>
                  <a:pt x="3476383" y="6158807"/>
                </a:cubicBezTo>
                <a:cubicBezTo>
                  <a:pt x="3225172" y="6180851"/>
                  <a:pt x="3235061" y="6111227"/>
                  <a:pt x="3012865" y="6158807"/>
                </a:cubicBezTo>
                <a:cubicBezTo>
                  <a:pt x="2790669" y="6206387"/>
                  <a:pt x="2524422" y="6073449"/>
                  <a:pt x="2201709" y="6158807"/>
                </a:cubicBezTo>
                <a:cubicBezTo>
                  <a:pt x="1878996" y="6244165"/>
                  <a:pt x="1795952" y="6101489"/>
                  <a:pt x="1390553" y="6158807"/>
                </a:cubicBezTo>
                <a:cubicBezTo>
                  <a:pt x="985154" y="6216125"/>
                  <a:pt x="1115659" y="6143890"/>
                  <a:pt x="1042915" y="6158807"/>
                </a:cubicBezTo>
                <a:cubicBezTo>
                  <a:pt x="970171" y="6173724"/>
                  <a:pt x="880926" y="6154835"/>
                  <a:pt x="811156" y="6158807"/>
                </a:cubicBezTo>
                <a:cubicBezTo>
                  <a:pt x="741386" y="6162779"/>
                  <a:pt x="375541" y="6073720"/>
                  <a:pt x="0" y="6158807"/>
                </a:cubicBezTo>
                <a:cubicBezTo>
                  <a:pt x="-38636" y="6017559"/>
                  <a:pt x="654" y="5729653"/>
                  <a:pt x="0" y="5537327"/>
                </a:cubicBezTo>
                <a:cubicBezTo>
                  <a:pt x="-654" y="5345001"/>
                  <a:pt x="17121" y="5217504"/>
                  <a:pt x="0" y="5100612"/>
                </a:cubicBezTo>
                <a:cubicBezTo>
                  <a:pt x="-17121" y="4983721"/>
                  <a:pt x="24824" y="4807706"/>
                  <a:pt x="0" y="4663897"/>
                </a:cubicBezTo>
                <a:cubicBezTo>
                  <a:pt x="-24824" y="4520088"/>
                  <a:pt x="17284" y="4473925"/>
                  <a:pt x="0" y="4288769"/>
                </a:cubicBezTo>
                <a:cubicBezTo>
                  <a:pt x="-17284" y="4103613"/>
                  <a:pt x="21882" y="4047167"/>
                  <a:pt x="0" y="3913642"/>
                </a:cubicBezTo>
                <a:cubicBezTo>
                  <a:pt x="-21882" y="3780117"/>
                  <a:pt x="23716" y="3603501"/>
                  <a:pt x="0" y="3353750"/>
                </a:cubicBezTo>
                <a:cubicBezTo>
                  <a:pt x="-23716" y="3103999"/>
                  <a:pt x="52313" y="2941272"/>
                  <a:pt x="0" y="2732271"/>
                </a:cubicBezTo>
                <a:cubicBezTo>
                  <a:pt x="-52313" y="2523270"/>
                  <a:pt x="12474" y="2355221"/>
                  <a:pt x="0" y="2110791"/>
                </a:cubicBezTo>
                <a:cubicBezTo>
                  <a:pt x="-12474" y="1866361"/>
                  <a:pt x="28056" y="1681309"/>
                  <a:pt x="0" y="1550900"/>
                </a:cubicBezTo>
                <a:cubicBezTo>
                  <a:pt x="-28056" y="1420491"/>
                  <a:pt x="38997" y="1199220"/>
                  <a:pt x="0" y="991008"/>
                </a:cubicBezTo>
                <a:cubicBezTo>
                  <a:pt x="-38997" y="782796"/>
                  <a:pt x="36145" y="716644"/>
                  <a:pt x="0" y="615881"/>
                </a:cubicBezTo>
                <a:cubicBezTo>
                  <a:pt x="-36145" y="515118"/>
                  <a:pt x="7428" y="240267"/>
                  <a:pt x="0" y="0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5321343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83C2A5-F830-5474-E544-E2115F083D1C}"/>
              </a:ext>
            </a:extLst>
          </p:cNvPr>
          <p:cNvSpPr/>
          <p:nvPr/>
        </p:nvSpPr>
        <p:spPr>
          <a:xfrm>
            <a:off x="2510445" y="906240"/>
            <a:ext cx="6594664" cy="385894"/>
          </a:xfrm>
          <a:custGeom>
            <a:avLst/>
            <a:gdLst>
              <a:gd name="connsiteX0" fmla="*/ 0 w 6594664"/>
              <a:gd name="connsiteY0" fmla="*/ 0 h 385894"/>
              <a:gd name="connsiteX1" fmla="*/ 791360 w 6594664"/>
              <a:gd name="connsiteY1" fmla="*/ 0 h 385894"/>
              <a:gd name="connsiteX2" fmla="*/ 1318933 w 6594664"/>
              <a:gd name="connsiteY2" fmla="*/ 0 h 385894"/>
              <a:gd name="connsiteX3" fmla="*/ 2110292 w 6594664"/>
              <a:gd name="connsiteY3" fmla="*/ 0 h 385894"/>
              <a:gd name="connsiteX4" fmla="*/ 2769759 w 6594664"/>
              <a:gd name="connsiteY4" fmla="*/ 0 h 385894"/>
              <a:gd name="connsiteX5" fmla="*/ 3495172 w 6594664"/>
              <a:gd name="connsiteY5" fmla="*/ 0 h 385894"/>
              <a:gd name="connsiteX6" fmla="*/ 4154638 w 6594664"/>
              <a:gd name="connsiteY6" fmla="*/ 0 h 385894"/>
              <a:gd name="connsiteX7" fmla="*/ 4945998 w 6594664"/>
              <a:gd name="connsiteY7" fmla="*/ 0 h 385894"/>
              <a:gd name="connsiteX8" fmla="*/ 5737358 w 6594664"/>
              <a:gd name="connsiteY8" fmla="*/ 0 h 385894"/>
              <a:gd name="connsiteX9" fmla="*/ 6594664 w 6594664"/>
              <a:gd name="connsiteY9" fmla="*/ 0 h 385894"/>
              <a:gd name="connsiteX10" fmla="*/ 6594664 w 6594664"/>
              <a:gd name="connsiteY10" fmla="*/ 385894 h 385894"/>
              <a:gd name="connsiteX11" fmla="*/ 6001144 w 6594664"/>
              <a:gd name="connsiteY11" fmla="*/ 385894 h 385894"/>
              <a:gd name="connsiteX12" fmla="*/ 5473571 w 6594664"/>
              <a:gd name="connsiteY12" fmla="*/ 385894 h 385894"/>
              <a:gd name="connsiteX13" fmla="*/ 4748158 w 6594664"/>
              <a:gd name="connsiteY13" fmla="*/ 385894 h 385894"/>
              <a:gd name="connsiteX14" fmla="*/ 4220585 w 6594664"/>
              <a:gd name="connsiteY14" fmla="*/ 385894 h 385894"/>
              <a:gd name="connsiteX15" fmla="*/ 3758958 w 6594664"/>
              <a:gd name="connsiteY15" fmla="*/ 385894 h 385894"/>
              <a:gd name="connsiteX16" fmla="*/ 3033545 w 6594664"/>
              <a:gd name="connsiteY16" fmla="*/ 385894 h 385894"/>
              <a:gd name="connsiteX17" fmla="*/ 2505972 w 6594664"/>
              <a:gd name="connsiteY17" fmla="*/ 385894 h 385894"/>
              <a:gd name="connsiteX18" fmla="*/ 1714613 w 6594664"/>
              <a:gd name="connsiteY18" fmla="*/ 385894 h 385894"/>
              <a:gd name="connsiteX19" fmla="*/ 923253 w 6594664"/>
              <a:gd name="connsiteY19" fmla="*/ 385894 h 385894"/>
              <a:gd name="connsiteX20" fmla="*/ 0 w 6594664"/>
              <a:gd name="connsiteY20" fmla="*/ 385894 h 385894"/>
              <a:gd name="connsiteX21" fmla="*/ 0 w 6594664"/>
              <a:gd name="connsiteY21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594664" h="385894" fill="none" extrusionOk="0">
                <a:moveTo>
                  <a:pt x="0" y="0"/>
                </a:moveTo>
                <a:cubicBezTo>
                  <a:pt x="295910" y="25514"/>
                  <a:pt x="471115" y="32791"/>
                  <a:pt x="791360" y="0"/>
                </a:cubicBezTo>
                <a:cubicBezTo>
                  <a:pt x="1111605" y="-32791"/>
                  <a:pt x="1179201" y="14358"/>
                  <a:pt x="1318933" y="0"/>
                </a:cubicBezTo>
                <a:cubicBezTo>
                  <a:pt x="1458665" y="-14358"/>
                  <a:pt x="1756336" y="-24557"/>
                  <a:pt x="2110292" y="0"/>
                </a:cubicBezTo>
                <a:cubicBezTo>
                  <a:pt x="2464248" y="24557"/>
                  <a:pt x="2519346" y="-7408"/>
                  <a:pt x="2769759" y="0"/>
                </a:cubicBezTo>
                <a:cubicBezTo>
                  <a:pt x="3020172" y="7408"/>
                  <a:pt x="3189349" y="5936"/>
                  <a:pt x="3495172" y="0"/>
                </a:cubicBezTo>
                <a:cubicBezTo>
                  <a:pt x="3800995" y="-5936"/>
                  <a:pt x="3951644" y="23655"/>
                  <a:pt x="4154638" y="0"/>
                </a:cubicBezTo>
                <a:cubicBezTo>
                  <a:pt x="4357632" y="-23655"/>
                  <a:pt x="4643171" y="-17705"/>
                  <a:pt x="4945998" y="0"/>
                </a:cubicBezTo>
                <a:cubicBezTo>
                  <a:pt x="5248825" y="17705"/>
                  <a:pt x="5509659" y="29550"/>
                  <a:pt x="5737358" y="0"/>
                </a:cubicBezTo>
                <a:cubicBezTo>
                  <a:pt x="5965057" y="-29550"/>
                  <a:pt x="6394067" y="-18226"/>
                  <a:pt x="6594664" y="0"/>
                </a:cubicBezTo>
                <a:cubicBezTo>
                  <a:pt x="6586035" y="189067"/>
                  <a:pt x="6582730" y="255993"/>
                  <a:pt x="6594664" y="385894"/>
                </a:cubicBezTo>
                <a:cubicBezTo>
                  <a:pt x="6471294" y="378370"/>
                  <a:pt x="6297664" y="407489"/>
                  <a:pt x="6001144" y="385894"/>
                </a:cubicBezTo>
                <a:cubicBezTo>
                  <a:pt x="5704624" y="364299"/>
                  <a:pt x="5633198" y="400990"/>
                  <a:pt x="5473571" y="385894"/>
                </a:cubicBezTo>
                <a:cubicBezTo>
                  <a:pt x="5313944" y="370798"/>
                  <a:pt x="4981434" y="381789"/>
                  <a:pt x="4748158" y="385894"/>
                </a:cubicBezTo>
                <a:cubicBezTo>
                  <a:pt x="4514882" y="389999"/>
                  <a:pt x="4458257" y="372548"/>
                  <a:pt x="4220585" y="385894"/>
                </a:cubicBezTo>
                <a:cubicBezTo>
                  <a:pt x="3982913" y="399240"/>
                  <a:pt x="3960171" y="367673"/>
                  <a:pt x="3758958" y="385894"/>
                </a:cubicBezTo>
                <a:cubicBezTo>
                  <a:pt x="3557745" y="404115"/>
                  <a:pt x="3336365" y="375361"/>
                  <a:pt x="3033545" y="385894"/>
                </a:cubicBezTo>
                <a:cubicBezTo>
                  <a:pt x="2730725" y="396427"/>
                  <a:pt x="2676198" y="393400"/>
                  <a:pt x="2505972" y="385894"/>
                </a:cubicBezTo>
                <a:cubicBezTo>
                  <a:pt x="2335746" y="378388"/>
                  <a:pt x="2050374" y="373131"/>
                  <a:pt x="1714613" y="385894"/>
                </a:cubicBezTo>
                <a:cubicBezTo>
                  <a:pt x="1378852" y="398657"/>
                  <a:pt x="1097048" y="406452"/>
                  <a:pt x="923253" y="385894"/>
                </a:cubicBezTo>
                <a:cubicBezTo>
                  <a:pt x="749458" y="365336"/>
                  <a:pt x="256375" y="425766"/>
                  <a:pt x="0" y="385894"/>
                </a:cubicBezTo>
                <a:cubicBezTo>
                  <a:pt x="-17158" y="307280"/>
                  <a:pt x="4418" y="191596"/>
                  <a:pt x="0" y="0"/>
                </a:cubicBezTo>
                <a:close/>
              </a:path>
              <a:path w="6594664" h="385894" stroke="0" extrusionOk="0">
                <a:moveTo>
                  <a:pt x="0" y="0"/>
                </a:moveTo>
                <a:cubicBezTo>
                  <a:pt x="213834" y="-19713"/>
                  <a:pt x="396462" y="-20877"/>
                  <a:pt x="791360" y="0"/>
                </a:cubicBezTo>
                <a:cubicBezTo>
                  <a:pt x="1186258" y="20877"/>
                  <a:pt x="1271072" y="28675"/>
                  <a:pt x="1450826" y="0"/>
                </a:cubicBezTo>
                <a:cubicBezTo>
                  <a:pt x="1630580" y="-28675"/>
                  <a:pt x="1853107" y="-4793"/>
                  <a:pt x="2044346" y="0"/>
                </a:cubicBezTo>
                <a:cubicBezTo>
                  <a:pt x="2235585" y="4793"/>
                  <a:pt x="2414698" y="26686"/>
                  <a:pt x="2637866" y="0"/>
                </a:cubicBezTo>
                <a:cubicBezTo>
                  <a:pt x="2861034" y="-26686"/>
                  <a:pt x="3014804" y="17098"/>
                  <a:pt x="3231385" y="0"/>
                </a:cubicBezTo>
                <a:cubicBezTo>
                  <a:pt x="3447966" y="-17098"/>
                  <a:pt x="3557788" y="-23063"/>
                  <a:pt x="3758958" y="0"/>
                </a:cubicBezTo>
                <a:cubicBezTo>
                  <a:pt x="3960128" y="23063"/>
                  <a:pt x="4380828" y="-28792"/>
                  <a:pt x="4550318" y="0"/>
                </a:cubicBezTo>
                <a:cubicBezTo>
                  <a:pt x="4719808" y="28792"/>
                  <a:pt x="4951138" y="-16837"/>
                  <a:pt x="5143838" y="0"/>
                </a:cubicBezTo>
                <a:cubicBezTo>
                  <a:pt x="5336538" y="16837"/>
                  <a:pt x="5717046" y="19039"/>
                  <a:pt x="5869251" y="0"/>
                </a:cubicBezTo>
                <a:cubicBezTo>
                  <a:pt x="6021456" y="-19039"/>
                  <a:pt x="6432193" y="-19610"/>
                  <a:pt x="6594664" y="0"/>
                </a:cubicBezTo>
                <a:cubicBezTo>
                  <a:pt x="6603457" y="162243"/>
                  <a:pt x="6594018" y="222107"/>
                  <a:pt x="6594664" y="385894"/>
                </a:cubicBezTo>
                <a:cubicBezTo>
                  <a:pt x="6267076" y="395948"/>
                  <a:pt x="6028228" y="359789"/>
                  <a:pt x="5869251" y="385894"/>
                </a:cubicBezTo>
                <a:cubicBezTo>
                  <a:pt x="5710274" y="411999"/>
                  <a:pt x="5387418" y="413782"/>
                  <a:pt x="5209785" y="385894"/>
                </a:cubicBezTo>
                <a:cubicBezTo>
                  <a:pt x="5032152" y="358006"/>
                  <a:pt x="4935299" y="375303"/>
                  <a:pt x="4682211" y="385894"/>
                </a:cubicBezTo>
                <a:cubicBezTo>
                  <a:pt x="4429123" y="396485"/>
                  <a:pt x="4154618" y="403701"/>
                  <a:pt x="3956798" y="385894"/>
                </a:cubicBezTo>
                <a:cubicBezTo>
                  <a:pt x="3758978" y="368087"/>
                  <a:pt x="3609897" y="362305"/>
                  <a:pt x="3297332" y="385894"/>
                </a:cubicBezTo>
                <a:cubicBezTo>
                  <a:pt x="2984767" y="409483"/>
                  <a:pt x="3030089" y="405133"/>
                  <a:pt x="2769759" y="385894"/>
                </a:cubicBezTo>
                <a:cubicBezTo>
                  <a:pt x="2509429" y="366655"/>
                  <a:pt x="2396925" y="364633"/>
                  <a:pt x="2044346" y="385894"/>
                </a:cubicBezTo>
                <a:cubicBezTo>
                  <a:pt x="1691767" y="407155"/>
                  <a:pt x="1728745" y="376659"/>
                  <a:pt x="1450826" y="385894"/>
                </a:cubicBezTo>
                <a:cubicBezTo>
                  <a:pt x="1172907" y="395129"/>
                  <a:pt x="927074" y="392025"/>
                  <a:pt x="725413" y="385894"/>
                </a:cubicBezTo>
                <a:cubicBezTo>
                  <a:pt x="523752" y="379763"/>
                  <a:pt x="325124" y="388546"/>
                  <a:pt x="0" y="385894"/>
                </a:cubicBezTo>
                <a:cubicBezTo>
                  <a:pt x="6379" y="287104"/>
                  <a:pt x="12686" y="156380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9499577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dirty="0">
                <a:solidFill>
                  <a:sysClr val="windowText" lastClr="000000"/>
                </a:solidFill>
              </a:rPr>
              <a:t>Currently Loaded File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8311E5-3CBB-CF1E-3C17-8B324C7FF7CB}"/>
              </a:ext>
            </a:extLst>
          </p:cNvPr>
          <p:cNvSpPr/>
          <p:nvPr/>
        </p:nvSpPr>
        <p:spPr>
          <a:xfrm>
            <a:off x="507077" y="890026"/>
            <a:ext cx="1874764" cy="385894"/>
          </a:xfrm>
          <a:custGeom>
            <a:avLst/>
            <a:gdLst>
              <a:gd name="connsiteX0" fmla="*/ 0 w 1874764"/>
              <a:gd name="connsiteY0" fmla="*/ 0 h 385894"/>
              <a:gd name="connsiteX1" fmla="*/ 506186 w 1874764"/>
              <a:gd name="connsiteY1" fmla="*/ 0 h 385894"/>
              <a:gd name="connsiteX2" fmla="*/ 974877 w 1874764"/>
              <a:gd name="connsiteY2" fmla="*/ 0 h 385894"/>
              <a:gd name="connsiteX3" fmla="*/ 1462316 w 1874764"/>
              <a:gd name="connsiteY3" fmla="*/ 0 h 385894"/>
              <a:gd name="connsiteX4" fmla="*/ 1874764 w 1874764"/>
              <a:gd name="connsiteY4" fmla="*/ 0 h 385894"/>
              <a:gd name="connsiteX5" fmla="*/ 1874764 w 1874764"/>
              <a:gd name="connsiteY5" fmla="*/ 385894 h 385894"/>
              <a:gd name="connsiteX6" fmla="*/ 1443568 w 1874764"/>
              <a:gd name="connsiteY6" fmla="*/ 385894 h 385894"/>
              <a:gd name="connsiteX7" fmla="*/ 956130 w 1874764"/>
              <a:gd name="connsiteY7" fmla="*/ 385894 h 385894"/>
              <a:gd name="connsiteX8" fmla="*/ 524934 w 1874764"/>
              <a:gd name="connsiteY8" fmla="*/ 385894 h 385894"/>
              <a:gd name="connsiteX9" fmla="*/ 0 w 1874764"/>
              <a:gd name="connsiteY9" fmla="*/ 385894 h 385894"/>
              <a:gd name="connsiteX10" fmla="*/ 0 w 1874764"/>
              <a:gd name="connsiteY1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4764" h="385894" fill="none" extrusionOk="0">
                <a:moveTo>
                  <a:pt x="0" y="0"/>
                </a:moveTo>
                <a:cubicBezTo>
                  <a:pt x="230082" y="-929"/>
                  <a:pt x="349897" y="30565"/>
                  <a:pt x="506186" y="0"/>
                </a:cubicBezTo>
                <a:cubicBezTo>
                  <a:pt x="662475" y="-30565"/>
                  <a:pt x="751571" y="21580"/>
                  <a:pt x="974877" y="0"/>
                </a:cubicBezTo>
                <a:cubicBezTo>
                  <a:pt x="1198183" y="-21580"/>
                  <a:pt x="1309599" y="52045"/>
                  <a:pt x="1462316" y="0"/>
                </a:cubicBezTo>
                <a:cubicBezTo>
                  <a:pt x="1615033" y="-52045"/>
                  <a:pt x="1703123" y="49223"/>
                  <a:pt x="1874764" y="0"/>
                </a:cubicBezTo>
                <a:cubicBezTo>
                  <a:pt x="1877411" y="144554"/>
                  <a:pt x="1839267" y="282499"/>
                  <a:pt x="1874764" y="385894"/>
                </a:cubicBezTo>
                <a:cubicBezTo>
                  <a:pt x="1751510" y="414343"/>
                  <a:pt x="1568457" y="354306"/>
                  <a:pt x="1443568" y="385894"/>
                </a:cubicBezTo>
                <a:cubicBezTo>
                  <a:pt x="1318679" y="417482"/>
                  <a:pt x="1076748" y="327964"/>
                  <a:pt x="956130" y="385894"/>
                </a:cubicBezTo>
                <a:cubicBezTo>
                  <a:pt x="835512" y="443824"/>
                  <a:pt x="726293" y="355254"/>
                  <a:pt x="524934" y="385894"/>
                </a:cubicBezTo>
                <a:cubicBezTo>
                  <a:pt x="323575" y="416534"/>
                  <a:pt x="182563" y="360138"/>
                  <a:pt x="0" y="385894"/>
                </a:cubicBezTo>
                <a:cubicBezTo>
                  <a:pt x="-39220" y="276810"/>
                  <a:pt x="40825" y="108310"/>
                  <a:pt x="0" y="0"/>
                </a:cubicBezTo>
                <a:close/>
              </a:path>
              <a:path w="1874764" h="385894" stroke="0" extrusionOk="0">
                <a:moveTo>
                  <a:pt x="0" y="0"/>
                </a:moveTo>
                <a:cubicBezTo>
                  <a:pt x="97512" y="-38364"/>
                  <a:pt x="249012" y="28130"/>
                  <a:pt x="468691" y="0"/>
                </a:cubicBezTo>
                <a:cubicBezTo>
                  <a:pt x="688370" y="-28130"/>
                  <a:pt x="825591" y="12703"/>
                  <a:pt x="937382" y="0"/>
                </a:cubicBezTo>
                <a:cubicBezTo>
                  <a:pt x="1049173" y="-12703"/>
                  <a:pt x="1292795" y="4236"/>
                  <a:pt x="1387325" y="0"/>
                </a:cubicBezTo>
                <a:cubicBezTo>
                  <a:pt x="1481855" y="-4236"/>
                  <a:pt x="1759663" y="4847"/>
                  <a:pt x="1874764" y="0"/>
                </a:cubicBezTo>
                <a:cubicBezTo>
                  <a:pt x="1885139" y="96896"/>
                  <a:pt x="1874671" y="193302"/>
                  <a:pt x="1874764" y="385894"/>
                </a:cubicBezTo>
                <a:cubicBezTo>
                  <a:pt x="1703668" y="439369"/>
                  <a:pt x="1618835" y="379339"/>
                  <a:pt x="1368578" y="385894"/>
                </a:cubicBezTo>
                <a:cubicBezTo>
                  <a:pt x="1118321" y="392449"/>
                  <a:pt x="1039191" y="351335"/>
                  <a:pt x="956130" y="385894"/>
                </a:cubicBezTo>
                <a:cubicBezTo>
                  <a:pt x="873069" y="420453"/>
                  <a:pt x="571776" y="334161"/>
                  <a:pt x="468691" y="385894"/>
                </a:cubicBezTo>
                <a:cubicBezTo>
                  <a:pt x="365606" y="437627"/>
                  <a:pt x="170428" y="375785"/>
                  <a:pt x="0" y="385894"/>
                </a:cubicBezTo>
                <a:cubicBezTo>
                  <a:pt x="-9539" y="233523"/>
                  <a:pt x="2604" y="13700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750866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Load File Button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AA65D-C8CD-52A6-1844-0921D583A42B}"/>
              </a:ext>
            </a:extLst>
          </p:cNvPr>
          <p:cNvSpPr/>
          <p:nvPr/>
        </p:nvSpPr>
        <p:spPr>
          <a:xfrm>
            <a:off x="3072938" y="1508791"/>
            <a:ext cx="1770712" cy="262296"/>
          </a:xfrm>
          <a:custGeom>
            <a:avLst/>
            <a:gdLst>
              <a:gd name="connsiteX0" fmla="*/ 0 w 1770712"/>
              <a:gd name="connsiteY0" fmla="*/ 0 h 262296"/>
              <a:gd name="connsiteX1" fmla="*/ 625652 w 1770712"/>
              <a:gd name="connsiteY1" fmla="*/ 0 h 262296"/>
              <a:gd name="connsiteX2" fmla="*/ 1215889 w 1770712"/>
              <a:gd name="connsiteY2" fmla="*/ 0 h 262296"/>
              <a:gd name="connsiteX3" fmla="*/ 1770712 w 1770712"/>
              <a:gd name="connsiteY3" fmla="*/ 0 h 262296"/>
              <a:gd name="connsiteX4" fmla="*/ 1770712 w 1770712"/>
              <a:gd name="connsiteY4" fmla="*/ 262296 h 262296"/>
              <a:gd name="connsiteX5" fmla="*/ 1215889 w 1770712"/>
              <a:gd name="connsiteY5" fmla="*/ 262296 h 262296"/>
              <a:gd name="connsiteX6" fmla="*/ 678773 w 1770712"/>
              <a:gd name="connsiteY6" fmla="*/ 262296 h 262296"/>
              <a:gd name="connsiteX7" fmla="*/ 0 w 1770712"/>
              <a:gd name="connsiteY7" fmla="*/ 262296 h 262296"/>
              <a:gd name="connsiteX8" fmla="*/ 0 w 1770712"/>
              <a:gd name="connsiteY8" fmla="*/ 0 h 26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0712" h="262296" fill="none" extrusionOk="0">
                <a:moveTo>
                  <a:pt x="0" y="0"/>
                </a:moveTo>
                <a:cubicBezTo>
                  <a:pt x="264032" y="-37239"/>
                  <a:pt x="378288" y="5367"/>
                  <a:pt x="625652" y="0"/>
                </a:cubicBezTo>
                <a:cubicBezTo>
                  <a:pt x="873016" y="-5367"/>
                  <a:pt x="959708" y="52149"/>
                  <a:pt x="1215889" y="0"/>
                </a:cubicBezTo>
                <a:cubicBezTo>
                  <a:pt x="1472070" y="-52149"/>
                  <a:pt x="1519972" y="27844"/>
                  <a:pt x="1770712" y="0"/>
                </a:cubicBezTo>
                <a:cubicBezTo>
                  <a:pt x="1792108" y="71970"/>
                  <a:pt x="1761789" y="177040"/>
                  <a:pt x="1770712" y="262296"/>
                </a:cubicBezTo>
                <a:cubicBezTo>
                  <a:pt x="1560655" y="324384"/>
                  <a:pt x="1400715" y="251756"/>
                  <a:pt x="1215889" y="262296"/>
                </a:cubicBezTo>
                <a:cubicBezTo>
                  <a:pt x="1031063" y="272836"/>
                  <a:pt x="816500" y="206630"/>
                  <a:pt x="678773" y="262296"/>
                </a:cubicBezTo>
                <a:cubicBezTo>
                  <a:pt x="541046" y="317962"/>
                  <a:pt x="253495" y="237575"/>
                  <a:pt x="0" y="262296"/>
                </a:cubicBezTo>
                <a:cubicBezTo>
                  <a:pt x="-9469" y="170940"/>
                  <a:pt x="21470" y="108545"/>
                  <a:pt x="0" y="0"/>
                </a:cubicBezTo>
                <a:close/>
              </a:path>
              <a:path w="1770712" h="262296" stroke="0" extrusionOk="0">
                <a:moveTo>
                  <a:pt x="0" y="0"/>
                </a:moveTo>
                <a:cubicBezTo>
                  <a:pt x="209684" y="-27787"/>
                  <a:pt x="274911" y="4586"/>
                  <a:pt x="537116" y="0"/>
                </a:cubicBezTo>
                <a:cubicBezTo>
                  <a:pt x="799321" y="-4586"/>
                  <a:pt x="936601" y="57005"/>
                  <a:pt x="1109646" y="0"/>
                </a:cubicBezTo>
                <a:cubicBezTo>
                  <a:pt x="1282691" y="-57005"/>
                  <a:pt x="1578259" y="62878"/>
                  <a:pt x="1770712" y="0"/>
                </a:cubicBezTo>
                <a:cubicBezTo>
                  <a:pt x="1793997" y="68920"/>
                  <a:pt x="1760455" y="148005"/>
                  <a:pt x="1770712" y="262296"/>
                </a:cubicBezTo>
                <a:cubicBezTo>
                  <a:pt x="1545016" y="330508"/>
                  <a:pt x="1377376" y="249452"/>
                  <a:pt x="1198182" y="262296"/>
                </a:cubicBezTo>
                <a:cubicBezTo>
                  <a:pt x="1018988" y="275140"/>
                  <a:pt x="877420" y="208068"/>
                  <a:pt x="572530" y="262296"/>
                </a:cubicBezTo>
                <a:cubicBezTo>
                  <a:pt x="267640" y="316524"/>
                  <a:pt x="172475" y="262008"/>
                  <a:pt x="0" y="262296"/>
                </a:cubicBezTo>
                <a:cubicBezTo>
                  <a:pt x="-3438" y="150187"/>
                  <a:pt x="6529" y="56325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464744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AB9499-2964-77BA-EFEA-57229155099A}"/>
              </a:ext>
            </a:extLst>
          </p:cNvPr>
          <p:cNvSpPr/>
          <p:nvPr/>
        </p:nvSpPr>
        <p:spPr>
          <a:xfrm>
            <a:off x="4979807" y="1508791"/>
            <a:ext cx="1994572" cy="262296"/>
          </a:xfrm>
          <a:custGeom>
            <a:avLst/>
            <a:gdLst>
              <a:gd name="connsiteX0" fmla="*/ 0 w 1994572"/>
              <a:gd name="connsiteY0" fmla="*/ 0 h 262296"/>
              <a:gd name="connsiteX1" fmla="*/ 518589 w 1994572"/>
              <a:gd name="connsiteY1" fmla="*/ 0 h 262296"/>
              <a:gd name="connsiteX2" fmla="*/ 957395 w 1994572"/>
              <a:gd name="connsiteY2" fmla="*/ 0 h 262296"/>
              <a:gd name="connsiteX3" fmla="*/ 1495929 w 1994572"/>
              <a:gd name="connsiteY3" fmla="*/ 0 h 262296"/>
              <a:gd name="connsiteX4" fmla="*/ 1994572 w 1994572"/>
              <a:gd name="connsiteY4" fmla="*/ 0 h 262296"/>
              <a:gd name="connsiteX5" fmla="*/ 1994572 w 1994572"/>
              <a:gd name="connsiteY5" fmla="*/ 262296 h 262296"/>
              <a:gd name="connsiteX6" fmla="*/ 1535820 w 1994572"/>
              <a:gd name="connsiteY6" fmla="*/ 262296 h 262296"/>
              <a:gd name="connsiteX7" fmla="*/ 1017232 w 1994572"/>
              <a:gd name="connsiteY7" fmla="*/ 262296 h 262296"/>
              <a:gd name="connsiteX8" fmla="*/ 518589 w 1994572"/>
              <a:gd name="connsiteY8" fmla="*/ 262296 h 262296"/>
              <a:gd name="connsiteX9" fmla="*/ 0 w 1994572"/>
              <a:gd name="connsiteY9" fmla="*/ 262296 h 262296"/>
              <a:gd name="connsiteX10" fmla="*/ 0 w 1994572"/>
              <a:gd name="connsiteY10" fmla="*/ 0 h 26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4572" h="262296" fill="none" extrusionOk="0">
                <a:moveTo>
                  <a:pt x="0" y="0"/>
                </a:moveTo>
                <a:cubicBezTo>
                  <a:pt x="110985" y="-61463"/>
                  <a:pt x="409429" y="52873"/>
                  <a:pt x="518589" y="0"/>
                </a:cubicBezTo>
                <a:cubicBezTo>
                  <a:pt x="627749" y="-52873"/>
                  <a:pt x="749830" y="29725"/>
                  <a:pt x="957395" y="0"/>
                </a:cubicBezTo>
                <a:cubicBezTo>
                  <a:pt x="1164960" y="-29725"/>
                  <a:pt x="1229504" y="51115"/>
                  <a:pt x="1495929" y="0"/>
                </a:cubicBezTo>
                <a:cubicBezTo>
                  <a:pt x="1762354" y="-51115"/>
                  <a:pt x="1757149" y="50909"/>
                  <a:pt x="1994572" y="0"/>
                </a:cubicBezTo>
                <a:cubicBezTo>
                  <a:pt x="2001583" y="58470"/>
                  <a:pt x="1963526" y="203870"/>
                  <a:pt x="1994572" y="262296"/>
                </a:cubicBezTo>
                <a:cubicBezTo>
                  <a:pt x="1784932" y="276428"/>
                  <a:pt x="1697647" y="248996"/>
                  <a:pt x="1535820" y="262296"/>
                </a:cubicBezTo>
                <a:cubicBezTo>
                  <a:pt x="1373993" y="275596"/>
                  <a:pt x="1151962" y="257863"/>
                  <a:pt x="1017232" y="262296"/>
                </a:cubicBezTo>
                <a:cubicBezTo>
                  <a:pt x="882502" y="266729"/>
                  <a:pt x="651292" y="237006"/>
                  <a:pt x="518589" y="262296"/>
                </a:cubicBezTo>
                <a:cubicBezTo>
                  <a:pt x="385886" y="287586"/>
                  <a:pt x="244235" y="222501"/>
                  <a:pt x="0" y="262296"/>
                </a:cubicBezTo>
                <a:cubicBezTo>
                  <a:pt x="-21759" y="153577"/>
                  <a:pt x="23444" y="103264"/>
                  <a:pt x="0" y="0"/>
                </a:cubicBezTo>
                <a:close/>
              </a:path>
              <a:path w="1994572" h="262296" stroke="0" extrusionOk="0">
                <a:moveTo>
                  <a:pt x="0" y="0"/>
                </a:moveTo>
                <a:cubicBezTo>
                  <a:pt x="175989" y="-20519"/>
                  <a:pt x="329411" y="25448"/>
                  <a:pt x="538534" y="0"/>
                </a:cubicBezTo>
                <a:cubicBezTo>
                  <a:pt x="747657" y="-25448"/>
                  <a:pt x="807259" y="28102"/>
                  <a:pt x="1017232" y="0"/>
                </a:cubicBezTo>
                <a:cubicBezTo>
                  <a:pt x="1227205" y="-28102"/>
                  <a:pt x="1317417" y="35291"/>
                  <a:pt x="1515875" y="0"/>
                </a:cubicBezTo>
                <a:cubicBezTo>
                  <a:pt x="1714333" y="-35291"/>
                  <a:pt x="1760282" y="56910"/>
                  <a:pt x="1994572" y="0"/>
                </a:cubicBezTo>
                <a:cubicBezTo>
                  <a:pt x="1999784" y="102122"/>
                  <a:pt x="1977588" y="176688"/>
                  <a:pt x="1994572" y="262296"/>
                </a:cubicBezTo>
                <a:cubicBezTo>
                  <a:pt x="1812182" y="262450"/>
                  <a:pt x="1630604" y="246860"/>
                  <a:pt x="1535820" y="262296"/>
                </a:cubicBezTo>
                <a:cubicBezTo>
                  <a:pt x="1441036" y="277732"/>
                  <a:pt x="1151868" y="227042"/>
                  <a:pt x="997286" y="262296"/>
                </a:cubicBezTo>
                <a:cubicBezTo>
                  <a:pt x="842704" y="297550"/>
                  <a:pt x="734340" y="258742"/>
                  <a:pt x="518589" y="262296"/>
                </a:cubicBezTo>
                <a:cubicBezTo>
                  <a:pt x="302838" y="265850"/>
                  <a:pt x="116309" y="242492"/>
                  <a:pt x="0" y="262296"/>
                </a:cubicBezTo>
                <a:cubicBezTo>
                  <a:pt x="-9161" y="203293"/>
                  <a:pt x="13813" y="84882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Execution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19174-1267-49E7-F988-EC047507052E}"/>
              </a:ext>
            </a:extLst>
          </p:cNvPr>
          <p:cNvSpPr/>
          <p:nvPr/>
        </p:nvSpPr>
        <p:spPr>
          <a:xfrm>
            <a:off x="7110536" y="1415671"/>
            <a:ext cx="1994572" cy="354589"/>
          </a:xfrm>
          <a:custGeom>
            <a:avLst/>
            <a:gdLst>
              <a:gd name="connsiteX0" fmla="*/ 0 w 1994572"/>
              <a:gd name="connsiteY0" fmla="*/ 0 h 354589"/>
              <a:gd name="connsiteX1" fmla="*/ 518589 w 1994572"/>
              <a:gd name="connsiteY1" fmla="*/ 0 h 354589"/>
              <a:gd name="connsiteX2" fmla="*/ 957395 w 1994572"/>
              <a:gd name="connsiteY2" fmla="*/ 0 h 354589"/>
              <a:gd name="connsiteX3" fmla="*/ 1495929 w 1994572"/>
              <a:gd name="connsiteY3" fmla="*/ 0 h 354589"/>
              <a:gd name="connsiteX4" fmla="*/ 1994572 w 1994572"/>
              <a:gd name="connsiteY4" fmla="*/ 0 h 354589"/>
              <a:gd name="connsiteX5" fmla="*/ 1994572 w 1994572"/>
              <a:gd name="connsiteY5" fmla="*/ 354589 h 354589"/>
              <a:gd name="connsiteX6" fmla="*/ 1535820 w 1994572"/>
              <a:gd name="connsiteY6" fmla="*/ 354589 h 354589"/>
              <a:gd name="connsiteX7" fmla="*/ 1017232 w 1994572"/>
              <a:gd name="connsiteY7" fmla="*/ 354589 h 354589"/>
              <a:gd name="connsiteX8" fmla="*/ 518589 w 1994572"/>
              <a:gd name="connsiteY8" fmla="*/ 354589 h 354589"/>
              <a:gd name="connsiteX9" fmla="*/ 0 w 1994572"/>
              <a:gd name="connsiteY9" fmla="*/ 354589 h 354589"/>
              <a:gd name="connsiteX10" fmla="*/ 0 w 1994572"/>
              <a:gd name="connsiteY10" fmla="*/ 0 h 35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4572" h="354589" fill="none" extrusionOk="0">
                <a:moveTo>
                  <a:pt x="0" y="0"/>
                </a:moveTo>
                <a:cubicBezTo>
                  <a:pt x="110985" y="-61463"/>
                  <a:pt x="409429" y="52873"/>
                  <a:pt x="518589" y="0"/>
                </a:cubicBezTo>
                <a:cubicBezTo>
                  <a:pt x="627749" y="-52873"/>
                  <a:pt x="749830" y="29725"/>
                  <a:pt x="957395" y="0"/>
                </a:cubicBezTo>
                <a:cubicBezTo>
                  <a:pt x="1164960" y="-29725"/>
                  <a:pt x="1229504" y="51115"/>
                  <a:pt x="1495929" y="0"/>
                </a:cubicBezTo>
                <a:cubicBezTo>
                  <a:pt x="1762354" y="-51115"/>
                  <a:pt x="1757149" y="50909"/>
                  <a:pt x="1994572" y="0"/>
                </a:cubicBezTo>
                <a:cubicBezTo>
                  <a:pt x="2007608" y="123075"/>
                  <a:pt x="1964915" y="273536"/>
                  <a:pt x="1994572" y="354589"/>
                </a:cubicBezTo>
                <a:cubicBezTo>
                  <a:pt x="1784932" y="368721"/>
                  <a:pt x="1697647" y="341289"/>
                  <a:pt x="1535820" y="354589"/>
                </a:cubicBezTo>
                <a:cubicBezTo>
                  <a:pt x="1373993" y="367889"/>
                  <a:pt x="1151962" y="350156"/>
                  <a:pt x="1017232" y="354589"/>
                </a:cubicBezTo>
                <a:cubicBezTo>
                  <a:pt x="882502" y="359022"/>
                  <a:pt x="651292" y="329299"/>
                  <a:pt x="518589" y="354589"/>
                </a:cubicBezTo>
                <a:cubicBezTo>
                  <a:pt x="385886" y="379879"/>
                  <a:pt x="244235" y="314794"/>
                  <a:pt x="0" y="354589"/>
                </a:cubicBezTo>
                <a:cubicBezTo>
                  <a:pt x="-34765" y="237755"/>
                  <a:pt x="15433" y="173156"/>
                  <a:pt x="0" y="0"/>
                </a:cubicBezTo>
                <a:close/>
              </a:path>
              <a:path w="1994572" h="354589" stroke="0" extrusionOk="0">
                <a:moveTo>
                  <a:pt x="0" y="0"/>
                </a:moveTo>
                <a:cubicBezTo>
                  <a:pt x="175989" y="-20519"/>
                  <a:pt x="329411" y="25448"/>
                  <a:pt x="538534" y="0"/>
                </a:cubicBezTo>
                <a:cubicBezTo>
                  <a:pt x="747657" y="-25448"/>
                  <a:pt x="807259" y="28102"/>
                  <a:pt x="1017232" y="0"/>
                </a:cubicBezTo>
                <a:cubicBezTo>
                  <a:pt x="1227205" y="-28102"/>
                  <a:pt x="1317417" y="35291"/>
                  <a:pt x="1515875" y="0"/>
                </a:cubicBezTo>
                <a:cubicBezTo>
                  <a:pt x="1714333" y="-35291"/>
                  <a:pt x="1760282" y="56910"/>
                  <a:pt x="1994572" y="0"/>
                </a:cubicBezTo>
                <a:cubicBezTo>
                  <a:pt x="1995154" y="106994"/>
                  <a:pt x="1993963" y="232492"/>
                  <a:pt x="1994572" y="354589"/>
                </a:cubicBezTo>
                <a:cubicBezTo>
                  <a:pt x="1812182" y="354743"/>
                  <a:pt x="1630604" y="339153"/>
                  <a:pt x="1535820" y="354589"/>
                </a:cubicBezTo>
                <a:cubicBezTo>
                  <a:pt x="1441036" y="370025"/>
                  <a:pt x="1151868" y="319335"/>
                  <a:pt x="997286" y="354589"/>
                </a:cubicBezTo>
                <a:cubicBezTo>
                  <a:pt x="842704" y="389843"/>
                  <a:pt x="734340" y="351035"/>
                  <a:pt x="518589" y="354589"/>
                </a:cubicBezTo>
                <a:cubicBezTo>
                  <a:pt x="302838" y="358143"/>
                  <a:pt x="116309" y="334785"/>
                  <a:pt x="0" y="354589"/>
                </a:cubicBezTo>
                <a:cubicBezTo>
                  <a:pt x="-37971" y="208771"/>
                  <a:pt x="40422" y="148267"/>
                  <a:pt x="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3729371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F61B1B-5C99-E7F4-67B0-BE0F432608DD}"/>
              </a:ext>
            </a:extLst>
          </p:cNvPr>
          <p:cNvSpPr/>
          <p:nvPr/>
        </p:nvSpPr>
        <p:spPr>
          <a:xfrm>
            <a:off x="507077" y="1864144"/>
            <a:ext cx="11172306" cy="4677971"/>
          </a:xfrm>
          <a:custGeom>
            <a:avLst/>
            <a:gdLst>
              <a:gd name="connsiteX0" fmla="*/ 0 w 11172306"/>
              <a:gd name="connsiteY0" fmla="*/ 0 h 4677971"/>
              <a:gd name="connsiteX1" fmla="*/ 474823 w 11172306"/>
              <a:gd name="connsiteY1" fmla="*/ 0 h 4677971"/>
              <a:gd name="connsiteX2" fmla="*/ 1061369 w 11172306"/>
              <a:gd name="connsiteY2" fmla="*/ 0 h 4677971"/>
              <a:gd name="connsiteX3" fmla="*/ 1536192 w 11172306"/>
              <a:gd name="connsiteY3" fmla="*/ 0 h 4677971"/>
              <a:gd name="connsiteX4" fmla="*/ 2122738 w 11172306"/>
              <a:gd name="connsiteY4" fmla="*/ 0 h 4677971"/>
              <a:gd name="connsiteX5" fmla="*/ 2932730 w 11172306"/>
              <a:gd name="connsiteY5" fmla="*/ 0 h 4677971"/>
              <a:gd name="connsiteX6" fmla="*/ 3407553 w 11172306"/>
              <a:gd name="connsiteY6" fmla="*/ 0 h 4677971"/>
              <a:gd name="connsiteX7" fmla="*/ 3770653 w 11172306"/>
              <a:gd name="connsiteY7" fmla="*/ 0 h 4677971"/>
              <a:gd name="connsiteX8" fmla="*/ 4133753 w 11172306"/>
              <a:gd name="connsiteY8" fmla="*/ 0 h 4677971"/>
              <a:gd name="connsiteX9" fmla="*/ 4832022 w 11172306"/>
              <a:gd name="connsiteY9" fmla="*/ 0 h 4677971"/>
              <a:gd name="connsiteX10" fmla="*/ 5642015 w 11172306"/>
              <a:gd name="connsiteY10" fmla="*/ 0 h 4677971"/>
              <a:gd name="connsiteX11" fmla="*/ 6116838 w 11172306"/>
              <a:gd name="connsiteY11" fmla="*/ 0 h 4677971"/>
              <a:gd name="connsiteX12" fmla="*/ 6926830 w 11172306"/>
              <a:gd name="connsiteY12" fmla="*/ 0 h 4677971"/>
              <a:gd name="connsiteX13" fmla="*/ 7625099 w 11172306"/>
              <a:gd name="connsiteY13" fmla="*/ 0 h 4677971"/>
              <a:gd name="connsiteX14" fmla="*/ 8435091 w 11172306"/>
              <a:gd name="connsiteY14" fmla="*/ 0 h 4677971"/>
              <a:gd name="connsiteX15" fmla="*/ 9356806 w 11172306"/>
              <a:gd name="connsiteY15" fmla="*/ 0 h 4677971"/>
              <a:gd name="connsiteX16" fmla="*/ 9719906 w 11172306"/>
              <a:gd name="connsiteY16" fmla="*/ 0 h 4677971"/>
              <a:gd name="connsiteX17" fmla="*/ 10529898 w 11172306"/>
              <a:gd name="connsiteY17" fmla="*/ 0 h 4677971"/>
              <a:gd name="connsiteX18" fmla="*/ 11172306 w 11172306"/>
              <a:gd name="connsiteY18" fmla="*/ 0 h 4677971"/>
              <a:gd name="connsiteX19" fmla="*/ 11172306 w 11172306"/>
              <a:gd name="connsiteY19" fmla="*/ 715061 h 4677971"/>
              <a:gd name="connsiteX20" fmla="*/ 11172306 w 11172306"/>
              <a:gd name="connsiteY20" fmla="*/ 1430123 h 4677971"/>
              <a:gd name="connsiteX21" fmla="*/ 11172306 w 11172306"/>
              <a:gd name="connsiteY21" fmla="*/ 1958065 h 4677971"/>
              <a:gd name="connsiteX22" fmla="*/ 11172306 w 11172306"/>
              <a:gd name="connsiteY22" fmla="*/ 2486007 h 4677971"/>
              <a:gd name="connsiteX23" fmla="*/ 11172306 w 11172306"/>
              <a:gd name="connsiteY23" fmla="*/ 3060730 h 4677971"/>
              <a:gd name="connsiteX24" fmla="*/ 11172306 w 11172306"/>
              <a:gd name="connsiteY24" fmla="*/ 3822571 h 4677971"/>
              <a:gd name="connsiteX25" fmla="*/ 11172306 w 11172306"/>
              <a:gd name="connsiteY25" fmla="*/ 4677971 h 4677971"/>
              <a:gd name="connsiteX26" fmla="*/ 10250591 w 11172306"/>
              <a:gd name="connsiteY26" fmla="*/ 4677971 h 4677971"/>
              <a:gd name="connsiteX27" fmla="*/ 9775768 w 11172306"/>
              <a:gd name="connsiteY27" fmla="*/ 4677971 h 4677971"/>
              <a:gd name="connsiteX28" fmla="*/ 9412668 w 11172306"/>
              <a:gd name="connsiteY28" fmla="*/ 4677971 h 4677971"/>
              <a:gd name="connsiteX29" fmla="*/ 8937845 w 11172306"/>
              <a:gd name="connsiteY29" fmla="*/ 4677971 h 4677971"/>
              <a:gd name="connsiteX30" fmla="*/ 8127853 w 11172306"/>
              <a:gd name="connsiteY30" fmla="*/ 4677971 h 4677971"/>
              <a:gd name="connsiteX31" fmla="*/ 7206137 w 11172306"/>
              <a:gd name="connsiteY31" fmla="*/ 4677971 h 4677971"/>
              <a:gd name="connsiteX32" fmla="*/ 6396145 w 11172306"/>
              <a:gd name="connsiteY32" fmla="*/ 4677971 h 4677971"/>
              <a:gd name="connsiteX33" fmla="*/ 5921322 w 11172306"/>
              <a:gd name="connsiteY33" fmla="*/ 4677971 h 4677971"/>
              <a:gd name="connsiteX34" fmla="*/ 5223053 w 11172306"/>
              <a:gd name="connsiteY34" fmla="*/ 4677971 h 4677971"/>
              <a:gd name="connsiteX35" fmla="*/ 4859953 w 11172306"/>
              <a:gd name="connsiteY35" fmla="*/ 4677971 h 4677971"/>
              <a:gd name="connsiteX36" fmla="*/ 3938238 w 11172306"/>
              <a:gd name="connsiteY36" fmla="*/ 4677971 h 4677971"/>
              <a:gd name="connsiteX37" fmla="*/ 3128246 w 11172306"/>
              <a:gd name="connsiteY37" fmla="*/ 4677971 h 4677971"/>
              <a:gd name="connsiteX38" fmla="*/ 2765146 w 11172306"/>
              <a:gd name="connsiteY38" fmla="*/ 4677971 h 4677971"/>
              <a:gd name="connsiteX39" fmla="*/ 1955154 w 11172306"/>
              <a:gd name="connsiteY39" fmla="*/ 4677971 h 4677971"/>
              <a:gd name="connsiteX40" fmla="*/ 1033438 w 11172306"/>
              <a:gd name="connsiteY40" fmla="*/ 4677971 h 4677971"/>
              <a:gd name="connsiteX41" fmla="*/ 0 w 11172306"/>
              <a:gd name="connsiteY41" fmla="*/ 4677971 h 4677971"/>
              <a:gd name="connsiteX42" fmla="*/ 0 w 11172306"/>
              <a:gd name="connsiteY42" fmla="*/ 3916130 h 4677971"/>
              <a:gd name="connsiteX43" fmla="*/ 0 w 11172306"/>
              <a:gd name="connsiteY43" fmla="*/ 3154289 h 4677971"/>
              <a:gd name="connsiteX44" fmla="*/ 0 w 11172306"/>
              <a:gd name="connsiteY44" fmla="*/ 2579567 h 4677971"/>
              <a:gd name="connsiteX45" fmla="*/ 0 w 11172306"/>
              <a:gd name="connsiteY45" fmla="*/ 1817726 h 4677971"/>
              <a:gd name="connsiteX46" fmla="*/ 0 w 11172306"/>
              <a:gd name="connsiteY46" fmla="*/ 1149444 h 4677971"/>
              <a:gd name="connsiteX47" fmla="*/ 0 w 11172306"/>
              <a:gd name="connsiteY47" fmla="*/ 0 h 467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172306" h="4677971" fill="none" extrusionOk="0">
                <a:moveTo>
                  <a:pt x="0" y="0"/>
                </a:moveTo>
                <a:cubicBezTo>
                  <a:pt x="214178" y="-10365"/>
                  <a:pt x="375445" y="657"/>
                  <a:pt x="474823" y="0"/>
                </a:cubicBezTo>
                <a:cubicBezTo>
                  <a:pt x="574201" y="-657"/>
                  <a:pt x="909804" y="-2545"/>
                  <a:pt x="1061369" y="0"/>
                </a:cubicBezTo>
                <a:cubicBezTo>
                  <a:pt x="1212934" y="2545"/>
                  <a:pt x="1421326" y="-1661"/>
                  <a:pt x="1536192" y="0"/>
                </a:cubicBezTo>
                <a:cubicBezTo>
                  <a:pt x="1651058" y="1661"/>
                  <a:pt x="1914020" y="12480"/>
                  <a:pt x="2122738" y="0"/>
                </a:cubicBezTo>
                <a:cubicBezTo>
                  <a:pt x="2331456" y="-12480"/>
                  <a:pt x="2764444" y="-16218"/>
                  <a:pt x="2932730" y="0"/>
                </a:cubicBezTo>
                <a:cubicBezTo>
                  <a:pt x="3101016" y="16218"/>
                  <a:pt x="3298090" y="5099"/>
                  <a:pt x="3407553" y="0"/>
                </a:cubicBezTo>
                <a:cubicBezTo>
                  <a:pt x="3517016" y="-5099"/>
                  <a:pt x="3593265" y="-5582"/>
                  <a:pt x="3770653" y="0"/>
                </a:cubicBezTo>
                <a:cubicBezTo>
                  <a:pt x="3948041" y="5582"/>
                  <a:pt x="4006542" y="-7494"/>
                  <a:pt x="4133753" y="0"/>
                </a:cubicBezTo>
                <a:cubicBezTo>
                  <a:pt x="4260964" y="7494"/>
                  <a:pt x="4526866" y="-6068"/>
                  <a:pt x="4832022" y="0"/>
                </a:cubicBezTo>
                <a:cubicBezTo>
                  <a:pt x="5137178" y="6068"/>
                  <a:pt x="5266905" y="13367"/>
                  <a:pt x="5642015" y="0"/>
                </a:cubicBezTo>
                <a:cubicBezTo>
                  <a:pt x="6017125" y="-13367"/>
                  <a:pt x="5897251" y="-222"/>
                  <a:pt x="6116838" y="0"/>
                </a:cubicBezTo>
                <a:cubicBezTo>
                  <a:pt x="6336425" y="222"/>
                  <a:pt x="6550430" y="30501"/>
                  <a:pt x="6926830" y="0"/>
                </a:cubicBezTo>
                <a:cubicBezTo>
                  <a:pt x="7303230" y="-30501"/>
                  <a:pt x="7319002" y="16392"/>
                  <a:pt x="7625099" y="0"/>
                </a:cubicBezTo>
                <a:cubicBezTo>
                  <a:pt x="7931196" y="-16392"/>
                  <a:pt x="8037807" y="3503"/>
                  <a:pt x="8435091" y="0"/>
                </a:cubicBezTo>
                <a:cubicBezTo>
                  <a:pt x="8832375" y="-3503"/>
                  <a:pt x="9045178" y="-11560"/>
                  <a:pt x="9356806" y="0"/>
                </a:cubicBezTo>
                <a:cubicBezTo>
                  <a:pt x="9668435" y="11560"/>
                  <a:pt x="9577544" y="-1721"/>
                  <a:pt x="9719906" y="0"/>
                </a:cubicBezTo>
                <a:cubicBezTo>
                  <a:pt x="9862268" y="1721"/>
                  <a:pt x="10292997" y="8946"/>
                  <a:pt x="10529898" y="0"/>
                </a:cubicBezTo>
                <a:cubicBezTo>
                  <a:pt x="10766799" y="-8946"/>
                  <a:pt x="10851983" y="27321"/>
                  <a:pt x="11172306" y="0"/>
                </a:cubicBezTo>
                <a:cubicBezTo>
                  <a:pt x="11174374" y="205906"/>
                  <a:pt x="11155548" y="399595"/>
                  <a:pt x="11172306" y="715061"/>
                </a:cubicBezTo>
                <a:cubicBezTo>
                  <a:pt x="11189064" y="1030527"/>
                  <a:pt x="11176300" y="1217790"/>
                  <a:pt x="11172306" y="1430123"/>
                </a:cubicBezTo>
                <a:cubicBezTo>
                  <a:pt x="11168312" y="1642456"/>
                  <a:pt x="11192396" y="1750686"/>
                  <a:pt x="11172306" y="1958065"/>
                </a:cubicBezTo>
                <a:cubicBezTo>
                  <a:pt x="11152216" y="2165444"/>
                  <a:pt x="11180238" y="2314771"/>
                  <a:pt x="11172306" y="2486007"/>
                </a:cubicBezTo>
                <a:cubicBezTo>
                  <a:pt x="11164374" y="2657243"/>
                  <a:pt x="11182422" y="2860757"/>
                  <a:pt x="11172306" y="3060730"/>
                </a:cubicBezTo>
                <a:cubicBezTo>
                  <a:pt x="11162190" y="3260703"/>
                  <a:pt x="11186306" y="3526279"/>
                  <a:pt x="11172306" y="3822571"/>
                </a:cubicBezTo>
                <a:cubicBezTo>
                  <a:pt x="11158306" y="4118863"/>
                  <a:pt x="11182387" y="4294862"/>
                  <a:pt x="11172306" y="4677971"/>
                </a:cubicBezTo>
                <a:cubicBezTo>
                  <a:pt x="10817862" y="4637842"/>
                  <a:pt x="10596690" y="4652272"/>
                  <a:pt x="10250591" y="4677971"/>
                </a:cubicBezTo>
                <a:cubicBezTo>
                  <a:pt x="9904492" y="4703670"/>
                  <a:pt x="9985375" y="4674010"/>
                  <a:pt x="9775768" y="4677971"/>
                </a:cubicBezTo>
                <a:cubicBezTo>
                  <a:pt x="9566161" y="4681932"/>
                  <a:pt x="9577436" y="4661470"/>
                  <a:pt x="9412668" y="4677971"/>
                </a:cubicBezTo>
                <a:cubicBezTo>
                  <a:pt x="9247900" y="4694472"/>
                  <a:pt x="9153467" y="4694314"/>
                  <a:pt x="8937845" y="4677971"/>
                </a:cubicBezTo>
                <a:cubicBezTo>
                  <a:pt x="8722223" y="4661628"/>
                  <a:pt x="8482921" y="4711355"/>
                  <a:pt x="8127853" y="4677971"/>
                </a:cubicBezTo>
                <a:cubicBezTo>
                  <a:pt x="7772785" y="4644587"/>
                  <a:pt x="7623676" y="4648056"/>
                  <a:pt x="7206137" y="4677971"/>
                </a:cubicBezTo>
                <a:cubicBezTo>
                  <a:pt x="6788598" y="4707886"/>
                  <a:pt x="6633808" y="4671649"/>
                  <a:pt x="6396145" y="4677971"/>
                </a:cubicBezTo>
                <a:cubicBezTo>
                  <a:pt x="6158482" y="4684293"/>
                  <a:pt x="6144898" y="4669111"/>
                  <a:pt x="5921322" y="4677971"/>
                </a:cubicBezTo>
                <a:cubicBezTo>
                  <a:pt x="5697746" y="4686831"/>
                  <a:pt x="5549521" y="4666654"/>
                  <a:pt x="5223053" y="4677971"/>
                </a:cubicBezTo>
                <a:cubicBezTo>
                  <a:pt x="4896585" y="4689288"/>
                  <a:pt x="5020674" y="4669696"/>
                  <a:pt x="4859953" y="4677971"/>
                </a:cubicBezTo>
                <a:cubicBezTo>
                  <a:pt x="4699232" y="4686246"/>
                  <a:pt x="4162320" y="4655426"/>
                  <a:pt x="3938238" y="4677971"/>
                </a:cubicBezTo>
                <a:cubicBezTo>
                  <a:pt x="3714157" y="4700516"/>
                  <a:pt x="3421685" y="4684199"/>
                  <a:pt x="3128246" y="4677971"/>
                </a:cubicBezTo>
                <a:cubicBezTo>
                  <a:pt x="2834807" y="4671743"/>
                  <a:pt x="2911213" y="4674842"/>
                  <a:pt x="2765146" y="4677971"/>
                </a:cubicBezTo>
                <a:cubicBezTo>
                  <a:pt x="2619079" y="4681100"/>
                  <a:pt x="2285204" y="4647097"/>
                  <a:pt x="1955154" y="4677971"/>
                </a:cubicBezTo>
                <a:cubicBezTo>
                  <a:pt x="1625104" y="4708845"/>
                  <a:pt x="1291317" y="4690778"/>
                  <a:pt x="1033438" y="4677971"/>
                </a:cubicBezTo>
                <a:cubicBezTo>
                  <a:pt x="775559" y="4665164"/>
                  <a:pt x="295000" y="4646772"/>
                  <a:pt x="0" y="4677971"/>
                </a:cubicBezTo>
                <a:cubicBezTo>
                  <a:pt x="-11049" y="4430988"/>
                  <a:pt x="-23588" y="4079296"/>
                  <a:pt x="0" y="3916130"/>
                </a:cubicBezTo>
                <a:cubicBezTo>
                  <a:pt x="23588" y="3752964"/>
                  <a:pt x="-14457" y="3507749"/>
                  <a:pt x="0" y="3154289"/>
                </a:cubicBezTo>
                <a:cubicBezTo>
                  <a:pt x="14457" y="2800829"/>
                  <a:pt x="-16962" y="2866257"/>
                  <a:pt x="0" y="2579567"/>
                </a:cubicBezTo>
                <a:cubicBezTo>
                  <a:pt x="16962" y="2292877"/>
                  <a:pt x="13745" y="2052036"/>
                  <a:pt x="0" y="1817726"/>
                </a:cubicBezTo>
                <a:cubicBezTo>
                  <a:pt x="-13745" y="1583416"/>
                  <a:pt x="-13536" y="1349712"/>
                  <a:pt x="0" y="1149444"/>
                </a:cubicBezTo>
                <a:cubicBezTo>
                  <a:pt x="13536" y="949176"/>
                  <a:pt x="8952" y="350285"/>
                  <a:pt x="0" y="0"/>
                </a:cubicBezTo>
                <a:close/>
              </a:path>
              <a:path w="11172306" h="4677971" stroke="0" extrusionOk="0">
                <a:moveTo>
                  <a:pt x="0" y="0"/>
                </a:moveTo>
                <a:cubicBezTo>
                  <a:pt x="82917" y="2275"/>
                  <a:pt x="233633" y="-8039"/>
                  <a:pt x="363100" y="0"/>
                </a:cubicBezTo>
                <a:cubicBezTo>
                  <a:pt x="492567" y="8039"/>
                  <a:pt x="858406" y="-29059"/>
                  <a:pt x="1061369" y="0"/>
                </a:cubicBezTo>
                <a:cubicBezTo>
                  <a:pt x="1264332" y="29059"/>
                  <a:pt x="1729765" y="-25872"/>
                  <a:pt x="1983084" y="0"/>
                </a:cubicBezTo>
                <a:cubicBezTo>
                  <a:pt x="2236404" y="25872"/>
                  <a:pt x="2605806" y="18751"/>
                  <a:pt x="2793077" y="0"/>
                </a:cubicBezTo>
                <a:cubicBezTo>
                  <a:pt x="2980348" y="-18751"/>
                  <a:pt x="3219347" y="26880"/>
                  <a:pt x="3379623" y="0"/>
                </a:cubicBezTo>
                <a:cubicBezTo>
                  <a:pt x="3539899" y="-26880"/>
                  <a:pt x="4089081" y="-24940"/>
                  <a:pt x="4301338" y="0"/>
                </a:cubicBezTo>
                <a:cubicBezTo>
                  <a:pt x="4513595" y="24940"/>
                  <a:pt x="4676946" y="3079"/>
                  <a:pt x="4776161" y="0"/>
                </a:cubicBezTo>
                <a:cubicBezTo>
                  <a:pt x="4875376" y="-3079"/>
                  <a:pt x="5261620" y="18610"/>
                  <a:pt x="5474430" y="0"/>
                </a:cubicBezTo>
                <a:cubicBezTo>
                  <a:pt x="5687240" y="-18610"/>
                  <a:pt x="5697564" y="-419"/>
                  <a:pt x="5837530" y="0"/>
                </a:cubicBezTo>
                <a:cubicBezTo>
                  <a:pt x="5977496" y="419"/>
                  <a:pt x="6119740" y="-15703"/>
                  <a:pt x="6200630" y="0"/>
                </a:cubicBezTo>
                <a:cubicBezTo>
                  <a:pt x="6281520" y="15703"/>
                  <a:pt x="6606268" y="-22404"/>
                  <a:pt x="6898899" y="0"/>
                </a:cubicBezTo>
                <a:cubicBezTo>
                  <a:pt x="7191530" y="22404"/>
                  <a:pt x="7088130" y="-10196"/>
                  <a:pt x="7261999" y="0"/>
                </a:cubicBezTo>
                <a:cubicBezTo>
                  <a:pt x="7435868" y="10196"/>
                  <a:pt x="7863306" y="-13351"/>
                  <a:pt x="8071991" y="0"/>
                </a:cubicBezTo>
                <a:cubicBezTo>
                  <a:pt x="8280676" y="13351"/>
                  <a:pt x="8592991" y="-16975"/>
                  <a:pt x="8993706" y="0"/>
                </a:cubicBezTo>
                <a:cubicBezTo>
                  <a:pt x="9394421" y="16975"/>
                  <a:pt x="9234586" y="-19217"/>
                  <a:pt x="9468529" y="0"/>
                </a:cubicBezTo>
                <a:cubicBezTo>
                  <a:pt x="9702472" y="19217"/>
                  <a:pt x="9992240" y="45673"/>
                  <a:pt x="10390245" y="0"/>
                </a:cubicBezTo>
                <a:cubicBezTo>
                  <a:pt x="10788250" y="-45673"/>
                  <a:pt x="10893384" y="-27977"/>
                  <a:pt x="11172306" y="0"/>
                </a:cubicBezTo>
                <a:cubicBezTo>
                  <a:pt x="11188871" y="160869"/>
                  <a:pt x="11200964" y="419864"/>
                  <a:pt x="11172306" y="574722"/>
                </a:cubicBezTo>
                <a:cubicBezTo>
                  <a:pt x="11143648" y="729580"/>
                  <a:pt x="11164272" y="1112218"/>
                  <a:pt x="11172306" y="1336563"/>
                </a:cubicBezTo>
                <a:cubicBezTo>
                  <a:pt x="11180340" y="1560908"/>
                  <a:pt x="11191657" y="1680419"/>
                  <a:pt x="11172306" y="1864506"/>
                </a:cubicBezTo>
                <a:cubicBezTo>
                  <a:pt x="11152955" y="2048593"/>
                  <a:pt x="11150649" y="2261440"/>
                  <a:pt x="11172306" y="2579567"/>
                </a:cubicBezTo>
                <a:cubicBezTo>
                  <a:pt x="11193963" y="2897694"/>
                  <a:pt x="11144258" y="3048682"/>
                  <a:pt x="11172306" y="3294628"/>
                </a:cubicBezTo>
                <a:cubicBezTo>
                  <a:pt x="11200354" y="3540574"/>
                  <a:pt x="11199875" y="3732264"/>
                  <a:pt x="11172306" y="3962910"/>
                </a:cubicBezTo>
                <a:cubicBezTo>
                  <a:pt x="11144737" y="4193556"/>
                  <a:pt x="11182384" y="4528201"/>
                  <a:pt x="11172306" y="4677971"/>
                </a:cubicBezTo>
                <a:cubicBezTo>
                  <a:pt x="10923643" y="4652520"/>
                  <a:pt x="10712681" y="4698300"/>
                  <a:pt x="10585760" y="4677971"/>
                </a:cubicBezTo>
                <a:cubicBezTo>
                  <a:pt x="10458839" y="4657642"/>
                  <a:pt x="10169400" y="4696939"/>
                  <a:pt x="9999214" y="4677971"/>
                </a:cubicBezTo>
                <a:cubicBezTo>
                  <a:pt x="9829028" y="4659003"/>
                  <a:pt x="9710750" y="4670070"/>
                  <a:pt x="9636114" y="4677971"/>
                </a:cubicBezTo>
                <a:cubicBezTo>
                  <a:pt x="9561478" y="4685872"/>
                  <a:pt x="9381439" y="4672463"/>
                  <a:pt x="9273014" y="4677971"/>
                </a:cubicBezTo>
                <a:cubicBezTo>
                  <a:pt x="9164589" y="4683479"/>
                  <a:pt x="8918496" y="4665821"/>
                  <a:pt x="8574745" y="4677971"/>
                </a:cubicBezTo>
                <a:cubicBezTo>
                  <a:pt x="8230994" y="4690121"/>
                  <a:pt x="8125657" y="4650719"/>
                  <a:pt x="7876476" y="4677971"/>
                </a:cubicBezTo>
                <a:cubicBezTo>
                  <a:pt x="7627295" y="4705223"/>
                  <a:pt x="7280909" y="4644351"/>
                  <a:pt x="7066484" y="4677971"/>
                </a:cubicBezTo>
                <a:cubicBezTo>
                  <a:pt x="6852059" y="4711591"/>
                  <a:pt x="6793776" y="4688844"/>
                  <a:pt x="6703384" y="4677971"/>
                </a:cubicBezTo>
                <a:cubicBezTo>
                  <a:pt x="6612992" y="4667098"/>
                  <a:pt x="6265550" y="4683232"/>
                  <a:pt x="6005114" y="4677971"/>
                </a:cubicBezTo>
                <a:cubicBezTo>
                  <a:pt x="5744678" y="4672711"/>
                  <a:pt x="5636138" y="4651331"/>
                  <a:pt x="5418568" y="4677971"/>
                </a:cubicBezTo>
                <a:cubicBezTo>
                  <a:pt x="5200998" y="4704611"/>
                  <a:pt x="4991753" y="4672844"/>
                  <a:pt x="4608576" y="4677971"/>
                </a:cubicBezTo>
                <a:cubicBezTo>
                  <a:pt x="4225399" y="4683098"/>
                  <a:pt x="4047499" y="4681747"/>
                  <a:pt x="3798584" y="4677971"/>
                </a:cubicBezTo>
                <a:cubicBezTo>
                  <a:pt x="3549669" y="4674195"/>
                  <a:pt x="3375786" y="4682375"/>
                  <a:pt x="3212038" y="4677971"/>
                </a:cubicBezTo>
                <a:cubicBezTo>
                  <a:pt x="3048290" y="4673567"/>
                  <a:pt x="3025675" y="4676370"/>
                  <a:pt x="2848938" y="4677971"/>
                </a:cubicBezTo>
                <a:cubicBezTo>
                  <a:pt x="2672201" y="4679572"/>
                  <a:pt x="2658180" y="4660766"/>
                  <a:pt x="2485838" y="4677971"/>
                </a:cubicBezTo>
                <a:cubicBezTo>
                  <a:pt x="2313496" y="4695176"/>
                  <a:pt x="2023509" y="4708912"/>
                  <a:pt x="1787569" y="4677971"/>
                </a:cubicBezTo>
                <a:cubicBezTo>
                  <a:pt x="1551629" y="4647030"/>
                  <a:pt x="1069778" y="4713484"/>
                  <a:pt x="865854" y="4677971"/>
                </a:cubicBezTo>
                <a:cubicBezTo>
                  <a:pt x="661930" y="4642458"/>
                  <a:pt x="205191" y="4678209"/>
                  <a:pt x="0" y="4677971"/>
                </a:cubicBezTo>
                <a:cubicBezTo>
                  <a:pt x="17672" y="4345850"/>
                  <a:pt x="15333" y="4310541"/>
                  <a:pt x="0" y="4009689"/>
                </a:cubicBezTo>
                <a:cubicBezTo>
                  <a:pt x="-15333" y="3708837"/>
                  <a:pt x="20711" y="3681313"/>
                  <a:pt x="0" y="3481747"/>
                </a:cubicBezTo>
                <a:cubicBezTo>
                  <a:pt x="-20711" y="3282181"/>
                  <a:pt x="27744" y="2942994"/>
                  <a:pt x="0" y="2766686"/>
                </a:cubicBezTo>
                <a:cubicBezTo>
                  <a:pt x="-27744" y="2590378"/>
                  <a:pt x="15531" y="2410675"/>
                  <a:pt x="0" y="2191964"/>
                </a:cubicBezTo>
                <a:cubicBezTo>
                  <a:pt x="-15531" y="1973253"/>
                  <a:pt x="22758" y="1672673"/>
                  <a:pt x="0" y="1523682"/>
                </a:cubicBezTo>
                <a:cubicBezTo>
                  <a:pt x="-22758" y="1374691"/>
                  <a:pt x="22371" y="1197730"/>
                  <a:pt x="0" y="995740"/>
                </a:cubicBezTo>
                <a:cubicBezTo>
                  <a:pt x="-22371" y="793750"/>
                  <a:pt x="-36043" y="48497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ED08B-E0BB-FBFA-FFE1-DAD1B5F820D5}"/>
              </a:ext>
            </a:extLst>
          </p:cNvPr>
          <p:cNvSpPr txBox="1"/>
          <p:nvPr/>
        </p:nvSpPr>
        <p:spPr>
          <a:xfrm>
            <a:off x="5614416" y="495603"/>
            <a:ext cx="95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Stepper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C909D8-9DE2-B610-3B5A-C4731477C1DD}"/>
              </a:ext>
            </a:extLst>
          </p:cNvPr>
          <p:cNvSpPr/>
          <p:nvPr/>
        </p:nvSpPr>
        <p:spPr>
          <a:xfrm>
            <a:off x="3520687" y="1986918"/>
            <a:ext cx="7869949" cy="1555626"/>
          </a:xfrm>
          <a:custGeom>
            <a:avLst/>
            <a:gdLst>
              <a:gd name="connsiteX0" fmla="*/ 0 w 7869949"/>
              <a:gd name="connsiteY0" fmla="*/ 0 h 1555626"/>
              <a:gd name="connsiteX1" fmla="*/ 719538 w 7869949"/>
              <a:gd name="connsiteY1" fmla="*/ 0 h 1555626"/>
              <a:gd name="connsiteX2" fmla="*/ 1202978 w 7869949"/>
              <a:gd name="connsiteY2" fmla="*/ 0 h 1555626"/>
              <a:gd name="connsiteX3" fmla="*/ 1765117 w 7869949"/>
              <a:gd name="connsiteY3" fmla="*/ 0 h 1555626"/>
              <a:gd name="connsiteX4" fmla="*/ 2484655 w 7869949"/>
              <a:gd name="connsiteY4" fmla="*/ 0 h 1555626"/>
              <a:gd name="connsiteX5" fmla="*/ 3125494 w 7869949"/>
              <a:gd name="connsiteY5" fmla="*/ 0 h 1555626"/>
              <a:gd name="connsiteX6" fmla="*/ 3687633 w 7869949"/>
              <a:gd name="connsiteY6" fmla="*/ 0 h 1555626"/>
              <a:gd name="connsiteX7" fmla="*/ 4249772 w 7869949"/>
              <a:gd name="connsiteY7" fmla="*/ 0 h 1555626"/>
              <a:gd name="connsiteX8" fmla="*/ 4575813 w 7869949"/>
              <a:gd name="connsiteY8" fmla="*/ 0 h 1555626"/>
              <a:gd name="connsiteX9" fmla="*/ 4980553 w 7869949"/>
              <a:gd name="connsiteY9" fmla="*/ 0 h 1555626"/>
              <a:gd name="connsiteX10" fmla="*/ 5621392 w 7869949"/>
              <a:gd name="connsiteY10" fmla="*/ 0 h 1555626"/>
              <a:gd name="connsiteX11" fmla="*/ 6262231 w 7869949"/>
              <a:gd name="connsiteY11" fmla="*/ 0 h 1555626"/>
              <a:gd name="connsiteX12" fmla="*/ 6588272 w 7869949"/>
              <a:gd name="connsiteY12" fmla="*/ 0 h 1555626"/>
              <a:gd name="connsiteX13" fmla="*/ 7307810 w 7869949"/>
              <a:gd name="connsiteY13" fmla="*/ 0 h 1555626"/>
              <a:gd name="connsiteX14" fmla="*/ 7869949 w 7869949"/>
              <a:gd name="connsiteY14" fmla="*/ 0 h 1555626"/>
              <a:gd name="connsiteX15" fmla="*/ 7869949 w 7869949"/>
              <a:gd name="connsiteY15" fmla="*/ 502986 h 1555626"/>
              <a:gd name="connsiteX16" fmla="*/ 7869949 w 7869949"/>
              <a:gd name="connsiteY16" fmla="*/ 974859 h 1555626"/>
              <a:gd name="connsiteX17" fmla="*/ 7869949 w 7869949"/>
              <a:gd name="connsiteY17" fmla="*/ 1555626 h 1555626"/>
              <a:gd name="connsiteX18" fmla="*/ 7229110 w 7869949"/>
              <a:gd name="connsiteY18" fmla="*/ 1555626 h 1555626"/>
              <a:gd name="connsiteX19" fmla="*/ 6745671 w 7869949"/>
              <a:gd name="connsiteY19" fmla="*/ 1555626 h 1555626"/>
              <a:gd name="connsiteX20" fmla="*/ 6419630 w 7869949"/>
              <a:gd name="connsiteY20" fmla="*/ 1555626 h 1555626"/>
              <a:gd name="connsiteX21" fmla="*/ 5778791 w 7869949"/>
              <a:gd name="connsiteY21" fmla="*/ 1555626 h 1555626"/>
              <a:gd name="connsiteX22" fmla="*/ 5452750 w 7869949"/>
              <a:gd name="connsiteY22" fmla="*/ 1555626 h 1555626"/>
              <a:gd name="connsiteX23" fmla="*/ 4733212 w 7869949"/>
              <a:gd name="connsiteY23" fmla="*/ 1555626 h 1555626"/>
              <a:gd name="connsiteX24" fmla="*/ 4092373 w 7869949"/>
              <a:gd name="connsiteY24" fmla="*/ 1555626 h 1555626"/>
              <a:gd name="connsiteX25" fmla="*/ 3766333 w 7869949"/>
              <a:gd name="connsiteY25" fmla="*/ 1555626 h 1555626"/>
              <a:gd name="connsiteX26" fmla="*/ 3361593 w 7869949"/>
              <a:gd name="connsiteY26" fmla="*/ 1555626 h 1555626"/>
              <a:gd name="connsiteX27" fmla="*/ 2720754 w 7869949"/>
              <a:gd name="connsiteY27" fmla="*/ 1555626 h 1555626"/>
              <a:gd name="connsiteX28" fmla="*/ 2394713 w 7869949"/>
              <a:gd name="connsiteY28" fmla="*/ 1555626 h 1555626"/>
              <a:gd name="connsiteX29" fmla="*/ 1989973 w 7869949"/>
              <a:gd name="connsiteY29" fmla="*/ 1555626 h 1555626"/>
              <a:gd name="connsiteX30" fmla="*/ 1270435 w 7869949"/>
              <a:gd name="connsiteY30" fmla="*/ 1555626 h 1555626"/>
              <a:gd name="connsiteX31" fmla="*/ 629596 w 7869949"/>
              <a:gd name="connsiteY31" fmla="*/ 1555626 h 1555626"/>
              <a:gd name="connsiteX32" fmla="*/ 0 w 7869949"/>
              <a:gd name="connsiteY32" fmla="*/ 1555626 h 1555626"/>
              <a:gd name="connsiteX33" fmla="*/ 0 w 7869949"/>
              <a:gd name="connsiteY33" fmla="*/ 1005971 h 1555626"/>
              <a:gd name="connsiteX34" fmla="*/ 0 w 7869949"/>
              <a:gd name="connsiteY34" fmla="*/ 534098 h 1555626"/>
              <a:gd name="connsiteX35" fmla="*/ 0 w 7869949"/>
              <a:gd name="connsiteY35" fmla="*/ 0 h 1555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869949" h="1555626" fill="none" extrusionOk="0">
                <a:moveTo>
                  <a:pt x="0" y="0"/>
                </a:moveTo>
                <a:cubicBezTo>
                  <a:pt x="327290" y="-14777"/>
                  <a:pt x="490121" y="72350"/>
                  <a:pt x="719538" y="0"/>
                </a:cubicBezTo>
                <a:cubicBezTo>
                  <a:pt x="948955" y="-72350"/>
                  <a:pt x="997241" y="16533"/>
                  <a:pt x="1202978" y="0"/>
                </a:cubicBezTo>
                <a:cubicBezTo>
                  <a:pt x="1408715" y="-16533"/>
                  <a:pt x="1503946" y="29002"/>
                  <a:pt x="1765117" y="0"/>
                </a:cubicBezTo>
                <a:cubicBezTo>
                  <a:pt x="2026288" y="-29002"/>
                  <a:pt x="2148890" y="8118"/>
                  <a:pt x="2484655" y="0"/>
                </a:cubicBezTo>
                <a:cubicBezTo>
                  <a:pt x="2820420" y="-8118"/>
                  <a:pt x="2835842" y="30432"/>
                  <a:pt x="3125494" y="0"/>
                </a:cubicBezTo>
                <a:cubicBezTo>
                  <a:pt x="3415146" y="-30432"/>
                  <a:pt x="3525796" y="45776"/>
                  <a:pt x="3687633" y="0"/>
                </a:cubicBezTo>
                <a:cubicBezTo>
                  <a:pt x="3849470" y="-45776"/>
                  <a:pt x="3993062" y="3786"/>
                  <a:pt x="4249772" y="0"/>
                </a:cubicBezTo>
                <a:cubicBezTo>
                  <a:pt x="4506482" y="-3786"/>
                  <a:pt x="4441447" y="13431"/>
                  <a:pt x="4575813" y="0"/>
                </a:cubicBezTo>
                <a:cubicBezTo>
                  <a:pt x="4710179" y="-13431"/>
                  <a:pt x="4881314" y="7814"/>
                  <a:pt x="4980553" y="0"/>
                </a:cubicBezTo>
                <a:cubicBezTo>
                  <a:pt x="5079792" y="-7814"/>
                  <a:pt x="5318907" y="10410"/>
                  <a:pt x="5621392" y="0"/>
                </a:cubicBezTo>
                <a:cubicBezTo>
                  <a:pt x="5923877" y="-10410"/>
                  <a:pt x="5984143" y="19973"/>
                  <a:pt x="6262231" y="0"/>
                </a:cubicBezTo>
                <a:cubicBezTo>
                  <a:pt x="6540319" y="-19973"/>
                  <a:pt x="6488799" y="32544"/>
                  <a:pt x="6588272" y="0"/>
                </a:cubicBezTo>
                <a:cubicBezTo>
                  <a:pt x="6687745" y="-32544"/>
                  <a:pt x="7139675" y="25574"/>
                  <a:pt x="7307810" y="0"/>
                </a:cubicBezTo>
                <a:cubicBezTo>
                  <a:pt x="7475945" y="-25574"/>
                  <a:pt x="7600578" y="39111"/>
                  <a:pt x="7869949" y="0"/>
                </a:cubicBezTo>
                <a:cubicBezTo>
                  <a:pt x="7914766" y="220301"/>
                  <a:pt x="7827762" y="255568"/>
                  <a:pt x="7869949" y="502986"/>
                </a:cubicBezTo>
                <a:cubicBezTo>
                  <a:pt x="7912136" y="750404"/>
                  <a:pt x="7856455" y="810740"/>
                  <a:pt x="7869949" y="974859"/>
                </a:cubicBezTo>
                <a:cubicBezTo>
                  <a:pt x="7883443" y="1138978"/>
                  <a:pt x="7832477" y="1329508"/>
                  <a:pt x="7869949" y="1555626"/>
                </a:cubicBezTo>
                <a:cubicBezTo>
                  <a:pt x="7551947" y="1612269"/>
                  <a:pt x="7512332" y="1528585"/>
                  <a:pt x="7229110" y="1555626"/>
                </a:cubicBezTo>
                <a:cubicBezTo>
                  <a:pt x="6945888" y="1582667"/>
                  <a:pt x="6951588" y="1500872"/>
                  <a:pt x="6745671" y="1555626"/>
                </a:cubicBezTo>
                <a:cubicBezTo>
                  <a:pt x="6539754" y="1610380"/>
                  <a:pt x="6526197" y="1537105"/>
                  <a:pt x="6419630" y="1555626"/>
                </a:cubicBezTo>
                <a:cubicBezTo>
                  <a:pt x="6313063" y="1574147"/>
                  <a:pt x="5953131" y="1497397"/>
                  <a:pt x="5778791" y="1555626"/>
                </a:cubicBezTo>
                <a:cubicBezTo>
                  <a:pt x="5604451" y="1613855"/>
                  <a:pt x="5581812" y="1551916"/>
                  <a:pt x="5452750" y="1555626"/>
                </a:cubicBezTo>
                <a:cubicBezTo>
                  <a:pt x="5323688" y="1559336"/>
                  <a:pt x="5038479" y="1539939"/>
                  <a:pt x="4733212" y="1555626"/>
                </a:cubicBezTo>
                <a:cubicBezTo>
                  <a:pt x="4427945" y="1571313"/>
                  <a:pt x="4276011" y="1525795"/>
                  <a:pt x="4092373" y="1555626"/>
                </a:cubicBezTo>
                <a:cubicBezTo>
                  <a:pt x="3908735" y="1585457"/>
                  <a:pt x="3833617" y="1528775"/>
                  <a:pt x="3766333" y="1555626"/>
                </a:cubicBezTo>
                <a:cubicBezTo>
                  <a:pt x="3699049" y="1582477"/>
                  <a:pt x="3520218" y="1553581"/>
                  <a:pt x="3361593" y="1555626"/>
                </a:cubicBezTo>
                <a:cubicBezTo>
                  <a:pt x="3202968" y="1557671"/>
                  <a:pt x="2896211" y="1489640"/>
                  <a:pt x="2720754" y="1555626"/>
                </a:cubicBezTo>
                <a:cubicBezTo>
                  <a:pt x="2545297" y="1621612"/>
                  <a:pt x="2502381" y="1548956"/>
                  <a:pt x="2394713" y="1555626"/>
                </a:cubicBezTo>
                <a:cubicBezTo>
                  <a:pt x="2287045" y="1562296"/>
                  <a:pt x="2132289" y="1509354"/>
                  <a:pt x="1989973" y="1555626"/>
                </a:cubicBezTo>
                <a:cubicBezTo>
                  <a:pt x="1847657" y="1601898"/>
                  <a:pt x="1516378" y="1491757"/>
                  <a:pt x="1270435" y="1555626"/>
                </a:cubicBezTo>
                <a:cubicBezTo>
                  <a:pt x="1024492" y="1619495"/>
                  <a:pt x="890816" y="1512866"/>
                  <a:pt x="629596" y="1555626"/>
                </a:cubicBezTo>
                <a:cubicBezTo>
                  <a:pt x="368376" y="1598386"/>
                  <a:pt x="219545" y="1521542"/>
                  <a:pt x="0" y="1555626"/>
                </a:cubicBezTo>
                <a:cubicBezTo>
                  <a:pt x="-37284" y="1298743"/>
                  <a:pt x="3305" y="1142071"/>
                  <a:pt x="0" y="1005971"/>
                </a:cubicBezTo>
                <a:cubicBezTo>
                  <a:pt x="-3305" y="869871"/>
                  <a:pt x="23046" y="724926"/>
                  <a:pt x="0" y="534098"/>
                </a:cubicBezTo>
                <a:cubicBezTo>
                  <a:pt x="-23046" y="343270"/>
                  <a:pt x="24918" y="121239"/>
                  <a:pt x="0" y="0"/>
                </a:cubicBezTo>
                <a:close/>
              </a:path>
              <a:path w="7869949" h="1555626" stroke="0" extrusionOk="0">
                <a:moveTo>
                  <a:pt x="0" y="0"/>
                </a:moveTo>
                <a:cubicBezTo>
                  <a:pt x="226305" y="-9149"/>
                  <a:pt x="337990" y="2474"/>
                  <a:pt x="640839" y="0"/>
                </a:cubicBezTo>
                <a:cubicBezTo>
                  <a:pt x="943688" y="-2474"/>
                  <a:pt x="1088769" y="5049"/>
                  <a:pt x="1360377" y="0"/>
                </a:cubicBezTo>
                <a:cubicBezTo>
                  <a:pt x="1631985" y="-5049"/>
                  <a:pt x="1833817" y="15160"/>
                  <a:pt x="2001216" y="0"/>
                </a:cubicBezTo>
                <a:cubicBezTo>
                  <a:pt x="2168615" y="-15160"/>
                  <a:pt x="2410293" y="49956"/>
                  <a:pt x="2642054" y="0"/>
                </a:cubicBezTo>
                <a:cubicBezTo>
                  <a:pt x="2873815" y="-49956"/>
                  <a:pt x="3070917" y="50715"/>
                  <a:pt x="3282893" y="0"/>
                </a:cubicBezTo>
                <a:cubicBezTo>
                  <a:pt x="3494869" y="-50715"/>
                  <a:pt x="3479297" y="36675"/>
                  <a:pt x="3608934" y="0"/>
                </a:cubicBezTo>
                <a:cubicBezTo>
                  <a:pt x="3738571" y="-36675"/>
                  <a:pt x="3929548" y="16698"/>
                  <a:pt x="4249772" y="0"/>
                </a:cubicBezTo>
                <a:cubicBezTo>
                  <a:pt x="4569996" y="-16698"/>
                  <a:pt x="4594118" y="45018"/>
                  <a:pt x="4811912" y="0"/>
                </a:cubicBezTo>
                <a:cubicBezTo>
                  <a:pt x="5029706" y="-45018"/>
                  <a:pt x="4989969" y="8247"/>
                  <a:pt x="5137952" y="0"/>
                </a:cubicBezTo>
                <a:cubicBezTo>
                  <a:pt x="5285935" y="-8247"/>
                  <a:pt x="5608668" y="4816"/>
                  <a:pt x="5857491" y="0"/>
                </a:cubicBezTo>
                <a:cubicBezTo>
                  <a:pt x="6106314" y="-4816"/>
                  <a:pt x="6185998" y="18893"/>
                  <a:pt x="6340930" y="0"/>
                </a:cubicBezTo>
                <a:cubicBezTo>
                  <a:pt x="6495862" y="-18893"/>
                  <a:pt x="6563182" y="13812"/>
                  <a:pt x="6666971" y="0"/>
                </a:cubicBezTo>
                <a:cubicBezTo>
                  <a:pt x="6770760" y="-13812"/>
                  <a:pt x="7127397" y="38151"/>
                  <a:pt x="7386509" y="0"/>
                </a:cubicBezTo>
                <a:cubicBezTo>
                  <a:pt x="7645621" y="-38151"/>
                  <a:pt x="7670363" y="19268"/>
                  <a:pt x="7869949" y="0"/>
                </a:cubicBezTo>
                <a:cubicBezTo>
                  <a:pt x="7923517" y="188266"/>
                  <a:pt x="7839907" y="390213"/>
                  <a:pt x="7869949" y="518542"/>
                </a:cubicBezTo>
                <a:cubicBezTo>
                  <a:pt x="7899991" y="646871"/>
                  <a:pt x="7837580" y="941058"/>
                  <a:pt x="7869949" y="1052640"/>
                </a:cubicBezTo>
                <a:cubicBezTo>
                  <a:pt x="7902318" y="1164222"/>
                  <a:pt x="7842087" y="1395179"/>
                  <a:pt x="7869949" y="1555626"/>
                </a:cubicBezTo>
                <a:cubicBezTo>
                  <a:pt x="7672474" y="1575800"/>
                  <a:pt x="7482658" y="1533277"/>
                  <a:pt x="7307810" y="1555626"/>
                </a:cubicBezTo>
                <a:cubicBezTo>
                  <a:pt x="7132962" y="1577975"/>
                  <a:pt x="6984566" y="1516051"/>
                  <a:pt x="6903070" y="1555626"/>
                </a:cubicBezTo>
                <a:cubicBezTo>
                  <a:pt x="6821574" y="1595201"/>
                  <a:pt x="6606243" y="1534988"/>
                  <a:pt x="6419630" y="1555626"/>
                </a:cubicBezTo>
                <a:cubicBezTo>
                  <a:pt x="6233017" y="1576264"/>
                  <a:pt x="6187645" y="1519538"/>
                  <a:pt x="6093589" y="1555626"/>
                </a:cubicBezTo>
                <a:cubicBezTo>
                  <a:pt x="5999533" y="1591714"/>
                  <a:pt x="5693032" y="1486952"/>
                  <a:pt x="5452750" y="1555626"/>
                </a:cubicBezTo>
                <a:cubicBezTo>
                  <a:pt x="5212468" y="1624300"/>
                  <a:pt x="5177588" y="1528409"/>
                  <a:pt x="5048010" y="1555626"/>
                </a:cubicBezTo>
                <a:cubicBezTo>
                  <a:pt x="4918432" y="1582843"/>
                  <a:pt x="4789248" y="1508837"/>
                  <a:pt x="4564570" y="1555626"/>
                </a:cubicBezTo>
                <a:cubicBezTo>
                  <a:pt x="4339892" y="1602415"/>
                  <a:pt x="4317067" y="1535244"/>
                  <a:pt x="4238530" y="1555626"/>
                </a:cubicBezTo>
                <a:cubicBezTo>
                  <a:pt x="4159993" y="1576008"/>
                  <a:pt x="3917478" y="1526299"/>
                  <a:pt x="3833789" y="1555626"/>
                </a:cubicBezTo>
                <a:cubicBezTo>
                  <a:pt x="3750100" y="1584953"/>
                  <a:pt x="3443164" y="1499254"/>
                  <a:pt x="3271650" y="1555626"/>
                </a:cubicBezTo>
                <a:cubicBezTo>
                  <a:pt x="3100136" y="1611998"/>
                  <a:pt x="2852430" y="1513013"/>
                  <a:pt x="2709511" y="1555626"/>
                </a:cubicBezTo>
                <a:cubicBezTo>
                  <a:pt x="2566592" y="1598239"/>
                  <a:pt x="2453551" y="1555306"/>
                  <a:pt x="2304771" y="1555626"/>
                </a:cubicBezTo>
                <a:cubicBezTo>
                  <a:pt x="2155991" y="1555946"/>
                  <a:pt x="1975802" y="1532192"/>
                  <a:pt x="1821331" y="1555626"/>
                </a:cubicBezTo>
                <a:cubicBezTo>
                  <a:pt x="1666860" y="1579060"/>
                  <a:pt x="1528857" y="1519495"/>
                  <a:pt x="1259192" y="1555626"/>
                </a:cubicBezTo>
                <a:cubicBezTo>
                  <a:pt x="989527" y="1591757"/>
                  <a:pt x="975446" y="1541084"/>
                  <a:pt x="854452" y="1555626"/>
                </a:cubicBezTo>
                <a:cubicBezTo>
                  <a:pt x="733458" y="1570168"/>
                  <a:pt x="196858" y="1505734"/>
                  <a:pt x="0" y="1555626"/>
                </a:cubicBezTo>
                <a:cubicBezTo>
                  <a:pt x="-43138" y="1441780"/>
                  <a:pt x="23305" y="1210515"/>
                  <a:pt x="0" y="1005971"/>
                </a:cubicBezTo>
                <a:cubicBezTo>
                  <a:pt x="-23305" y="801428"/>
                  <a:pt x="5141" y="754427"/>
                  <a:pt x="0" y="502986"/>
                </a:cubicBezTo>
                <a:cubicBezTo>
                  <a:pt x="-5141" y="251546"/>
                  <a:pt x="7690" y="250650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74125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Execution Details</a:t>
            </a:r>
            <a:br>
              <a:rPr lang="en-US" sz="4800" dirty="0"/>
            </a:br>
            <a:r>
              <a:rPr lang="en-US" sz="4800" dirty="0"/>
              <a:t>(progress, entities count…)</a:t>
            </a:r>
            <a:endParaRPr lang="en-IL" sz="4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921F61-9F7E-13F8-D22C-B2A2F59E3B7A}"/>
              </a:ext>
            </a:extLst>
          </p:cNvPr>
          <p:cNvSpPr/>
          <p:nvPr/>
        </p:nvSpPr>
        <p:spPr>
          <a:xfrm>
            <a:off x="3520686" y="3735047"/>
            <a:ext cx="7869951" cy="2443357"/>
          </a:xfrm>
          <a:custGeom>
            <a:avLst/>
            <a:gdLst>
              <a:gd name="connsiteX0" fmla="*/ 0 w 7869951"/>
              <a:gd name="connsiteY0" fmla="*/ 0 h 2443357"/>
              <a:gd name="connsiteX1" fmla="*/ 326041 w 7869951"/>
              <a:gd name="connsiteY1" fmla="*/ 0 h 2443357"/>
              <a:gd name="connsiteX2" fmla="*/ 888180 w 7869951"/>
              <a:gd name="connsiteY2" fmla="*/ 0 h 2443357"/>
              <a:gd name="connsiteX3" fmla="*/ 1450320 w 7869951"/>
              <a:gd name="connsiteY3" fmla="*/ 0 h 2443357"/>
              <a:gd name="connsiteX4" fmla="*/ 1776360 w 7869951"/>
              <a:gd name="connsiteY4" fmla="*/ 0 h 2443357"/>
              <a:gd name="connsiteX5" fmla="*/ 2181101 w 7869951"/>
              <a:gd name="connsiteY5" fmla="*/ 0 h 2443357"/>
              <a:gd name="connsiteX6" fmla="*/ 2821940 w 7869951"/>
              <a:gd name="connsiteY6" fmla="*/ 0 h 2443357"/>
              <a:gd name="connsiteX7" fmla="*/ 3462778 w 7869951"/>
              <a:gd name="connsiteY7" fmla="*/ 0 h 2443357"/>
              <a:gd name="connsiteX8" fmla="*/ 3788819 w 7869951"/>
              <a:gd name="connsiteY8" fmla="*/ 0 h 2443357"/>
              <a:gd name="connsiteX9" fmla="*/ 4508358 w 7869951"/>
              <a:gd name="connsiteY9" fmla="*/ 0 h 2443357"/>
              <a:gd name="connsiteX10" fmla="*/ 4913098 w 7869951"/>
              <a:gd name="connsiteY10" fmla="*/ 0 h 2443357"/>
              <a:gd name="connsiteX11" fmla="*/ 5396538 w 7869951"/>
              <a:gd name="connsiteY11" fmla="*/ 0 h 2443357"/>
              <a:gd name="connsiteX12" fmla="*/ 5958677 w 7869951"/>
              <a:gd name="connsiteY12" fmla="*/ 0 h 2443357"/>
              <a:gd name="connsiteX13" fmla="*/ 6678216 w 7869951"/>
              <a:gd name="connsiteY13" fmla="*/ 0 h 2443357"/>
              <a:gd name="connsiteX14" fmla="*/ 7869951 w 7869951"/>
              <a:gd name="connsiteY14" fmla="*/ 0 h 2443357"/>
              <a:gd name="connsiteX15" fmla="*/ 7869951 w 7869951"/>
              <a:gd name="connsiteY15" fmla="*/ 439804 h 2443357"/>
              <a:gd name="connsiteX16" fmla="*/ 7869951 w 7869951"/>
              <a:gd name="connsiteY16" fmla="*/ 977343 h 2443357"/>
              <a:gd name="connsiteX17" fmla="*/ 7869951 w 7869951"/>
              <a:gd name="connsiteY17" fmla="*/ 1417147 h 2443357"/>
              <a:gd name="connsiteX18" fmla="*/ 7869951 w 7869951"/>
              <a:gd name="connsiteY18" fmla="*/ 1905818 h 2443357"/>
              <a:gd name="connsiteX19" fmla="*/ 7869951 w 7869951"/>
              <a:gd name="connsiteY19" fmla="*/ 2443357 h 2443357"/>
              <a:gd name="connsiteX20" fmla="*/ 7307812 w 7869951"/>
              <a:gd name="connsiteY20" fmla="*/ 2443357 h 2443357"/>
              <a:gd name="connsiteX21" fmla="*/ 6981771 w 7869951"/>
              <a:gd name="connsiteY21" fmla="*/ 2443357 h 2443357"/>
              <a:gd name="connsiteX22" fmla="*/ 6577030 w 7869951"/>
              <a:gd name="connsiteY22" fmla="*/ 2443357 h 2443357"/>
              <a:gd name="connsiteX23" fmla="*/ 5936192 w 7869951"/>
              <a:gd name="connsiteY23" fmla="*/ 2443357 h 2443357"/>
              <a:gd name="connsiteX24" fmla="*/ 5610151 w 7869951"/>
              <a:gd name="connsiteY24" fmla="*/ 2443357 h 2443357"/>
              <a:gd name="connsiteX25" fmla="*/ 5205410 w 7869951"/>
              <a:gd name="connsiteY25" fmla="*/ 2443357 h 2443357"/>
              <a:gd name="connsiteX26" fmla="*/ 4485872 w 7869951"/>
              <a:gd name="connsiteY26" fmla="*/ 2443357 h 2443357"/>
              <a:gd name="connsiteX27" fmla="*/ 3845033 w 7869951"/>
              <a:gd name="connsiteY27" fmla="*/ 2443357 h 2443357"/>
              <a:gd name="connsiteX28" fmla="*/ 3361593 w 7869951"/>
              <a:gd name="connsiteY28" fmla="*/ 2443357 h 2443357"/>
              <a:gd name="connsiteX29" fmla="*/ 2642055 w 7869951"/>
              <a:gd name="connsiteY29" fmla="*/ 2443357 h 2443357"/>
              <a:gd name="connsiteX30" fmla="*/ 2237315 w 7869951"/>
              <a:gd name="connsiteY30" fmla="*/ 2443357 h 2443357"/>
              <a:gd name="connsiteX31" fmla="*/ 1675175 w 7869951"/>
              <a:gd name="connsiteY31" fmla="*/ 2443357 h 2443357"/>
              <a:gd name="connsiteX32" fmla="*/ 1349134 w 7869951"/>
              <a:gd name="connsiteY32" fmla="*/ 2443357 h 2443357"/>
              <a:gd name="connsiteX33" fmla="*/ 865695 w 7869951"/>
              <a:gd name="connsiteY33" fmla="*/ 2443357 h 2443357"/>
              <a:gd name="connsiteX34" fmla="*/ 0 w 7869951"/>
              <a:gd name="connsiteY34" fmla="*/ 2443357 h 2443357"/>
              <a:gd name="connsiteX35" fmla="*/ 0 w 7869951"/>
              <a:gd name="connsiteY35" fmla="*/ 1930252 h 2443357"/>
              <a:gd name="connsiteX36" fmla="*/ 0 w 7869951"/>
              <a:gd name="connsiteY36" fmla="*/ 1417147 h 2443357"/>
              <a:gd name="connsiteX37" fmla="*/ 0 w 7869951"/>
              <a:gd name="connsiteY37" fmla="*/ 879609 h 2443357"/>
              <a:gd name="connsiteX38" fmla="*/ 0 w 7869951"/>
              <a:gd name="connsiteY38" fmla="*/ 439804 h 2443357"/>
              <a:gd name="connsiteX39" fmla="*/ 0 w 7869951"/>
              <a:gd name="connsiteY39" fmla="*/ 0 h 2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869951" h="2443357" fill="none" extrusionOk="0">
                <a:moveTo>
                  <a:pt x="0" y="0"/>
                </a:moveTo>
                <a:cubicBezTo>
                  <a:pt x="94965" y="-17711"/>
                  <a:pt x="223905" y="29421"/>
                  <a:pt x="326041" y="0"/>
                </a:cubicBezTo>
                <a:cubicBezTo>
                  <a:pt x="428177" y="-29421"/>
                  <a:pt x="726343" y="45776"/>
                  <a:pt x="888180" y="0"/>
                </a:cubicBezTo>
                <a:cubicBezTo>
                  <a:pt x="1050017" y="-45776"/>
                  <a:pt x="1191784" y="3166"/>
                  <a:pt x="1450320" y="0"/>
                </a:cubicBezTo>
                <a:cubicBezTo>
                  <a:pt x="1708856" y="-3166"/>
                  <a:pt x="1644917" y="24429"/>
                  <a:pt x="1776360" y="0"/>
                </a:cubicBezTo>
                <a:cubicBezTo>
                  <a:pt x="1907803" y="-24429"/>
                  <a:pt x="2072246" y="4136"/>
                  <a:pt x="2181101" y="0"/>
                </a:cubicBezTo>
                <a:cubicBezTo>
                  <a:pt x="2289956" y="-4136"/>
                  <a:pt x="2519455" y="10410"/>
                  <a:pt x="2821940" y="0"/>
                </a:cubicBezTo>
                <a:cubicBezTo>
                  <a:pt x="3124425" y="-10410"/>
                  <a:pt x="3188264" y="26265"/>
                  <a:pt x="3462778" y="0"/>
                </a:cubicBezTo>
                <a:cubicBezTo>
                  <a:pt x="3737292" y="-26265"/>
                  <a:pt x="3689346" y="32544"/>
                  <a:pt x="3788819" y="0"/>
                </a:cubicBezTo>
                <a:cubicBezTo>
                  <a:pt x="3888292" y="-32544"/>
                  <a:pt x="4339932" y="21523"/>
                  <a:pt x="4508358" y="0"/>
                </a:cubicBezTo>
                <a:cubicBezTo>
                  <a:pt x="4676784" y="-21523"/>
                  <a:pt x="4805971" y="23218"/>
                  <a:pt x="4913098" y="0"/>
                </a:cubicBezTo>
                <a:cubicBezTo>
                  <a:pt x="5020225" y="-23218"/>
                  <a:pt x="5294991" y="3851"/>
                  <a:pt x="5396538" y="0"/>
                </a:cubicBezTo>
                <a:cubicBezTo>
                  <a:pt x="5498085" y="-3851"/>
                  <a:pt x="5697888" y="35778"/>
                  <a:pt x="5958677" y="0"/>
                </a:cubicBezTo>
                <a:cubicBezTo>
                  <a:pt x="6219466" y="-35778"/>
                  <a:pt x="6364942" y="43459"/>
                  <a:pt x="6678216" y="0"/>
                </a:cubicBezTo>
                <a:cubicBezTo>
                  <a:pt x="6991490" y="-43459"/>
                  <a:pt x="7475711" y="38351"/>
                  <a:pt x="7869951" y="0"/>
                </a:cubicBezTo>
                <a:cubicBezTo>
                  <a:pt x="7891144" y="206692"/>
                  <a:pt x="7859726" y="259751"/>
                  <a:pt x="7869951" y="439804"/>
                </a:cubicBezTo>
                <a:cubicBezTo>
                  <a:pt x="7880176" y="619857"/>
                  <a:pt x="7830116" y="763177"/>
                  <a:pt x="7869951" y="977343"/>
                </a:cubicBezTo>
                <a:cubicBezTo>
                  <a:pt x="7909786" y="1191509"/>
                  <a:pt x="7817720" y="1208141"/>
                  <a:pt x="7869951" y="1417147"/>
                </a:cubicBezTo>
                <a:cubicBezTo>
                  <a:pt x="7922182" y="1626153"/>
                  <a:pt x="7861202" y="1771654"/>
                  <a:pt x="7869951" y="1905818"/>
                </a:cubicBezTo>
                <a:cubicBezTo>
                  <a:pt x="7878700" y="2039982"/>
                  <a:pt x="7869644" y="2320354"/>
                  <a:pt x="7869951" y="2443357"/>
                </a:cubicBezTo>
                <a:cubicBezTo>
                  <a:pt x="7726319" y="2507872"/>
                  <a:pt x="7549743" y="2433601"/>
                  <a:pt x="7307812" y="2443357"/>
                </a:cubicBezTo>
                <a:cubicBezTo>
                  <a:pt x="7065881" y="2453113"/>
                  <a:pt x="7053605" y="2425487"/>
                  <a:pt x="6981771" y="2443357"/>
                </a:cubicBezTo>
                <a:cubicBezTo>
                  <a:pt x="6909937" y="2461227"/>
                  <a:pt x="6741044" y="2399363"/>
                  <a:pt x="6577030" y="2443357"/>
                </a:cubicBezTo>
                <a:cubicBezTo>
                  <a:pt x="6413016" y="2487351"/>
                  <a:pt x="6110223" y="2375243"/>
                  <a:pt x="5936192" y="2443357"/>
                </a:cubicBezTo>
                <a:cubicBezTo>
                  <a:pt x="5762161" y="2511471"/>
                  <a:pt x="5717819" y="2436687"/>
                  <a:pt x="5610151" y="2443357"/>
                </a:cubicBezTo>
                <a:cubicBezTo>
                  <a:pt x="5502483" y="2450027"/>
                  <a:pt x="5353657" y="2406746"/>
                  <a:pt x="5205410" y="2443357"/>
                </a:cubicBezTo>
                <a:cubicBezTo>
                  <a:pt x="5057163" y="2479968"/>
                  <a:pt x="4731815" y="2379488"/>
                  <a:pt x="4485872" y="2443357"/>
                </a:cubicBezTo>
                <a:cubicBezTo>
                  <a:pt x="4239929" y="2507226"/>
                  <a:pt x="4106253" y="2400597"/>
                  <a:pt x="3845033" y="2443357"/>
                </a:cubicBezTo>
                <a:cubicBezTo>
                  <a:pt x="3583813" y="2486117"/>
                  <a:pt x="3593132" y="2400075"/>
                  <a:pt x="3361593" y="2443357"/>
                </a:cubicBezTo>
                <a:cubicBezTo>
                  <a:pt x="3130054" y="2486639"/>
                  <a:pt x="2876183" y="2425320"/>
                  <a:pt x="2642055" y="2443357"/>
                </a:cubicBezTo>
                <a:cubicBezTo>
                  <a:pt x="2407927" y="2461394"/>
                  <a:pt x="2389732" y="2398880"/>
                  <a:pt x="2237315" y="2443357"/>
                </a:cubicBezTo>
                <a:cubicBezTo>
                  <a:pt x="2084898" y="2487834"/>
                  <a:pt x="1913936" y="2389439"/>
                  <a:pt x="1675175" y="2443357"/>
                </a:cubicBezTo>
                <a:cubicBezTo>
                  <a:pt x="1436414" y="2497275"/>
                  <a:pt x="1476861" y="2420260"/>
                  <a:pt x="1349134" y="2443357"/>
                </a:cubicBezTo>
                <a:cubicBezTo>
                  <a:pt x="1221407" y="2466454"/>
                  <a:pt x="1099647" y="2419162"/>
                  <a:pt x="865695" y="2443357"/>
                </a:cubicBezTo>
                <a:cubicBezTo>
                  <a:pt x="631743" y="2467552"/>
                  <a:pt x="394467" y="2368367"/>
                  <a:pt x="0" y="2443357"/>
                </a:cubicBezTo>
                <a:cubicBezTo>
                  <a:pt x="-31382" y="2339976"/>
                  <a:pt x="28053" y="2094441"/>
                  <a:pt x="0" y="1930252"/>
                </a:cubicBezTo>
                <a:cubicBezTo>
                  <a:pt x="-28053" y="1766064"/>
                  <a:pt x="53920" y="1645301"/>
                  <a:pt x="0" y="1417147"/>
                </a:cubicBezTo>
                <a:cubicBezTo>
                  <a:pt x="-53920" y="1188994"/>
                  <a:pt x="32264" y="1020563"/>
                  <a:pt x="0" y="879609"/>
                </a:cubicBezTo>
                <a:cubicBezTo>
                  <a:pt x="-32264" y="738655"/>
                  <a:pt x="15888" y="532730"/>
                  <a:pt x="0" y="439804"/>
                </a:cubicBezTo>
                <a:cubicBezTo>
                  <a:pt x="-15888" y="346879"/>
                  <a:pt x="11261" y="175660"/>
                  <a:pt x="0" y="0"/>
                </a:cubicBezTo>
                <a:close/>
              </a:path>
              <a:path w="7869951" h="2443357" stroke="0" extrusionOk="0">
                <a:moveTo>
                  <a:pt x="0" y="0"/>
                </a:moveTo>
                <a:cubicBezTo>
                  <a:pt x="226305" y="-9149"/>
                  <a:pt x="337990" y="2474"/>
                  <a:pt x="640839" y="0"/>
                </a:cubicBezTo>
                <a:cubicBezTo>
                  <a:pt x="943688" y="-2474"/>
                  <a:pt x="1088769" y="5049"/>
                  <a:pt x="1360377" y="0"/>
                </a:cubicBezTo>
                <a:cubicBezTo>
                  <a:pt x="1631985" y="-5049"/>
                  <a:pt x="1833817" y="15160"/>
                  <a:pt x="2001216" y="0"/>
                </a:cubicBezTo>
                <a:cubicBezTo>
                  <a:pt x="2168615" y="-15160"/>
                  <a:pt x="2408864" y="45500"/>
                  <a:pt x="2642055" y="0"/>
                </a:cubicBezTo>
                <a:cubicBezTo>
                  <a:pt x="2875246" y="-45500"/>
                  <a:pt x="3070918" y="50715"/>
                  <a:pt x="3282894" y="0"/>
                </a:cubicBezTo>
                <a:cubicBezTo>
                  <a:pt x="3494870" y="-50715"/>
                  <a:pt x="3479298" y="36675"/>
                  <a:pt x="3608935" y="0"/>
                </a:cubicBezTo>
                <a:cubicBezTo>
                  <a:pt x="3738572" y="-36675"/>
                  <a:pt x="4120922" y="13746"/>
                  <a:pt x="4249774" y="0"/>
                </a:cubicBezTo>
                <a:cubicBezTo>
                  <a:pt x="4378626" y="-13746"/>
                  <a:pt x="4596088" y="50963"/>
                  <a:pt x="4811913" y="0"/>
                </a:cubicBezTo>
                <a:cubicBezTo>
                  <a:pt x="5027738" y="-50963"/>
                  <a:pt x="4978043" y="6050"/>
                  <a:pt x="5137954" y="0"/>
                </a:cubicBezTo>
                <a:cubicBezTo>
                  <a:pt x="5297865" y="-6050"/>
                  <a:pt x="5609978" y="9267"/>
                  <a:pt x="5857492" y="0"/>
                </a:cubicBezTo>
                <a:cubicBezTo>
                  <a:pt x="6105006" y="-9267"/>
                  <a:pt x="6177183" y="11585"/>
                  <a:pt x="6340932" y="0"/>
                </a:cubicBezTo>
                <a:cubicBezTo>
                  <a:pt x="6504681" y="-11585"/>
                  <a:pt x="6563184" y="13812"/>
                  <a:pt x="6666973" y="0"/>
                </a:cubicBezTo>
                <a:cubicBezTo>
                  <a:pt x="6770762" y="-13812"/>
                  <a:pt x="7127399" y="38151"/>
                  <a:pt x="7386511" y="0"/>
                </a:cubicBezTo>
                <a:cubicBezTo>
                  <a:pt x="7645623" y="-38151"/>
                  <a:pt x="7670365" y="19268"/>
                  <a:pt x="7869951" y="0"/>
                </a:cubicBezTo>
                <a:cubicBezTo>
                  <a:pt x="7878618" y="231480"/>
                  <a:pt x="7837370" y="293496"/>
                  <a:pt x="7869951" y="488671"/>
                </a:cubicBezTo>
                <a:cubicBezTo>
                  <a:pt x="7902532" y="683846"/>
                  <a:pt x="7850616" y="756398"/>
                  <a:pt x="7869951" y="1001776"/>
                </a:cubicBezTo>
                <a:cubicBezTo>
                  <a:pt x="7889286" y="1247154"/>
                  <a:pt x="7851041" y="1274480"/>
                  <a:pt x="7869951" y="1514881"/>
                </a:cubicBezTo>
                <a:cubicBezTo>
                  <a:pt x="7888861" y="1755282"/>
                  <a:pt x="7839571" y="1847510"/>
                  <a:pt x="7869951" y="2003553"/>
                </a:cubicBezTo>
                <a:cubicBezTo>
                  <a:pt x="7900331" y="2159596"/>
                  <a:pt x="7859914" y="2287097"/>
                  <a:pt x="7869951" y="2443357"/>
                </a:cubicBezTo>
                <a:cubicBezTo>
                  <a:pt x="7733332" y="2488937"/>
                  <a:pt x="7440008" y="2370093"/>
                  <a:pt x="7229112" y="2443357"/>
                </a:cubicBezTo>
                <a:cubicBezTo>
                  <a:pt x="7018216" y="2516621"/>
                  <a:pt x="6997127" y="2407269"/>
                  <a:pt x="6903071" y="2443357"/>
                </a:cubicBezTo>
                <a:cubicBezTo>
                  <a:pt x="6809015" y="2479445"/>
                  <a:pt x="6502514" y="2374683"/>
                  <a:pt x="6262232" y="2443357"/>
                </a:cubicBezTo>
                <a:cubicBezTo>
                  <a:pt x="6021950" y="2512031"/>
                  <a:pt x="5987070" y="2416140"/>
                  <a:pt x="5857492" y="2443357"/>
                </a:cubicBezTo>
                <a:cubicBezTo>
                  <a:pt x="5727914" y="2470574"/>
                  <a:pt x="5598730" y="2396568"/>
                  <a:pt x="5374052" y="2443357"/>
                </a:cubicBezTo>
                <a:cubicBezTo>
                  <a:pt x="5149374" y="2490146"/>
                  <a:pt x="5138173" y="2428694"/>
                  <a:pt x="5048011" y="2443357"/>
                </a:cubicBezTo>
                <a:cubicBezTo>
                  <a:pt x="4957849" y="2458020"/>
                  <a:pt x="4841223" y="2404959"/>
                  <a:pt x="4643271" y="2443357"/>
                </a:cubicBezTo>
                <a:cubicBezTo>
                  <a:pt x="4445319" y="2481755"/>
                  <a:pt x="4252646" y="2386985"/>
                  <a:pt x="4081132" y="2443357"/>
                </a:cubicBezTo>
                <a:cubicBezTo>
                  <a:pt x="3909618" y="2499729"/>
                  <a:pt x="3664511" y="2404508"/>
                  <a:pt x="3518992" y="2443357"/>
                </a:cubicBezTo>
                <a:cubicBezTo>
                  <a:pt x="3373473" y="2482206"/>
                  <a:pt x="3263032" y="2443037"/>
                  <a:pt x="3114252" y="2443357"/>
                </a:cubicBezTo>
                <a:cubicBezTo>
                  <a:pt x="2965472" y="2443677"/>
                  <a:pt x="2785283" y="2419923"/>
                  <a:pt x="2630812" y="2443357"/>
                </a:cubicBezTo>
                <a:cubicBezTo>
                  <a:pt x="2476341" y="2466791"/>
                  <a:pt x="2338338" y="2407226"/>
                  <a:pt x="2068673" y="2443357"/>
                </a:cubicBezTo>
                <a:cubicBezTo>
                  <a:pt x="1799008" y="2479488"/>
                  <a:pt x="1793964" y="2429531"/>
                  <a:pt x="1663932" y="2443357"/>
                </a:cubicBezTo>
                <a:cubicBezTo>
                  <a:pt x="1533900" y="2457183"/>
                  <a:pt x="1366662" y="2410875"/>
                  <a:pt x="1259192" y="2443357"/>
                </a:cubicBezTo>
                <a:cubicBezTo>
                  <a:pt x="1151722" y="2475839"/>
                  <a:pt x="804290" y="2421415"/>
                  <a:pt x="539654" y="2443357"/>
                </a:cubicBezTo>
                <a:cubicBezTo>
                  <a:pt x="275018" y="2465299"/>
                  <a:pt x="262280" y="2395877"/>
                  <a:pt x="0" y="2443357"/>
                </a:cubicBezTo>
                <a:cubicBezTo>
                  <a:pt x="-29376" y="2319043"/>
                  <a:pt x="29299" y="2156995"/>
                  <a:pt x="0" y="2027986"/>
                </a:cubicBezTo>
                <a:cubicBezTo>
                  <a:pt x="-29299" y="1898977"/>
                  <a:pt x="27812" y="1696266"/>
                  <a:pt x="0" y="1490448"/>
                </a:cubicBezTo>
                <a:cubicBezTo>
                  <a:pt x="-27812" y="1284630"/>
                  <a:pt x="47555" y="1083803"/>
                  <a:pt x="0" y="977343"/>
                </a:cubicBezTo>
                <a:cubicBezTo>
                  <a:pt x="-47555" y="870884"/>
                  <a:pt x="662" y="594047"/>
                  <a:pt x="0" y="488671"/>
                </a:cubicBezTo>
                <a:cubicBezTo>
                  <a:pt x="-662" y="383295"/>
                  <a:pt x="40416" y="16756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74125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Execution Result</a:t>
            </a:r>
            <a:br>
              <a:rPr lang="en-US" sz="4800" dirty="0"/>
            </a:br>
            <a:r>
              <a:rPr lang="en-US" sz="4800" dirty="0"/>
              <a:t>(By entity, property)</a:t>
            </a:r>
            <a:endParaRPr lang="en-IL" sz="4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873F33-41A6-D624-8CB0-DEA1CE765F7A}"/>
              </a:ext>
            </a:extLst>
          </p:cNvPr>
          <p:cNvSpPr/>
          <p:nvPr/>
        </p:nvSpPr>
        <p:spPr>
          <a:xfrm>
            <a:off x="10090148" y="2220755"/>
            <a:ext cx="1155739" cy="385894"/>
          </a:xfrm>
          <a:custGeom>
            <a:avLst/>
            <a:gdLst>
              <a:gd name="connsiteX0" fmla="*/ 0 w 1155739"/>
              <a:gd name="connsiteY0" fmla="*/ 0 h 385894"/>
              <a:gd name="connsiteX1" fmla="*/ 600984 w 1155739"/>
              <a:gd name="connsiteY1" fmla="*/ 0 h 385894"/>
              <a:gd name="connsiteX2" fmla="*/ 1155739 w 1155739"/>
              <a:gd name="connsiteY2" fmla="*/ 0 h 385894"/>
              <a:gd name="connsiteX3" fmla="*/ 1155739 w 1155739"/>
              <a:gd name="connsiteY3" fmla="*/ 385894 h 385894"/>
              <a:gd name="connsiteX4" fmla="*/ 612542 w 1155739"/>
              <a:gd name="connsiteY4" fmla="*/ 385894 h 385894"/>
              <a:gd name="connsiteX5" fmla="*/ 0 w 1155739"/>
              <a:gd name="connsiteY5" fmla="*/ 385894 h 385894"/>
              <a:gd name="connsiteX6" fmla="*/ 0 w 1155739"/>
              <a:gd name="connsiteY6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739" h="385894" fill="none" extrusionOk="0">
                <a:moveTo>
                  <a:pt x="0" y="0"/>
                </a:moveTo>
                <a:cubicBezTo>
                  <a:pt x="188130" y="-40138"/>
                  <a:pt x="409510" y="31173"/>
                  <a:pt x="600984" y="0"/>
                </a:cubicBezTo>
                <a:cubicBezTo>
                  <a:pt x="792458" y="-31173"/>
                  <a:pt x="1008575" y="59362"/>
                  <a:pt x="1155739" y="0"/>
                </a:cubicBezTo>
                <a:cubicBezTo>
                  <a:pt x="1167580" y="181896"/>
                  <a:pt x="1116208" y="214845"/>
                  <a:pt x="1155739" y="385894"/>
                </a:cubicBezTo>
                <a:cubicBezTo>
                  <a:pt x="1036661" y="448443"/>
                  <a:pt x="867597" y="353737"/>
                  <a:pt x="612542" y="385894"/>
                </a:cubicBezTo>
                <a:cubicBezTo>
                  <a:pt x="357487" y="418051"/>
                  <a:pt x="123359" y="354975"/>
                  <a:pt x="0" y="385894"/>
                </a:cubicBezTo>
                <a:cubicBezTo>
                  <a:pt x="-12738" y="248412"/>
                  <a:pt x="26378" y="140051"/>
                  <a:pt x="0" y="0"/>
                </a:cubicBezTo>
                <a:close/>
              </a:path>
              <a:path w="1155739" h="385894" stroke="0" extrusionOk="0">
                <a:moveTo>
                  <a:pt x="0" y="0"/>
                </a:moveTo>
                <a:cubicBezTo>
                  <a:pt x="168922" y="-32223"/>
                  <a:pt x="316942" y="32406"/>
                  <a:pt x="577870" y="0"/>
                </a:cubicBezTo>
                <a:cubicBezTo>
                  <a:pt x="838798" y="-32406"/>
                  <a:pt x="942635" y="51704"/>
                  <a:pt x="1155739" y="0"/>
                </a:cubicBezTo>
                <a:cubicBezTo>
                  <a:pt x="1179197" y="127977"/>
                  <a:pt x="1133387" y="209084"/>
                  <a:pt x="1155739" y="385894"/>
                </a:cubicBezTo>
                <a:cubicBezTo>
                  <a:pt x="993085" y="413743"/>
                  <a:pt x="784361" y="329238"/>
                  <a:pt x="589427" y="385894"/>
                </a:cubicBezTo>
                <a:cubicBezTo>
                  <a:pt x="394493" y="442550"/>
                  <a:pt x="211982" y="374220"/>
                  <a:pt x="0" y="385894"/>
                </a:cubicBezTo>
                <a:cubicBezTo>
                  <a:pt x="-36388" y="241611"/>
                  <a:pt x="15593" y="14609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750866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Rerun !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FD18F0-E19D-BCF4-0438-694766AF28D4}"/>
              </a:ext>
            </a:extLst>
          </p:cNvPr>
          <p:cNvSpPr/>
          <p:nvPr/>
        </p:nvSpPr>
        <p:spPr>
          <a:xfrm>
            <a:off x="9356270" y="656974"/>
            <a:ext cx="2329049" cy="866150"/>
          </a:xfrm>
          <a:custGeom>
            <a:avLst/>
            <a:gdLst>
              <a:gd name="connsiteX0" fmla="*/ 0 w 2329049"/>
              <a:gd name="connsiteY0" fmla="*/ 0 h 866150"/>
              <a:gd name="connsiteX1" fmla="*/ 535681 w 2329049"/>
              <a:gd name="connsiteY1" fmla="*/ 0 h 866150"/>
              <a:gd name="connsiteX2" fmla="*/ 1048072 w 2329049"/>
              <a:gd name="connsiteY2" fmla="*/ 0 h 866150"/>
              <a:gd name="connsiteX3" fmla="*/ 1653625 w 2329049"/>
              <a:gd name="connsiteY3" fmla="*/ 0 h 866150"/>
              <a:gd name="connsiteX4" fmla="*/ 2329049 w 2329049"/>
              <a:gd name="connsiteY4" fmla="*/ 0 h 866150"/>
              <a:gd name="connsiteX5" fmla="*/ 2329049 w 2329049"/>
              <a:gd name="connsiteY5" fmla="*/ 433075 h 866150"/>
              <a:gd name="connsiteX6" fmla="*/ 2329049 w 2329049"/>
              <a:gd name="connsiteY6" fmla="*/ 866150 h 866150"/>
              <a:gd name="connsiteX7" fmla="*/ 1770077 w 2329049"/>
              <a:gd name="connsiteY7" fmla="*/ 866150 h 866150"/>
              <a:gd name="connsiteX8" fmla="*/ 1187815 w 2329049"/>
              <a:gd name="connsiteY8" fmla="*/ 866150 h 866150"/>
              <a:gd name="connsiteX9" fmla="*/ 558972 w 2329049"/>
              <a:gd name="connsiteY9" fmla="*/ 866150 h 866150"/>
              <a:gd name="connsiteX10" fmla="*/ 0 w 2329049"/>
              <a:gd name="connsiteY10" fmla="*/ 866150 h 866150"/>
              <a:gd name="connsiteX11" fmla="*/ 0 w 2329049"/>
              <a:gd name="connsiteY11" fmla="*/ 450398 h 866150"/>
              <a:gd name="connsiteX12" fmla="*/ 0 w 2329049"/>
              <a:gd name="connsiteY12" fmla="*/ 0 h 86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29049" h="866150" fill="none" extrusionOk="0">
                <a:moveTo>
                  <a:pt x="0" y="0"/>
                </a:moveTo>
                <a:cubicBezTo>
                  <a:pt x="236483" y="-50956"/>
                  <a:pt x="323744" y="39710"/>
                  <a:pt x="535681" y="0"/>
                </a:cubicBezTo>
                <a:cubicBezTo>
                  <a:pt x="747618" y="-39710"/>
                  <a:pt x="796527" y="7867"/>
                  <a:pt x="1048072" y="0"/>
                </a:cubicBezTo>
                <a:cubicBezTo>
                  <a:pt x="1299617" y="-7867"/>
                  <a:pt x="1468263" y="71906"/>
                  <a:pt x="1653625" y="0"/>
                </a:cubicBezTo>
                <a:cubicBezTo>
                  <a:pt x="1838987" y="-71906"/>
                  <a:pt x="2017688" y="5227"/>
                  <a:pt x="2329049" y="0"/>
                </a:cubicBezTo>
                <a:cubicBezTo>
                  <a:pt x="2356612" y="148300"/>
                  <a:pt x="2277195" y="224287"/>
                  <a:pt x="2329049" y="433075"/>
                </a:cubicBezTo>
                <a:cubicBezTo>
                  <a:pt x="2380903" y="641863"/>
                  <a:pt x="2298542" y="658328"/>
                  <a:pt x="2329049" y="866150"/>
                </a:cubicBezTo>
                <a:cubicBezTo>
                  <a:pt x="2164464" y="908093"/>
                  <a:pt x="1974076" y="812685"/>
                  <a:pt x="1770077" y="866150"/>
                </a:cubicBezTo>
                <a:cubicBezTo>
                  <a:pt x="1566078" y="919615"/>
                  <a:pt x="1353976" y="832028"/>
                  <a:pt x="1187815" y="866150"/>
                </a:cubicBezTo>
                <a:cubicBezTo>
                  <a:pt x="1021654" y="900272"/>
                  <a:pt x="779313" y="822698"/>
                  <a:pt x="558972" y="866150"/>
                </a:cubicBezTo>
                <a:cubicBezTo>
                  <a:pt x="338631" y="909602"/>
                  <a:pt x="212507" y="811744"/>
                  <a:pt x="0" y="866150"/>
                </a:cubicBezTo>
                <a:cubicBezTo>
                  <a:pt x="-20893" y="708574"/>
                  <a:pt x="49813" y="651719"/>
                  <a:pt x="0" y="450398"/>
                </a:cubicBezTo>
                <a:cubicBezTo>
                  <a:pt x="-49813" y="249077"/>
                  <a:pt x="5299" y="157856"/>
                  <a:pt x="0" y="0"/>
                </a:cubicBezTo>
                <a:close/>
              </a:path>
              <a:path w="2329049" h="866150" stroke="0" extrusionOk="0">
                <a:moveTo>
                  <a:pt x="0" y="0"/>
                </a:moveTo>
                <a:cubicBezTo>
                  <a:pt x="251366" y="-31927"/>
                  <a:pt x="385418" y="20279"/>
                  <a:pt x="605553" y="0"/>
                </a:cubicBezTo>
                <a:cubicBezTo>
                  <a:pt x="825688" y="-20279"/>
                  <a:pt x="1031486" y="44355"/>
                  <a:pt x="1234396" y="0"/>
                </a:cubicBezTo>
                <a:cubicBezTo>
                  <a:pt x="1437306" y="-44355"/>
                  <a:pt x="1914825" y="54951"/>
                  <a:pt x="2329049" y="0"/>
                </a:cubicBezTo>
                <a:cubicBezTo>
                  <a:pt x="2337822" y="134414"/>
                  <a:pt x="2313270" y="314493"/>
                  <a:pt x="2329049" y="441737"/>
                </a:cubicBezTo>
                <a:cubicBezTo>
                  <a:pt x="2344828" y="568981"/>
                  <a:pt x="2323210" y="690393"/>
                  <a:pt x="2329049" y="866150"/>
                </a:cubicBezTo>
                <a:cubicBezTo>
                  <a:pt x="2103427" y="878417"/>
                  <a:pt x="2036846" y="811006"/>
                  <a:pt x="1816658" y="866150"/>
                </a:cubicBezTo>
                <a:cubicBezTo>
                  <a:pt x="1596470" y="921294"/>
                  <a:pt x="1354160" y="800287"/>
                  <a:pt x="1211105" y="866150"/>
                </a:cubicBezTo>
                <a:cubicBezTo>
                  <a:pt x="1068050" y="932013"/>
                  <a:pt x="790029" y="822158"/>
                  <a:pt x="652134" y="866150"/>
                </a:cubicBezTo>
                <a:cubicBezTo>
                  <a:pt x="514239" y="910142"/>
                  <a:pt x="161528" y="842438"/>
                  <a:pt x="0" y="866150"/>
                </a:cubicBezTo>
                <a:cubicBezTo>
                  <a:pt x="-7647" y="726255"/>
                  <a:pt x="2115" y="571842"/>
                  <a:pt x="0" y="433075"/>
                </a:cubicBezTo>
                <a:cubicBezTo>
                  <a:pt x="-2115" y="294309"/>
                  <a:pt x="11222" y="8972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74125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Queue Management</a:t>
            </a:r>
            <a:endParaRPr lang="en-IL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2C1EB-034A-2D8F-5D8E-91548E2717DA}"/>
              </a:ext>
            </a:extLst>
          </p:cNvPr>
          <p:cNvSpPr/>
          <p:nvPr/>
        </p:nvSpPr>
        <p:spPr>
          <a:xfrm>
            <a:off x="633536" y="1987744"/>
            <a:ext cx="2712583" cy="4190659"/>
          </a:xfrm>
          <a:custGeom>
            <a:avLst/>
            <a:gdLst>
              <a:gd name="connsiteX0" fmla="*/ 0 w 2712583"/>
              <a:gd name="connsiteY0" fmla="*/ 0 h 4190659"/>
              <a:gd name="connsiteX1" fmla="*/ 488265 w 2712583"/>
              <a:gd name="connsiteY1" fmla="*/ 0 h 4190659"/>
              <a:gd name="connsiteX2" fmla="*/ 1085033 w 2712583"/>
              <a:gd name="connsiteY2" fmla="*/ 0 h 4190659"/>
              <a:gd name="connsiteX3" fmla="*/ 1627550 w 2712583"/>
              <a:gd name="connsiteY3" fmla="*/ 0 h 4190659"/>
              <a:gd name="connsiteX4" fmla="*/ 2224318 w 2712583"/>
              <a:gd name="connsiteY4" fmla="*/ 0 h 4190659"/>
              <a:gd name="connsiteX5" fmla="*/ 2712583 w 2712583"/>
              <a:gd name="connsiteY5" fmla="*/ 0 h 4190659"/>
              <a:gd name="connsiteX6" fmla="*/ 2712583 w 2712583"/>
              <a:gd name="connsiteY6" fmla="*/ 514852 h 4190659"/>
              <a:gd name="connsiteX7" fmla="*/ 2712583 w 2712583"/>
              <a:gd name="connsiteY7" fmla="*/ 1029705 h 4190659"/>
              <a:gd name="connsiteX8" fmla="*/ 2712583 w 2712583"/>
              <a:gd name="connsiteY8" fmla="*/ 1544557 h 4190659"/>
              <a:gd name="connsiteX9" fmla="*/ 2712583 w 2712583"/>
              <a:gd name="connsiteY9" fmla="*/ 2227036 h 4190659"/>
              <a:gd name="connsiteX10" fmla="*/ 2712583 w 2712583"/>
              <a:gd name="connsiteY10" fmla="*/ 2867608 h 4190659"/>
              <a:gd name="connsiteX11" fmla="*/ 2712583 w 2712583"/>
              <a:gd name="connsiteY11" fmla="*/ 3340554 h 4190659"/>
              <a:gd name="connsiteX12" fmla="*/ 2712583 w 2712583"/>
              <a:gd name="connsiteY12" fmla="*/ 4190659 h 4190659"/>
              <a:gd name="connsiteX13" fmla="*/ 2142941 w 2712583"/>
              <a:gd name="connsiteY13" fmla="*/ 4190659 h 4190659"/>
              <a:gd name="connsiteX14" fmla="*/ 1600424 w 2712583"/>
              <a:gd name="connsiteY14" fmla="*/ 4190659 h 4190659"/>
              <a:gd name="connsiteX15" fmla="*/ 1139285 w 2712583"/>
              <a:gd name="connsiteY15" fmla="*/ 4190659 h 4190659"/>
              <a:gd name="connsiteX16" fmla="*/ 678146 w 2712583"/>
              <a:gd name="connsiteY16" fmla="*/ 4190659 h 4190659"/>
              <a:gd name="connsiteX17" fmla="*/ 0 w 2712583"/>
              <a:gd name="connsiteY17" fmla="*/ 4190659 h 4190659"/>
              <a:gd name="connsiteX18" fmla="*/ 0 w 2712583"/>
              <a:gd name="connsiteY18" fmla="*/ 3633900 h 4190659"/>
              <a:gd name="connsiteX19" fmla="*/ 0 w 2712583"/>
              <a:gd name="connsiteY19" fmla="*/ 3160954 h 4190659"/>
              <a:gd name="connsiteX20" fmla="*/ 0 w 2712583"/>
              <a:gd name="connsiteY20" fmla="*/ 2646102 h 4190659"/>
              <a:gd name="connsiteX21" fmla="*/ 0 w 2712583"/>
              <a:gd name="connsiteY21" fmla="*/ 2005530 h 4190659"/>
              <a:gd name="connsiteX22" fmla="*/ 0 w 2712583"/>
              <a:gd name="connsiteY22" fmla="*/ 1364958 h 4190659"/>
              <a:gd name="connsiteX23" fmla="*/ 0 w 2712583"/>
              <a:gd name="connsiteY23" fmla="*/ 892012 h 4190659"/>
              <a:gd name="connsiteX24" fmla="*/ 0 w 2712583"/>
              <a:gd name="connsiteY24" fmla="*/ 0 h 419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712583" h="4190659" fill="none" extrusionOk="0">
                <a:moveTo>
                  <a:pt x="0" y="0"/>
                </a:moveTo>
                <a:cubicBezTo>
                  <a:pt x="208499" y="-4530"/>
                  <a:pt x="363073" y="46469"/>
                  <a:pt x="488265" y="0"/>
                </a:cubicBezTo>
                <a:cubicBezTo>
                  <a:pt x="613457" y="-46469"/>
                  <a:pt x="904670" y="46821"/>
                  <a:pt x="1085033" y="0"/>
                </a:cubicBezTo>
                <a:cubicBezTo>
                  <a:pt x="1265396" y="-46821"/>
                  <a:pt x="1493666" y="48301"/>
                  <a:pt x="1627550" y="0"/>
                </a:cubicBezTo>
                <a:cubicBezTo>
                  <a:pt x="1761434" y="-48301"/>
                  <a:pt x="2042466" y="31918"/>
                  <a:pt x="2224318" y="0"/>
                </a:cubicBezTo>
                <a:cubicBezTo>
                  <a:pt x="2406170" y="-31918"/>
                  <a:pt x="2485524" y="57995"/>
                  <a:pt x="2712583" y="0"/>
                </a:cubicBezTo>
                <a:cubicBezTo>
                  <a:pt x="2729219" y="254928"/>
                  <a:pt x="2652997" y="296934"/>
                  <a:pt x="2712583" y="514852"/>
                </a:cubicBezTo>
                <a:cubicBezTo>
                  <a:pt x="2772169" y="732770"/>
                  <a:pt x="2656208" y="906258"/>
                  <a:pt x="2712583" y="1029705"/>
                </a:cubicBezTo>
                <a:cubicBezTo>
                  <a:pt x="2768958" y="1153152"/>
                  <a:pt x="2668044" y="1287844"/>
                  <a:pt x="2712583" y="1544557"/>
                </a:cubicBezTo>
                <a:cubicBezTo>
                  <a:pt x="2757122" y="1801270"/>
                  <a:pt x="2664314" y="2005115"/>
                  <a:pt x="2712583" y="2227036"/>
                </a:cubicBezTo>
                <a:cubicBezTo>
                  <a:pt x="2760852" y="2448957"/>
                  <a:pt x="2652293" y="2549680"/>
                  <a:pt x="2712583" y="2867608"/>
                </a:cubicBezTo>
                <a:cubicBezTo>
                  <a:pt x="2772873" y="3185536"/>
                  <a:pt x="2694613" y="3125148"/>
                  <a:pt x="2712583" y="3340554"/>
                </a:cubicBezTo>
                <a:cubicBezTo>
                  <a:pt x="2730553" y="3555960"/>
                  <a:pt x="2682401" y="3942092"/>
                  <a:pt x="2712583" y="4190659"/>
                </a:cubicBezTo>
                <a:cubicBezTo>
                  <a:pt x="2540652" y="4244440"/>
                  <a:pt x="2395791" y="4136221"/>
                  <a:pt x="2142941" y="4190659"/>
                </a:cubicBezTo>
                <a:cubicBezTo>
                  <a:pt x="1890091" y="4245097"/>
                  <a:pt x="1713988" y="4129764"/>
                  <a:pt x="1600424" y="4190659"/>
                </a:cubicBezTo>
                <a:cubicBezTo>
                  <a:pt x="1486860" y="4251554"/>
                  <a:pt x="1275417" y="4149652"/>
                  <a:pt x="1139285" y="4190659"/>
                </a:cubicBezTo>
                <a:cubicBezTo>
                  <a:pt x="1003153" y="4231666"/>
                  <a:pt x="830945" y="4147558"/>
                  <a:pt x="678146" y="4190659"/>
                </a:cubicBezTo>
                <a:cubicBezTo>
                  <a:pt x="525347" y="4233760"/>
                  <a:pt x="243799" y="4116085"/>
                  <a:pt x="0" y="4190659"/>
                </a:cubicBezTo>
                <a:cubicBezTo>
                  <a:pt x="-60795" y="4063566"/>
                  <a:pt x="61984" y="3756009"/>
                  <a:pt x="0" y="3633900"/>
                </a:cubicBezTo>
                <a:cubicBezTo>
                  <a:pt x="-61984" y="3511791"/>
                  <a:pt x="32945" y="3369921"/>
                  <a:pt x="0" y="3160954"/>
                </a:cubicBezTo>
                <a:cubicBezTo>
                  <a:pt x="-32945" y="2951987"/>
                  <a:pt x="29532" y="2826385"/>
                  <a:pt x="0" y="2646102"/>
                </a:cubicBezTo>
                <a:cubicBezTo>
                  <a:pt x="-29532" y="2465819"/>
                  <a:pt x="3208" y="2225147"/>
                  <a:pt x="0" y="2005530"/>
                </a:cubicBezTo>
                <a:cubicBezTo>
                  <a:pt x="-3208" y="1785913"/>
                  <a:pt x="8752" y="1649705"/>
                  <a:pt x="0" y="1364958"/>
                </a:cubicBezTo>
                <a:cubicBezTo>
                  <a:pt x="-8752" y="1080211"/>
                  <a:pt x="1862" y="1076957"/>
                  <a:pt x="0" y="892012"/>
                </a:cubicBezTo>
                <a:cubicBezTo>
                  <a:pt x="-1862" y="707067"/>
                  <a:pt x="24032" y="195277"/>
                  <a:pt x="0" y="0"/>
                </a:cubicBezTo>
                <a:close/>
              </a:path>
              <a:path w="2712583" h="4190659" stroke="0" extrusionOk="0">
                <a:moveTo>
                  <a:pt x="0" y="0"/>
                </a:moveTo>
                <a:cubicBezTo>
                  <a:pt x="132222" y="-68024"/>
                  <a:pt x="373076" y="64658"/>
                  <a:pt x="569642" y="0"/>
                </a:cubicBezTo>
                <a:cubicBezTo>
                  <a:pt x="766208" y="-64658"/>
                  <a:pt x="978690" y="25396"/>
                  <a:pt x="1166411" y="0"/>
                </a:cubicBezTo>
                <a:cubicBezTo>
                  <a:pt x="1354132" y="-25396"/>
                  <a:pt x="1552606" y="42221"/>
                  <a:pt x="1736053" y="0"/>
                </a:cubicBezTo>
                <a:cubicBezTo>
                  <a:pt x="1919500" y="-42221"/>
                  <a:pt x="2309742" y="112434"/>
                  <a:pt x="2712583" y="0"/>
                </a:cubicBezTo>
                <a:cubicBezTo>
                  <a:pt x="2779131" y="174126"/>
                  <a:pt x="2702977" y="407773"/>
                  <a:pt x="2712583" y="640572"/>
                </a:cubicBezTo>
                <a:cubicBezTo>
                  <a:pt x="2722189" y="873371"/>
                  <a:pt x="2660328" y="890366"/>
                  <a:pt x="2712583" y="1113518"/>
                </a:cubicBezTo>
                <a:cubicBezTo>
                  <a:pt x="2764838" y="1336670"/>
                  <a:pt x="2657424" y="1379607"/>
                  <a:pt x="2712583" y="1628370"/>
                </a:cubicBezTo>
                <a:cubicBezTo>
                  <a:pt x="2767742" y="1877133"/>
                  <a:pt x="2684148" y="2133742"/>
                  <a:pt x="2712583" y="2310849"/>
                </a:cubicBezTo>
                <a:cubicBezTo>
                  <a:pt x="2741018" y="2487956"/>
                  <a:pt x="2685525" y="2660261"/>
                  <a:pt x="2712583" y="2909515"/>
                </a:cubicBezTo>
                <a:cubicBezTo>
                  <a:pt x="2739641" y="3158769"/>
                  <a:pt x="2711436" y="3357470"/>
                  <a:pt x="2712583" y="3550087"/>
                </a:cubicBezTo>
                <a:cubicBezTo>
                  <a:pt x="2713730" y="3742704"/>
                  <a:pt x="2651082" y="3988029"/>
                  <a:pt x="2712583" y="4190659"/>
                </a:cubicBezTo>
                <a:cubicBezTo>
                  <a:pt x="2534334" y="4216345"/>
                  <a:pt x="2315162" y="4138467"/>
                  <a:pt x="2170066" y="4190659"/>
                </a:cubicBezTo>
                <a:cubicBezTo>
                  <a:pt x="2024970" y="4242851"/>
                  <a:pt x="1909633" y="4141705"/>
                  <a:pt x="1708927" y="4190659"/>
                </a:cubicBezTo>
                <a:cubicBezTo>
                  <a:pt x="1508221" y="4239613"/>
                  <a:pt x="1375983" y="4147408"/>
                  <a:pt x="1139285" y="4190659"/>
                </a:cubicBezTo>
                <a:cubicBezTo>
                  <a:pt x="902587" y="4233910"/>
                  <a:pt x="876296" y="4186108"/>
                  <a:pt x="651020" y="4190659"/>
                </a:cubicBezTo>
                <a:cubicBezTo>
                  <a:pt x="425744" y="4195210"/>
                  <a:pt x="173550" y="4186566"/>
                  <a:pt x="0" y="4190659"/>
                </a:cubicBezTo>
                <a:cubicBezTo>
                  <a:pt x="-7086" y="4051517"/>
                  <a:pt x="23692" y="3891867"/>
                  <a:pt x="0" y="3717713"/>
                </a:cubicBezTo>
                <a:cubicBezTo>
                  <a:pt x="-23692" y="3543559"/>
                  <a:pt x="32461" y="3319139"/>
                  <a:pt x="0" y="3160954"/>
                </a:cubicBezTo>
                <a:cubicBezTo>
                  <a:pt x="-32461" y="3002769"/>
                  <a:pt x="29353" y="2805787"/>
                  <a:pt x="0" y="2562289"/>
                </a:cubicBezTo>
                <a:cubicBezTo>
                  <a:pt x="-29353" y="2318792"/>
                  <a:pt x="64988" y="2111319"/>
                  <a:pt x="0" y="1879810"/>
                </a:cubicBezTo>
                <a:cubicBezTo>
                  <a:pt x="-64988" y="1648301"/>
                  <a:pt x="24343" y="1417886"/>
                  <a:pt x="0" y="1281144"/>
                </a:cubicBezTo>
                <a:cubicBezTo>
                  <a:pt x="-24343" y="1144402"/>
                  <a:pt x="53957" y="863257"/>
                  <a:pt x="0" y="598666"/>
                </a:cubicBezTo>
                <a:cubicBezTo>
                  <a:pt x="-53957" y="334075"/>
                  <a:pt x="208" y="26612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74125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Execution</a:t>
            </a:r>
            <a:br>
              <a:rPr lang="en-US" sz="4800" dirty="0"/>
            </a:br>
            <a:r>
              <a:rPr lang="en-US" sz="4800" dirty="0"/>
              <a:t>List</a:t>
            </a:r>
            <a:endParaRPr lang="en-IL" sz="4800" dirty="0"/>
          </a:p>
        </p:txBody>
      </p:sp>
    </p:spTree>
    <p:extLst>
      <p:ext uri="{BB962C8B-B14F-4D97-AF65-F5344CB8AC3E}">
        <p14:creationId xmlns:p14="http://schemas.microsoft.com/office/powerpoint/2010/main" val="232461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91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Aviad Cohen</dc:creator>
  <cp:lastModifiedBy>Aviad Cohen</cp:lastModifiedBy>
  <cp:revision>21</cp:revision>
  <dcterms:created xsi:type="dcterms:W3CDTF">2022-06-11T18:59:50Z</dcterms:created>
  <dcterms:modified xsi:type="dcterms:W3CDTF">2023-08-21T06:13:28Z</dcterms:modified>
</cp:coreProperties>
</file>