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7" r:id="rId7"/>
    <p:sldId id="268" r:id="rId8"/>
    <p:sldId id="260" r:id="rId9"/>
    <p:sldId id="258" r:id="rId10"/>
    <p:sldId id="263" r:id="rId11"/>
    <p:sldId id="261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11T07:43:20.393"/>
    </inkml:context>
    <inkml:brush xml:id="br0">
      <inkml:brushProperty name="width" value="0.21167" units="cm"/>
      <inkml:brushProperty name="height" value="0.21167" units="cm"/>
      <inkml:brushProperty name="color" value="#00B0F0"/>
    </inkml:brush>
  </inkml:definitions>
  <inkml:trace contextRef="#ctx0" brushRef="#br0">16739 10425 0,'-17'17'250,"-19"1"-250,1 0 15,-35-18-15,-72 35 16,-87-18 0,-18-17-1,71 0-15,-159 0 16,-89 0-1,72 0 17,-36 0-17,176 0 1,-17 0 0,-160 0-1,125 0 1,17-35-1,-141-35 1,88 34 0,71-17-1,17 36 1,-211-54 0,158-17-1,71 53 1,-88-36-1,88 36 17,-35-36-17,-124-17 1,194 35 0,18 18-1,0-36 1,70 36-1,-17-53 1,-18-88 0,71 70-1,0 0 1,35-35 0,35-124-1,71 18 1,70-53 15,106-52-15,1 122-1,-1 72 1,18-54 0,0 35-1,70-17 1,53 18-1,-70 35 1,18 35 0,69 0-1,178 36 1,-1 34 0,-158 36-1,193 71 1,-105 0-1,88 17 1,706 88 15,-565-88-15,-370-52 0,-107-36-1,-87 17 1,123 36-1,53 0 1,142 106 0,-354-89-1,-35-34 1,71 70 0,-1-1-1,-52 54 16,176 229-15,-105-35 0,-72-36-1,1-52 1,-124-142 0,-17-52-1,-18-18 1,0 18-1,0 17 1,0 35 0,0 1-1,-18-71 1,1-36 0,-54 54-1,36-36 1,0 36-1,-36-1 17,-17-17-17,17-18 1,-52 18 0,-71 35-1,53-52 1,35-1-1,-106 36 1,106-36 0,-17-35-1,-142 0 1,89 17 0,17-17-1,-35 0 1,35 0 15,-35 0-15,18 0-1,-89 0 1,124 0 0,35 0-1,-17 0 1,-18 0-1,0 0 1,-53 0 0,105 0-1,-16 0 1,-1 0 0,0 0-1,0 18 1,-17 0 15,52-18-15,-17 17-1,17 1 1,-52-18 0,52 0-1,-17 0 1,18 35-1,17-17 1,-18-18 0,-35 0-1,36 18 1,-18-18 0,-18 0-1,18 0 1,35 0-1,17 0 1,-34 0 15,34 0-15,19 0 0,-36 0-1,18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2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14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17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2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1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2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7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5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4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ED0C-C6E0-4EB1-8582-F84970C11327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9D4D08-E8EE-4235-AB2B-42F516989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图片包含 电路, 游戏机&#10;&#10;描述已自动生成">
            <a:extLst>
              <a:ext uri="{FF2B5EF4-FFF2-40B4-BE49-F238E27FC236}">
                <a16:creationId xmlns:a16="http://schemas.microsoft.com/office/drawing/2014/main" id="{BCCD9987-011D-475F-9BF1-705E902E9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5" r="16581" b="368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77403D-624B-4F40-B2E1-D1466F911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“</a:t>
            </a:r>
            <a:r>
              <a:rPr lang="en-US" altLang="zh-CN" sz="3400" dirty="0" err="1"/>
              <a:t>Random”HongBao</a:t>
            </a:r>
            <a:endParaRPr lang="zh-CN" altLang="en-US" sz="3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136D45-84A3-4910-BF68-F310302B0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US" altLang="zh-CN" dirty="0"/>
              <a:t>Britney(Song Jingyi)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82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9E81-83D3-400F-B7E2-F9D5A69C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4A3766-FD57-4BD8-9BC9-FD74DAACD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507714"/>
            <a:ext cx="9247503" cy="1921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BDC437-EB5A-405D-A56E-8C45F64D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75498"/>
            <a:ext cx="8189264" cy="2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8AC9A5-D564-4786-A817-A9C86B48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501" y="5314726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special way to </a:t>
            </a:r>
            <a:r>
              <a:rPr lang="en-US" altLang="zh-CN" sz="3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assign </a:t>
            </a:r>
            <a:r>
              <a:rPr lang="en-US" altLang="zh-CN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one person to get the biggest one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35D515-143E-4EAD-8A53-28FAFE138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501" y="-18092"/>
            <a:ext cx="7762696" cy="54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6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5A64-94D1-484A-B6B5-01774509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Give the biggest value to special people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53E478-D890-466B-A5CD-8BA49D83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332" r="14794" b="4234"/>
          <a:stretch/>
        </p:blipFill>
        <p:spPr>
          <a:xfrm>
            <a:off x="291246" y="2311686"/>
            <a:ext cx="9859621" cy="35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3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E1A176F-A700-4C58-938C-49B83F95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 </a:t>
            </a:r>
          </a:p>
        </p:txBody>
      </p:sp>
      <p:pic>
        <p:nvPicPr>
          <p:cNvPr id="4" name="内容占位符 3" descr="手机屏幕截图&#10;&#10;描述已自动生成">
            <a:extLst>
              <a:ext uri="{FF2B5EF4-FFF2-40B4-BE49-F238E27FC236}">
                <a16:creationId xmlns:a16="http://schemas.microsoft.com/office/drawing/2014/main" id="{5582AC29-4A2B-4AA1-B99F-0501BE297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502658"/>
            <a:ext cx="8288033" cy="27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573C8AF1-6AE0-4FFC-81C5-583ADEC2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5400"/>
              <a:t>Thank you 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ongbao">
            <a:extLst>
              <a:ext uri="{FF2B5EF4-FFF2-40B4-BE49-F238E27FC236}">
                <a16:creationId xmlns:a16="http://schemas.microsoft.com/office/drawing/2014/main" id="{B95FE953-FB03-4CE1-BDBE-A07FA7EABF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7068" y="0"/>
            <a:ext cx="39776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09AF189-1171-4EF5-941F-138F820E3B51}"/>
                  </a:ext>
                </a:extLst>
              </p14:cNvPr>
              <p14:cNvContentPartPr/>
              <p14:nvPr/>
            </p14:nvContentPartPr>
            <p14:xfrm>
              <a:off x="3644937" y="2282640"/>
              <a:ext cx="4813560" cy="15307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09AF189-1171-4EF5-941F-138F820E3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6777" y="2244480"/>
                <a:ext cx="4889520" cy="16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8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82813B4-B007-4F58-9BB5-B0BA1F40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81056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Main part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E6FF1A-D294-44BA-B77E-C2FB2857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36"/>
          <a:stretch/>
        </p:blipFill>
        <p:spPr>
          <a:xfrm>
            <a:off x="1012941" y="399755"/>
            <a:ext cx="8711081" cy="4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2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ECDED89-F0CE-4DC0-84D9-5478451E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099" y="521130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come out Random Amount </a:t>
            </a:r>
            <a:r>
              <a:rPr lang="en-US" altLang="zh-CN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HongBao</a:t>
            </a:r>
            <a:r>
              <a:rPr lang="en-US" altLang="zh-CN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FACB78-067F-4F17-92CA-9AE3CF100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6" r="3569" b="1824"/>
          <a:stretch/>
        </p:blipFill>
        <p:spPr>
          <a:xfrm>
            <a:off x="737044" y="651486"/>
            <a:ext cx="10158512" cy="43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7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C2883-32A2-474C-B023-5425B726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31" y="697832"/>
            <a:ext cx="9217437" cy="59965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 used people[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to store the amount of money of everyone</a:t>
            </a:r>
          </a:p>
          <a:p>
            <a:r>
              <a:rPr lang="en-US" altLang="zh-CN" sz="3200" dirty="0"/>
              <a:t>If the total money is 100</a:t>
            </a:r>
            <a:r>
              <a:rPr lang="zh-CN" altLang="en-US" sz="3200" dirty="0"/>
              <a:t>￥</a:t>
            </a:r>
            <a:r>
              <a:rPr lang="en-US" altLang="zh-CN" sz="3200" dirty="0"/>
              <a:t>, and there are 10 people can take part in grabbing </a:t>
            </a:r>
            <a:r>
              <a:rPr lang="en-US" altLang="zh-CN" sz="3200" dirty="0" err="1"/>
              <a:t>Hongbao</a:t>
            </a:r>
            <a:r>
              <a:rPr lang="en-US" altLang="zh-CN" sz="3200" dirty="0"/>
              <a:t>,</a:t>
            </a:r>
          </a:p>
          <a:p>
            <a:r>
              <a:rPr lang="en-US" altLang="zh-CN" sz="3200" dirty="0"/>
              <a:t>The first amount of people[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is between 0.01-99.91</a:t>
            </a:r>
            <a:r>
              <a:rPr lang="zh-CN" altLang="en-US" sz="3200" dirty="0"/>
              <a:t>￥</a:t>
            </a:r>
            <a:r>
              <a:rPr lang="en-US" altLang="zh-CN" sz="3200" dirty="0"/>
              <a:t>(since everyone should get a </a:t>
            </a:r>
            <a:r>
              <a:rPr lang="en-US" altLang="zh-CN" sz="3200" dirty="0" err="1"/>
              <a:t>Hongbao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Let the amount of first one be 45</a:t>
            </a:r>
            <a:r>
              <a:rPr lang="zh-CN" altLang="en-US" sz="3200" dirty="0"/>
              <a:t>￥</a:t>
            </a:r>
            <a:endParaRPr lang="en-US" altLang="zh-CN" sz="3200" dirty="0"/>
          </a:p>
          <a:p>
            <a:r>
              <a:rPr lang="en-US" altLang="zh-CN" sz="3200" dirty="0"/>
              <a:t>So, the next amount of people[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is between 0.01-54.2</a:t>
            </a:r>
            <a:r>
              <a:rPr lang="zh-CN" altLang="en-US" sz="3200" dirty="0"/>
              <a:t>￥</a:t>
            </a:r>
            <a:endParaRPr lang="en-US" altLang="zh-CN" sz="3200" dirty="0"/>
          </a:p>
          <a:p>
            <a:r>
              <a:rPr lang="en-US" altLang="zh-CN" sz="3200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1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B25AA-8873-431F-A10F-B841C8BC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8" y="512252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achieve random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308620-0C7E-4240-ABBE-1B156086E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16" t="52782" r="30714" b="5795"/>
          <a:stretch/>
        </p:blipFill>
        <p:spPr>
          <a:xfrm>
            <a:off x="837398" y="798897"/>
            <a:ext cx="8709020" cy="4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4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手机截图图社交软件的信息&#10;&#10;描述已自动生成">
            <a:extLst>
              <a:ext uri="{FF2B5EF4-FFF2-40B4-BE49-F238E27FC236}">
                <a16:creationId xmlns:a16="http://schemas.microsoft.com/office/drawing/2014/main" id="{3DA3EBA9-237F-43F6-B762-D146D53CA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20" y="480060"/>
            <a:ext cx="7194376" cy="58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4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60B25AA-8873-431F-A10F-B841C8BC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97" y="5661537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Common way to Random Amount </a:t>
            </a:r>
            <a:r>
              <a:rPr lang="en-US" altLang="zh-CN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HongBao</a:t>
            </a:r>
            <a:r>
              <a:rPr lang="en-US" altLang="zh-CN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308620-0C7E-4240-ABBE-1B156086E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923" y="0"/>
            <a:ext cx="7840268" cy="57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36DB196-134B-473F-B876-F5C8723E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600">
                <a:solidFill>
                  <a:srgbClr val="FFFFFF"/>
                </a:solidFill>
              </a:rPr>
              <a:t>How can we get the biggest Hongbao?</a:t>
            </a:r>
            <a:br>
              <a:rPr lang="en-US" altLang="zh-CN" sz="5600">
                <a:solidFill>
                  <a:srgbClr val="FFFFFF"/>
                </a:solidFill>
              </a:rPr>
            </a:br>
            <a:endParaRPr lang="en-US" altLang="zh-CN" sz="5600">
              <a:solidFill>
                <a:srgbClr val="FFFFFF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032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139</Words>
  <Application>Microsoft Office PowerPoint</Application>
  <PresentationFormat>宽屏</PresentationFormat>
  <Paragraphs>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平面</vt:lpstr>
      <vt:lpstr>“Random”HongBao</vt:lpstr>
      <vt:lpstr>PowerPoint 演示文稿</vt:lpstr>
      <vt:lpstr>Main part</vt:lpstr>
      <vt:lpstr>How to come out Random Amount HongBao? </vt:lpstr>
      <vt:lpstr>PowerPoint 演示文稿</vt:lpstr>
      <vt:lpstr>How to achieve random </vt:lpstr>
      <vt:lpstr>PowerPoint 演示文稿</vt:lpstr>
      <vt:lpstr>Common way to Random Amount HongBao </vt:lpstr>
      <vt:lpstr>How can we get the biggest Hongbao? </vt:lpstr>
      <vt:lpstr>Result </vt:lpstr>
      <vt:lpstr>A special way to assign one person to get the biggest one</vt:lpstr>
      <vt:lpstr>Give the biggest value to special people</vt:lpstr>
      <vt:lpstr>Result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“Random”HongBao</dc:title>
  <dc:creator>竞宜 宋</dc:creator>
  <cp:lastModifiedBy>竞宜 宋</cp:lastModifiedBy>
  <cp:revision>3</cp:revision>
  <dcterms:created xsi:type="dcterms:W3CDTF">2019-12-11T08:59:44Z</dcterms:created>
  <dcterms:modified xsi:type="dcterms:W3CDTF">2019-12-11T10:00:00Z</dcterms:modified>
</cp:coreProperties>
</file>