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298cdf8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298cdf8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298cdf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298cdf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57a7c3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57a7c3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57a7c3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57a7c3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57a7c3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57a7c3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f57a7c3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f57a7c3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2752928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2752928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2752928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2752928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298cdf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298cdf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5da78e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5da78e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5da78e0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5da78e0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b298cdf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b298cdf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298cdf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298cdf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b298cdf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b298cdf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WhatsForDinner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an age-old question with modern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FURPS+ Functional Requirements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Licensing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Localization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Email Service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Payment Services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Security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Replication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FURPS+ Usability Requirements: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Accessibility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Easy to navigate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Attempt to be ADA </a:t>
            </a:r>
            <a:r>
              <a:rPr lang="en" sz="2400"/>
              <a:t>compliant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Aesthetics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Visually pleasing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FURPS+  Reliability Requirements: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Availability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site will have a 99% uptime.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Recoverability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When the system detects a failure, the recovery point objective (RPO) is set to 1 hour from the failure point.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When the system detects a failure, the recovery time objective (RTO) will be set to 20 minutes.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FURPS+ Performance Requirements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system interacts with the user the response time from click-to-result will not exceed 5 seconds of processing.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system redirects to an external system the redirect will occur within 5 seconds.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system interacts with an external system directly, such as the email processing system, the interaction will occur within 500ms.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will be built to scale up or down and have a load balancing system.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a minimum the system will support up to 100 concurrent user transactions at once.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FURPS+ Supportability requirements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will maintain the audit trail of user account creation/deletion &amp; payment redirection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will run on Chrome 71.0.3578.98 and forward.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will run on and Firefox 65.0 and forward.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site will be testable on local development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site will be testable on a hosted development sandbox system.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will be testable in pre-production systems which will be set up and maintained to exactly the same patch levels and standards as the live systems.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FURPS+ Plus (+) </a:t>
            </a:r>
            <a:r>
              <a:rPr lang="en"/>
              <a:t>Requirements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Database- All data will be stored in MySQL 8.0.15 or forward.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System - Greatmail email service provider.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System will interface with email server for financial transactions.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System PayPal payment processing system.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System will interface with external service provider for financial transactions.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 Platforms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System will be able to be used by updated Google Chrome and Firefox browsers running on compatible devices and maintained to remain compatible with those two browsers.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romanUcPeriod"/>
            </a:pPr>
            <a:r>
              <a:rPr lang="en"/>
              <a:t>Introduction</a:t>
            </a:r>
            <a:endParaRPr/>
          </a:p>
          <a:p>
            <a:pPr indent="-2616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UcPeriod"/>
            </a:pPr>
            <a:r>
              <a:rPr lang="en" sz="1600"/>
              <a:t>Vision</a:t>
            </a:r>
            <a:endParaRPr sz="1600"/>
          </a:p>
          <a:p>
            <a:pPr indent="-2616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UcPeriod"/>
            </a:pPr>
            <a:r>
              <a:rPr lang="en" sz="1600"/>
              <a:t>Scope</a:t>
            </a:r>
            <a:endParaRPr sz="1600"/>
          </a:p>
          <a:p>
            <a:pPr indent="-266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romanUcPeriod"/>
            </a:pPr>
            <a:r>
              <a:rPr lang="en"/>
              <a:t>Business Case</a:t>
            </a:r>
            <a:endParaRPr/>
          </a:p>
          <a:p>
            <a:pPr indent="-266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romanUcPeriod"/>
            </a:pPr>
            <a:r>
              <a:rPr lang="en"/>
              <a:t>Risk Analysis</a:t>
            </a:r>
            <a:endParaRPr/>
          </a:p>
          <a:p>
            <a:pPr indent="-266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romanUcPeriod"/>
            </a:pPr>
            <a:r>
              <a:rPr lang="en"/>
              <a:t>Candidate Architecture. </a:t>
            </a:r>
            <a:endParaRPr/>
          </a:p>
          <a:p>
            <a:pPr indent="-266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romanUcPeriod"/>
            </a:pPr>
            <a:r>
              <a:rPr lang="en"/>
              <a:t>FURPS+ Requirements</a:t>
            </a:r>
            <a:endParaRPr/>
          </a:p>
          <a:p>
            <a:pPr indent="-2616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UcPeriod"/>
            </a:pPr>
            <a:r>
              <a:rPr lang="en" sz="1600"/>
              <a:t>Functional</a:t>
            </a:r>
            <a:endParaRPr sz="1600"/>
          </a:p>
          <a:p>
            <a:pPr indent="-2616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UcPeriod"/>
            </a:pPr>
            <a:r>
              <a:rPr lang="en" sz="1600"/>
              <a:t>Reliability</a:t>
            </a:r>
            <a:endParaRPr sz="1600"/>
          </a:p>
          <a:p>
            <a:pPr indent="-2616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UcPeriod"/>
            </a:pPr>
            <a:r>
              <a:rPr lang="en" sz="1600"/>
              <a:t>Performance</a:t>
            </a:r>
            <a:endParaRPr sz="1600"/>
          </a:p>
          <a:p>
            <a:pPr indent="-2616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UcPeriod"/>
            </a:pPr>
            <a:r>
              <a:rPr lang="en" sz="1600"/>
              <a:t>Supportive</a:t>
            </a:r>
            <a:endParaRPr sz="1600"/>
          </a:p>
          <a:p>
            <a:pPr indent="-2616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UcPeriod"/>
            </a:pPr>
            <a:r>
              <a:rPr lang="en" sz="1600"/>
              <a:t>Plus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</a:t>
            </a:r>
            <a:r>
              <a:rPr lang="en" sz="2400"/>
              <a:t>n online platform that would allow for busy people and their families to be able to create meal plans, manage recipes and build shopping lists.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goal of our project is to streamline the process of budgeting, scheduling and crafting meals.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WhatsForDinner will be free with ads but will also offer a paid subscription model for premium users.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web application that would allow a customer to build meals and create meal plans based on the needs of the the users.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Scope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Secure web app runs on both desktop and mobile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Maintains user account, password, and external payment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Manages a shared collection of recipes.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Manages user’s private recipes.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Users may share private recipes with other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Users can search public, shared and private recipes.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Users can rate shared recipes by difficulty and overall satisfaction.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Users can comment on shared recipes.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Allows users to create meal plans.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 generates dated list of meals based on the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 generates shopping list based on meal plan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</a:t>
            </a:r>
            <a:r>
              <a:rPr lang="en"/>
              <a:t> Scope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Legacy platform support (IE8)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iOS or Android App Support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Security controls around moderation and policing of shared recipes (in this version).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Tier-based subscription and payment system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strategy focuses on the needs of </a:t>
            </a:r>
            <a:r>
              <a:rPr lang="en"/>
              <a:t>busy people to address the age-old recurring question of “What’s for dinner?”.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WhatsForDinner would allow users to: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meal plans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Select, create, share or alter recipes from an online database based on dietary needs.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shopping lists for ingredients needed for meal plan.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majority of our risk comes from social media challenges such as inappropriate content, user comments or the use of the site to conduct illegal activity or spread inappropriate content.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external actor (IE: hacker) compromising our user list and / or email addresses.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Copyrighted recipes appearing as a public recipe.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Improperly labeled recipe (Listed as gluten free but contains gluten)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Inadequate income from paid users and ad revenue.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Architecture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The web app will be user friendly on both desktop and mobile browsers. The functionality is split up into 5 categories: Account, Recipes, Search, Meal Plan, and Social.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Technology Stack: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JavaScript React for the Front 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JavaScript Node.js, REST for the Back 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MySQL for the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Amazon Web Services Elastic Compute Cloud (AWS EC2) for hosting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