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284" r:id="rId3"/>
    <p:sldId id="373" r:id="rId4"/>
    <p:sldId id="273" r:id="rId5"/>
    <p:sldId id="343" r:id="rId6"/>
    <p:sldId id="344" r:id="rId7"/>
    <p:sldId id="391" r:id="rId8"/>
    <p:sldId id="342" r:id="rId9"/>
    <p:sldId id="275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613"/>
  </p:normalViewPr>
  <p:slideViewPr>
    <p:cSldViewPr snapToGrid="0" snapToObjects="1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5A04F-1C87-034F-BB2C-B659DE6F773B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B1471-6A9A-6843-8FB0-A4A816DE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3337F-6E65-8A4C-ABF5-4B9906379D1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3A8BF-D564-0846-99F7-F2D25222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understand business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A8BF-D564-0846-99F7-F2D2522251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slide 15 a different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A8BF-D564-0846-99F7-F2D2522251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likes </a:t>
            </a:r>
            <a:r>
              <a:rPr lang="en-US" dirty="0" err="1"/>
              <a:t>Gane</a:t>
            </a:r>
            <a:r>
              <a:rPr lang="en-US" dirty="0"/>
              <a:t> and Sarsen’s </a:t>
            </a:r>
            <a:r>
              <a:rPr lang="en-US" dirty="0" smtClean="0"/>
              <a:t>notation</a:t>
            </a:r>
          </a:p>
          <a:p>
            <a:r>
              <a:rPr lang="en-US" dirty="0" smtClean="0"/>
              <a:t>External Entity</a:t>
            </a:r>
            <a:r>
              <a:rPr lang="en-US" baseline="0" dirty="0" smtClean="0"/>
              <a:t> is source/sink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A8BF-D564-0846-99F7-F2D2522251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A8BF-D564-0846-99F7-F2D2522251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need to worry about much with sources and sinks.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A8BF-D564-0846-99F7-F2D2522251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9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08BAF-0C6A-884F-86F8-F7CE01F2B3D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135D-7752-FE43-8BC5-734603F5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tutorials/data-flow-diagram-dfd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Diagram (DFD)</a:t>
            </a:r>
          </a:p>
          <a:p>
            <a:r>
              <a:rPr lang="en-US" dirty="0" smtClean="0"/>
              <a:t>A graphical representation depicting the flow of data in an ‘information’ system.</a:t>
            </a:r>
          </a:p>
          <a:p>
            <a:r>
              <a:rPr lang="en-US" dirty="0" smtClean="0"/>
              <a:t>A tool analyst can use to collect information necessary for system requirements.  </a:t>
            </a:r>
            <a:endParaRPr lang="en-US" dirty="0"/>
          </a:p>
          <a:p>
            <a:r>
              <a:rPr lang="en-US" dirty="0" smtClean="0"/>
              <a:t>An artifact to have application discussions over.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1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</a:t>
            </a:r>
            <a:r>
              <a:rPr lang="en-US" dirty="0" smtClean="0"/>
              <a:t>Sinks  (Source or Destination)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&amp; sinks are referred to as external entities because they go outside the system. </a:t>
            </a:r>
          </a:p>
          <a:p>
            <a:r>
              <a:rPr lang="en-US" dirty="0" smtClean="0"/>
              <a:t>We don’t </a:t>
            </a:r>
            <a:r>
              <a:rPr lang="en-US" dirty="0"/>
              <a:t>need to consider the following:</a:t>
            </a:r>
          </a:p>
          <a:p>
            <a:pPr lvl="1"/>
            <a:r>
              <a:rPr lang="en-US" dirty="0"/>
              <a:t>Interactions that occur between sources and sinks </a:t>
            </a:r>
          </a:p>
          <a:p>
            <a:pPr lvl="1"/>
            <a:r>
              <a:rPr lang="en-US" dirty="0"/>
              <a:t>What a source or sink does with the data or how it operates (a black box) </a:t>
            </a:r>
          </a:p>
          <a:p>
            <a:pPr lvl="1"/>
            <a:r>
              <a:rPr lang="en-US" dirty="0"/>
              <a:t>How a control or redesign a source or sink since the info system deals with data as they are (what goes in and out of the box) </a:t>
            </a:r>
          </a:p>
          <a:p>
            <a:pPr lvl="1"/>
            <a:r>
              <a:rPr lang="en-US" dirty="0"/>
              <a:t>How to provide sources and sinks direct access to stored data because they cannot manipulate the data: the system must receive or distribute data between the system and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09311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 process can only have outputs</a:t>
            </a:r>
            <a:r>
              <a:rPr lang="en-US" dirty="0"/>
              <a:t>.  That would be making data from nothing.  If it only has outputs, it must be a source.</a:t>
            </a:r>
          </a:p>
          <a:p>
            <a:r>
              <a:rPr lang="en-US" b="1" dirty="0"/>
              <a:t>No process can only have inputs</a:t>
            </a:r>
            <a:r>
              <a:rPr lang="en-US" dirty="0"/>
              <a:t>.  If it has only inputs, then it must be a sink.</a:t>
            </a:r>
          </a:p>
          <a:p>
            <a:r>
              <a:rPr lang="en-US" dirty="0"/>
              <a:t>A process </a:t>
            </a:r>
            <a:r>
              <a:rPr lang="en-US" dirty="0" smtClean="0"/>
              <a:t>should have </a:t>
            </a:r>
            <a:r>
              <a:rPr lang="en-US" dirty="0"/>
              <a:t>a verb in its name. </a:t>
            </a:r>
          </a:p>
        </p:txBody>
      </p:sp>
    </p:spTree>
    <p:extLst>
      <p:ext uri="{BB962C8B-B14F-4D97-AF65-F5344CB8AC3E}">
        <p14:creationId xmlns:p14="http://schemas.microsoft.com/office/powerpoint/2010/main" val="33981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1" dirty="0"/>
              <a:t>can’t</a:t>
            </a:r>
            <a:r>
              <a:rPr lang="en-US" dirty="0"/>
              <a:t> move from one store to another store, it must be moved by a process.</a:t>
            </a:r>
          </a:p>
          <a:p>
            <a:r>
              <a:rPr lang="en-US" dirty="0"/>
              <a:t>Data cannot move directly from a source to a data store</a:t>
            </a:r>
          </a:p>
          <a:p>
            <a:r>
              <a:rPr lang="en-US" dirty="0"/>
              <a:t>Data must be moved from a data store to a sink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sources	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www.visual-paradigm.com/tutorials/data-flow-diagram-dfd.jsp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Data Flows</a:t>
            </a:r>
          </a:p>
          <a:p>
            <a:pPr lvl="1"/>
            <a:r>
              <a:rPr lang="en-US" dirty="0" smtClean="0"/>
              <a:t>Requirements</a:t>
            </a:r>
          </a:p>
          <a:p>
            <a:pPr lvl="2"/>
            <a:r>
              <a:rPr lang="en-US" dirty="0" smtClean="0"/>
              <a:t>Use cases/etc.</a:t>
            </a:r>
          </a:p>
          <a:p>
            <a:pPr lvl="1"/>
            <a:r>
              <a:rPr lang="en-US" dirty="0" smtClean="0"/>
              <a:t>Rapid Prototype</a:t>
            </a:r>
          </a:p>
          <a:p>
            <a:r>
              <a:rPr lang="en-US" dirty="0" smtClean="0"/>
              <a:t>Data flows </a:t>
            </a:r>
          </a:p>
          <a:p>
            <a:pPr lvl="1"/>
            <a:r>
              <a:rPr lang="en-US" dirty="0" smtClean="0"/>
              <a:t>Start with source or destination of data </a:t>
            </a:r>
          </a:p>
          <a:p>
            <a:pPr lvl="1"/>
            <a:r>
              <a:rPr lang="en-US" dirty="0" smtClean="0"/>
              <a:t>OR Start with data store</a:t>
            </a:r>
          </a:p>
          <a:p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Transformed by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4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Systems Analysis (Data Flow Diagrams)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oriented</a:t>
            </a:r>
          </a:p>
          <a:p>
            <a:r>
              <a:rPr lang="en-US" dirty="0"/>
              <a:t>Help identify existing business processes</a:t>
            </a:r>
          </a:p>
          <a:p>
            <a:pPr lvl="1"/>
            <a:r>
              <a:rPr lang="en-US" dirty="0"/>
              <a:t>Hint: Think understanding the domain</a:t>
            </a:r>
          </a:p>
          <a:p>
            <a:r>
              <a:rPr lang="en-US" dirty="0"/>
              <a:t>Can help re-engineer business processes</a:t>
            </a:r>
          </a:p>
          <a:p>
            <a:r>
              <a:rPr lang="en-US" dirty="0"/>
              <a:t>Examines how data flows through the system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4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Diagrams (comprised 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smtClean="0"/>
              <a:t>Entity (source or destination-’sink’ of data) </a:t>
            </a:r>
            <a:endParaRPr lang="en-US" dirty="0"/>
          </a:p>
          <a:p>
            <a:pPr lvl="1"/>
            <a:r>
              <a:rPr lang="en-US" dirty="0"/>
              <a:t>Human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Subsystem	</a:t>
            </a:r>
          </a:p>
          <a:p>
            <a:pPr lvl="1"/>
            <a:r>
              <a:rPr lang="en-US" dirty="0"/>
              <a:t>External to the system </a:t>
            </a:r>
            <a:r>
              <a:rPr lang="en-US" dirty="0" smtClean="0"/>
              <a:t>the project is based on (i.e. data flow to bank)</a:t>
            </a:r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Business activity where manipulation and transformation of data occurs</a:t>
            </a:r>
          </a:p>
          <a:p>
            <a:r>
              <a:rPr lang="en-US" dirty="0"/>
              <a:t>Data Store</a:t>
            </a:r>
          </a:p>
          <a:p>
            <a:pPr lvl="1"/>
            <a:r>
              <a:rPr lang="en-US" dirty="0"/>
              <a:t>Represents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118018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95" y="573156"/>
            <a:ext cx="8420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one column of the four symbols on previous page, in your Data Flow diagram.</a:t>
            </a:r>
          </a:p>
          <a:p>
            <a:r>
              <a:rPr lang="en-US" dirty="0"/>
              <a:t>One additional symbol – decision</a:t>
            </a:r>
          </a:p>
          <a:p>
            <a:pPr marL="0" indent="0">
              <a:buNone/>
            </a:pPr>
            <a:r>
              <a:rPr lang="en-US" dirty="0"/>
              <a:t>   can be used in PFD’s (process flows diagrams</a:t>
            </a:r>
            <a:r>
              <a:rPr lang="en-US" dirty="0" smtClean="0"/>
              <a:t>), State </a:t>
            </a:r>
            <a:r>
              <a:rPr lang="en-US" dirty="0"/>
              <a:t>and </a:t>
            </a:r>
            <a:r>
              <a:rPr lang="en-US" dirty="0" smtClean="0"/>
              <a:t>Activity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diagrams</a:t>
            </a:r>
            <a:r>
              <a:rPr lang="en-US" dirty="0" smtClean="0"/>
              <a:t>.  Not used in “pure</a:t>
            </a:r>
            <a:r>
              <a:rPr lang="en-US" smtClean="0"/>
              <a:t>” form of the DFD’s.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734" y="3290334"/>
            <a:ext cx="571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9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18" y="0"/>
            <a:ext cx="5290930" cy="6658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6706" y="2205318"/>
            <a:ext cx="4693023" cy="65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</a:t>
            </a:r>
            <a:r>
              <a:rPr lang="en-US" dirty="0" err="1"/>
              <a:t>www.paulherber.co.uk</a:t>
            </a:r>
            <a:r>
              <a:rPr lang="en-US" dirty="0"/>
              <a:t>/</a:t>
            </a:r>
            <a:r>
              <a:rPr lang="en-US" dirty="0" err="1"/>
              <a:t>visio-dfd</a:t>
            </a:r>
            <a:r>
              <a:rPr lang="en-US" dirty="0"/>
              <a:t>/</a:t>
            </a:r>
            <a:r>
              <a:rPr lang="en-US" dirty="0" err="1"/>
              <a:t>examples.php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must have inputs</a:t>
            </a:r>
          </a:p>
          <a:p>
            <a:r>
              <a:rPr lang="en-US" dirty="0"/>
              <a:t>A process must have outputs</a:t>
            </a:r>
          </a:p>
          <a:p>
            <a:r>
              <a:rPr lang="en-US" dirty="0"/>
              <a:t>Source can have outputs</a:t>
            </a:r>
          </a:p>
          <a:p>
            <a:r>
              <a:rPr lang="en-US" dirty="0"/>
              <a:t>Sink can have inputs</a:t>
            </a:r>
          </a:p>
          <a:p>
            <a:r>
              <a:rPr lang="en-US" dirty="0"/>
              <a:t>Source/Sink </a:t>
            </a:r>
            <a:r>
              <a:rPr lang="en-US" u="sng" dirty="0"/>
              <a:t>can have inputs and outputs</a:t>
            </a:r>
          </a:p>
          <a:p>
            <a:r>
              <a:rPr lang="en-US" dirty="0"/>
              <a:t>Data store </a:t>
            </a:r>
            <a:r>
              <a:rPr lang="en-US" u="sng" dirty="0"/>
              <a:t>can have inputs and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5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</TotalTime>
  <Words>477</Words>
  <Application>Microsoft Office PowerPoint</Application>
  <PresentationFormat>Widescreen</PresentationFormat>
  <Paragraphs>76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Structured Analysis</vt:lpstr>
      <vt:lpstr>Data Flow Diagrams </vt:lpstr>
      <vt:lpstr>Data Flow Diagram</vt:lpstr>
      <vt:lpstr>Structured Systems Analysis (Data Flow Diagrams) </vt:lpstr>
      <vt:lpstr>Data Flow Diagrams (comprised of)</vt:lpstr>
      <vt:lpstr>PowerPoint Presentation</vt:lpstr>
      <vt:lpstr>PowerPoint Presentation</vt:lpstr>
      <vt:lpstr>PowerPoint Presentation</vt:lpstr>
      <vt:lpstr>Data Flow Diagrams</vt:lpstr>
      <vt:lpstr>Sources and Sinks  (Source or Destination) </vt:lpstr>
      <vt:lpstr>Processes</vt:lpstr>
      <vt:lpstr>Data Store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Dorin</dc:creator>
  <cp:lastModifiedBy>Brad Armitage</cp:lastModifiedBy>
  <cp:revision>97</cp:revision>
  <cp:lastPrinted>2017-02-06T21:18:22Z</cp:lastPrinted>
  <dcterms:created xsi:type="dcterms:W3CDTF">2016-04-04T19:12:38Z</dcterms:created>
  <dcterms:modified xsi:type="dcterms:W3CDTF">2019-01-24T21:35:03Z</dcterms:modified>
</cp:coreProperties>
</file>