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Hillemeier" initials="FH" lastIdx="1" clrIdx="0">
    <p:extLst>
      <p:ext uri="{19B8F6BF-5375-455C-9EA6-DF929625EA0E}">
        <p15:presenceInfo xmlns:p15="http://schemas.microsoft.com/office/powerpoint/2012/main" userId="ad3f275ceaf4a1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B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91A18-DAD4-453A-8F5D-73F1E00D558E}" v="13" dt="2021-05-14T09:22:45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Hillemeier" userId="ad3f275ceaf4a15b" providerId="LiveId" clId="{DAC91A18-DAD4-453A-8F5D-73F1E00D558E}"/>
    <pc:docChg chg="custSel addSld modSld">
      <pc:chgData name="Felix Hillemeier" userId="ad3f275ceaf4a15b" providerId="LiveId" clId="{DAC91A18-DAD4-453A-8F5D-73F1E00D558E}" dt="2021-05-14T09:23:39.052" v="300" actId="1076"/>
      <pc:docMkLst>
        <pc:docMk/>
      </pc:docMkLst>
      <pc:sldChg chg="addSp delSp modSp new mod addCm delCm">
        <pc:chgData name="Felix Hillemeier" userId="ad3f275ceaf4a15b" providerId="LiveId" clId="{DAC91A18-DAD4-453A-8F5D-73F1E00D558E}" dt="2021-05-14T09:23:39.052" v="300" actId="1076"/>
        <pc:sldMkLst>
          <pc:docMk/>
          <pc:sldMk cId="3294837680" sldId="256"/>
        </pc:sldMkLst>
        <pc:spChg chg="add mod">
          <ac:chgData name="Felix Hillemeier" userId="ad3f275ceaf4a15b" providerId="LiveId" clId="{DAC91A18-DAD4-453A-8F5D-73F1E00D558E}" dt="2021-05-14T09:03:46.468" v="5" actId="2085"/>
          <ac:spMkLst>
            <pc:docMk/>
            <pc:sldMk cId="3294837680" sldId="256"/>
            <ac:spMk id="2" creationId="{2DC4D8F5-DBB5-4281-B839-606C6396CAD7}"/>
          </ac:spMkLst>
        </pc:spChg>
        <pc:spChg chg="del">
          <ac:chgData name="Felix Hillemeier" userId="ad3f275ceaf4a15b" providerId="LiveId" clId="{DAC91A18-DAD4-453A-8F5D-73F1E00D558E}" dt="2021-05-14T08:52:44.855" v="1" actId="478"/>
          <ac:spMkLst>
            <pc:docMk/>
            <pc:sldMk cId="3294837680" sldId="256"/>
            <ac:spMk id="2" creationId="{3E329F08-7FCF-4A1B-B6BD-DCABFD147373}"/>
          </ac:spMkLst>
        </pc:spChg>
        <pc:spChg chg="del">
          <ac:chgData name="Felix Hillemeier" userId="ad3f275ceaf4a15b" providerId="LiveId" clId="{DAC91A18-DAD4-453A-8F5D-73F1E00D558E}" dt="2021-05-14T08:52:44.855" v="1" actId="478"/>
          <ac:spMkLst>
            <pc:docMk/>
            <pc:sldMk cId="3294837680" sldId="256"/>
            <ac:spMk id="3" creationId="{1064B845-E3C1-44AE-BE0D-8C0CE22FDA7D}"/>
          </ac:spMkLst>
        </pc:spChg>
        <pc:spChg chg="add mod">
          <ac:chgData name="Felix Hillemeier" userId="ad3f275ceaf4a15b" providerId="LiveId" clId="{DAC91A18-DAD4-453A-8F5D-73F1E00D558E}" dt="2021-05-14T09:20:07.180" v="155" actId="1076"/>
          <ac:spMkLst>
            <pc:docMk/>
            <pc:sldMk cId="3294837680" sldId="256"/>
            <ac:spMk id="3" creationId="{95BD4239-4A12-4F1B-AB12-3A182BF7B731}"/>
          </ac:spMkLst>
        </pc:spChg>
        <pc:spChg chg="add mod">
          <ac:chgData name="Felix Hillemeier" userId="ad3f275ceaf4a15b" providerId="LiveId" clId="{DAC91A18-DAD4-453A-8F5D-73F1E00D558E}" dt="2021-05-14T08:56:50.760" v="2" actId="767"/>
          <ac:spMkLst>
            <pc:docMk/>
            <pc:sldMk cId="3294837680" sldId="256"/>
            <ac:spMk id="4" creationId="{861B7C10-67C4-4AA6-8C38-95EC4711DB17}"/>
          </ac:spMkLst>
        </pc:spChg>
        <pc:spChg chg="add mod">
          <ac:chgData name="Felix Hillemeier" userId="ad3f275ceaf4a15b" providerId="LiveId" clId="{DAC91A18-DAD4-453A-8F5D-73F1E00D558E}" dt="2021-05-14T09:20:55.706" v="185" actId="1076"/>
          <ac:spMkLst>
            <pc:docMk/>
            <pc:sldMk cId="3294837680" sldId="256"/>
            <ac:spMk id="17" creationId="{B745E8F3-AA5C-4257-A2C6-0923DC03BD2F}"/>
          </ac:spMkLst>
        </pc:spChg>
        <pc:spChg chg="add mod">
          <ac:chgData name="Felix Hillemeier" userId="ad3f275ceaf4a15b" providerId="LiveId" clId="{DAC91A18-DAD4-453A-8F5D-73F1E00D558E}" dt="2021-05-14T09:21:34.330" v="209" actId="1076"/>
          <ac:spMkLst>
            <pc:docMk/>
            <pc:sldMk cId="3294837680" sldId="256"/>
            <ac:spMk id="18" creationId="{2FE451E5-E35C-4359-9044-118D4D7774A5}"/>
          </ac:spMkLst>
        </pc:spChg>
        <pc:spChg chg="add mod">
          <ac:chgData name="Felix Hillemeier" userId="ad3f275ceaf4a15b" providerId="LiveId" clId="{DAC91A18-DAD4-453A-8F5D-73F1E00D558E}" dt="2021-05-14T09:23:26.321" v="299" actId="20577"/>
          <ac:spMkLst>
            <pc:docMk/>
            <pc:sldMk cId="3294837680" sldId="256"/>
            <ac:spMk id="19" creationId="{1D6DB04C-02BC-4904-9823-0692F36F7745}"/>
          </ac:spMkLst>
        </pc:spChg>
        <pc:spChg chg="add mod">
          <ac:chgData name="Felix Hillemeier" userId="ad3f275ceaf4a15b" providerId="LiveId" clId="{DAC91A18-DAD4-453A-8F5D-73F1E00D558E}" dt="2021-05-14T09:23:00.774" v="270" actId="1076"/>
          <ac:spMkLst>
            <pc:docMk/>
            <pc:sldMk cId="3294837680" sldId="256"/>
            <ac:spMk id="20" creationId="{BF556F0E-C0AC-4733-A2D9-E750E74BD8FC}"/>
          </ac:spMkLst>
        </pc:spChg>
        <pc:spChg chg="add mod">
          <ac:chgData name="Felix Hillemeier" userId="ad3f275ceaf4a15b" providerId="LiveId" clId="{DAC91A18-DAD4-453A-8F5D-73F1E00D558E}" dt="2021-05-14T09:23:12.749" v="272" actId="1076"/>
          <ac:spMkLst>
            <pc:docMk/>
            <pc:sldMk cId="3294837680" sldId="256"/>
            <ac:spMk id="21" creationId="{6430FA80-E3BE-4CA2-87E6-1929FE90F923}"/>
          </ac:spMkLst>
        </pc:spChg>
        <pc:picChg chg="add mod">
          <ac:chgData name="Felix Hillemeier" userId="ad3f275ceaf4a15b" providerId="LiveId" clId="{DAC91A18-DAD4-453A-8F5D-73F1E00D558E}" dt="2021-05-14T09:18:45.125" v="140" actId="1076"/>
          <ac:picMkLst>
            <pc:docMk/>
            <pc:sldMk cId="3294837680" sldId="256"/>
            <ac:picMk id="6" creationId="{F83EFABA-1117-4026-B3CC-9B6EDF411624}"/>
          </ac:picMkLst>
        </pc:picChg>
        <pc:picChg chg="add mod">
          <ac:chgData name="Felix Hillemeier" userId="ad3f275ceaf4a15b" providerId="LiveId" clId="{DAC91A18-DAD4-453A-8F5D-73F1E00D558E}" dt="2021-05-14T09:23:39.052" v="300" actId="1076"/>
          <ac:picMkLst>
            <pc:docMk/>
            <pc:sldMk cId="3294837680" sldId="256"/>
            <ac:picMk id="8" creationId="{CD951E9B-09E1-489E-A9E7-7102EC565DFE}"/>
          </ac:picMkLst>
        </pc:picChg>
        <pc:picChg chg="add mod">
          <ac:chgData name="Felix Hillemeier" userId="ad3f275ceaf4a15b" providerId="LiveId" clId="{DAC91A18-DAD4-453A-8F5D-73F1E00D558E}" dt="2021-05-14T09:18:53.203" v="141" actId="1076"/>
          <ac:picMkLst>
            <pc:docMk/>
            <pc:sldMk cId="3294837680" sldId="256"/>
            <ac:picMk id="10" creationId="{520F5CAD-69A2-4CF6-AFFD-F468523A0560}"/>
          </ac:picMkLst>
        </pc:picChg>
        <pc:picChg chg="add mod">
          <ac:chgData name="Felix Hillemeier" userId="ad3f275ceaf4a15b" providerId="LiveId" clId="{DAC91A18-DAD4-453A-8F5D-73F1E00D558E}" dt="2021-05-14T09:19:21.184" v="145" actId="1076"/>
          <ac:picMkLst>
            <pc:docMk/>
            <pc:sldMk cId="3294837680" sldId="256"/>
            <ac:picMk id="12" creationId="{16522635-E8E1-4C7C-98C0-A21F5BA2B48C}"/>
          </ac:picMkLst>
        </pc:picChg>
        <pc:picChg chg="add mod">
          <ac:chgData name="Felix Hillemeier" userId="ad3f275ceaf4a15b" providerId="LiveId" clId="{DAC91A18-DAD4-453A-8F5D-73F1E00D558E}" dt="2021-05-14T09:18:59.431" v="142" actId="1076"/>
          <ac:picMkLst>
            <pc:docMk/>
            <pc:sldMk cId="3294837680" sldId="256"/>
            <ac:picMk id="14" creationId="{4AC6A1B5-FCBA-44C9-8DC1-0692346CA81A}"/>
          </ac:picMkLst>
        </pc:picChg>
        <pc:picChg chg="add mod">
          <ac:chgData name="Felix Hillemeier" userId="ad3f275ceaf4a15b" providerId="LiveId" clId="{DAC91A18-DAD4-453A-8F5D-73F1E00D558E}" dt="2021-05-14T09:19:25.777" v="146" actId="1076"/>
          <ac:picMkLst>
            <pc:docMk/>
            <pc:sldMk cId="3294837680" sldId="256"/>
            <ac:picMk id="16" creationId="{C1871674-761B-471E-B1DB-B35A2CEE59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3832A-076E-44F7-B4E3-133AA9E9D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148228-E2C4-48FC-8F24-6D37D81D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7CCA3F-FAE2-418C-820F-5CBAB001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A4E3E-9DF7-4C53-98A4-765AB028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43418-F119-4083-9B34-6C223E4D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2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31650-3197-41C8-AAAB-35EEEB31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74DCE3-0E45-4A2A-B285-F9B960C9B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5450C-A8F8-4235-870E-8B0A8125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52028-8B97-4544-843E-A0DCFA8F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78380-93DF-4E0B-9963-DBB5194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8F8A09-0120-4A52-9A65-1616A1D4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DFEAA4-D235-4B88-98C7-E5ED3616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FC7BE8-84A3-444E-AD1A-90DC5EF3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79694-78FB-490F-94EA-7C69F993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456A3-1020-4D99-922E-777218E4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300DA-889F-4CE2-9F19-7BAC0C2E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0EE3D-1D9B-47D2-8339-742F5065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33669-9E7D-4F47-90BA-6900081D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77DC9-51AC-4D4F-BB31-A49B62CA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CC278-1783-48C9-8F2D-E3C1D3C0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6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C31D8-94B2-4CAD-8DF8-1A953302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617F96-0E76-4E44-B434-C08BF9F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F34EC-E978-4C9A-B4C0-AD08E5AC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6FCC9E-E1F3-4423-948A-DDAFDE3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9305BB-5604-4385-B5A1-EE9118D9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6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938F-1594-439D-BACA-A38F8452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FB0076-5459-435D-AB80-DC27FF3E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CA4F51-E5FF-4D10-8673-223A4BBA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43BC5C-D703-4D77-BA4A-B8B74763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7825F-C6AE-47ED-A0AA-D5AC40E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9D01B-89FE-4A3A-A1FE-95E92D41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48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D9F2B-F3BC-4668-9FF1-4416721B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6126E2-FAE6-4892-9D45-04E346A5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87AC4-80F2-424A-8D2B-764C1E86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DB8EAF-C46C-4EB6-B518-54DEF16F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0CF33B-3029-4FF9-AEB1-71207187A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46C053-B237-40CC-8BBC-E06D4E19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FA45EA-9BA2-4D59-825D-A7E49D91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218B96-9394-47B6-B564-E563A1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2BCFB-4604-4948-BE34-F13B3C25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59225C-441F-44C2-A447-1FE5B418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1EF84E-2C98-41EA-9AE0-FD8B5515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0B7BCD-8BBE-4862-9A33-56BC6E92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AF2A0C-007B-4344-95D0-F81DC235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EF7DC9-D956-4168-BAAA-FBC9C3B7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921B0F-B36D-403F-A235-32B01A02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11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E71F7-CC61-480C-A30B-1EF66CE3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65130-344A-4787-B28C-AECD2321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4D720-8BE9-401D-BF8A-791BE65F9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F34EF-63F6-4ADD-B780-2F9763DB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8C9189-B829-4DCA-A497-83AE5933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B81B3A-7460-42A3-89E1-D8D74A6E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37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B09B-249A-4947-A888-D7DD9428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E28BB-4D59-40BA-9F82-3C6984DF2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062521-51BD-43E6-AB9E-041DD777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D6659-3766-4A0F-B699-4ADD304C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8EF3A-F564-4F08-B41F-59C6ADCA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449095-2D4C-4B04-AF89-420D324C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60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BD0696-B3C8-42ED-BEC8-D8E4D8CF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92FEA-D437-4D53-8867-0A76D491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89BC2-5EA0-4346-B411-B67E43CBE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B97C-4AA8-4C77-B4B9-E45E25548DD7}" type="datetimeFigureOut">
              <a:rPr lang="de-DE" smtClean="0"/>
              <a:t>14.05.2021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53635-B8AB-4EAC-B657-5E52D2F0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D6E1E-98CB-41D2-8766-5C4C6992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6D4E-1E6F-4EC0-B204-BF2CFAD5DE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2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61B7C10-67C4-4AA6-8C38-95EC4711DB17}"/>
              </a:ext>
            </a:extLst>
          </p:cNvPr>
          <p:cNvSpPr txBox="1"/>
          <p:nvPr/>
        </p:nvSpPr>
        <p:spPr>
          <a:xfrm>
            <a:off x="3728621" y="2565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DC4D8F5-DBB5-4281-B839-606C6396CAD7}"/>
              </a:ext>
            </a:extLst>
          </p:cNvPr>
          <p:cNvSpPr/>
          <p:nvPr/>
        </p:nvSpPr>
        <p:spPr>
          <a:xfrm>
            <a:off x="1544715" y="1074198"/>
            <a:ext cx="9321553" cy="5211192"/>
          </a:xfrm>
          <a:prstGeom prst="rect">
            <a:avLst/>
          </a:prstGeom>
          <a:solidFill>
            <a:srgbClr val="BA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BD4239-4A12-4F1B-AB12-3A182BF7B731}"/>
              </a:ext>
            </a:extLst>
          </p:cNvPr>
          <p:cNvSpPr txBox="1"/>
          <p:nvPr/>
        </p:nvSpPr>
        <p:spPr>
          <a:xfrm>
            <a:off x="1545942" y="2646905"/>
            <a:ext cx="2550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Forschung &amp;</a:t>
            </a:r>
            <a:br>
              <a:rPr lang="de-DE" sz="3200" dirty="0">
                <a:solidFill>
                  <a:srgbClr val="222222"/>
                </a:solidFill>
              </a:rPr>
            </a:br>
            <a:r>
              <a:rPr lang="de-DE" sz="3200" dirty="0">
                <a:solidFill>
                  <a:srgbClr val="222222"/>
                </a:solidFill>
              </a:rPr>
              <a:t>Entwicklung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3EFABA-1117-4026-B3CC-9B6EDF41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8755" y="1566905"/>
            <a:ext cx="945000" cy="108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D951E9B-09E1-489E-A9E7-7102EC565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326" y="3751954"/>
            <a:ext cx="1349999" cy="108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20F5CAD-69A2-4CF6-AFFD-F468523A0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0329" y="1566905"/>
            <a:ext cx="1349999" cy="108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522635-E8E1-4C7C-98C0-A21F5BA2B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2305" y="3748348"/>
            <a:ext cx="1215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AC6A1B5-FCBA-44C9-8DC1-0692346CA8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77305" y="1566905"/>
            <a:ext cx="1080000" cy="108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1871674-761B-471E-B1DB-B35A2CEE5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1255" y="3748348"/>
            <a:ext cx="1080000" cy="10800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745E8F3-AA5C-4257-A2C6-0923DC03BD2F}"/>
              </a:ext>
            </a:extLst>
          </p:cNvPr>
          <p:cNvSpPr txBox="1"/>
          <p:nvPr/>
        </p:nvSpPr>
        <p:spPr>
          <a:xfrm>
            <a:off x="4939735" y="2620392"/>
            <a:ext cx="3111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Software &amp; Programmierung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E451E5-E35C-4359-9044-118D4D7774A5}"/>
              </a:ext>
            </a:extLst>
          </p:cNvPr>
          <p:cNvSpPr txBox="1"/>
          <p:nvPr/>
        </p:nvSpPr>
        <p:spPr>
          <a:xfrm>
            <a:off x="8165350" y="2659017"/>
            <a:ext cx="2768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Hersteller &amp; Zubehör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D6DB04C-02BC-4904-9823-0692F36F7745}"/>
              </a:ext>
            </a:extLst>
          </p:cNvPr>
          <p:cNvSpPr txBox="1"/>
          <p:nvPr/>
        </p:nvSpPr>
        <p:spPr>
          <a:xfrm>
            <a:off x="1544715" y="5018260"/>
            <a:ext cx="2768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Anwender von Robotertechnik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556F0E-C0AC-4733-A2D9-E750E74BD8FC}"/>
              </a:ext>
            </a:extLst>
          </p:cNvPr>
          <p:cNvSpPr txBox="1"/>
          <p:nvPr/>
        </p:nvSpPr>
        <p:spPr>
          <a:xfrm>
            <a:off x="4939734" y="4992861"/>
            <a:ext cx="311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Systemintegrator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30FA80-E3BE-4CA2-87E6-1929FE90F923}"/>
              </a:ext>
            </a:extLst>
          </p:cNvPr>
          <p:cNvSpPr txBox="1"/>
          <p:nvPr/>
        </p:nvSpPr>
        <p:spPr>
          <a:xfrm>
            <a:off x="8131354" y="5005012"/>
            <a:ext cx="2768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222222"/>
                </a:solidFill>
              </a:rPr>
              <a:t>Dienstleister &amp; Netzwerk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83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Hillemeier</dc:creator>
  <cp:lastModifiedBy>Felix Hillemeier</cp:lastModifiedBy>
  <cp:revision>1</cp:revision>
  <dcterms:created xsi:type="dcterms:W3CDTF">2021-05-14T08:52:39Z</dcterms:created>
  <dcterms:modified xsi:type="dcterms:W3CDTF">2021-05-14T09:23:50Z</dcterms:modified>
</cp:coreProperties>
</file>